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CEB37-D64B-4481-B034-FDA63635CD82}" v="1" dt="2023-09-12T08:46:5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unish" userId="8a32b38d-f956-46a8-bed5-3ea725d7fdf4" providerId="ADAL" clId="{2D8CEB37-D64B-4481-B034-FDA63635CD82}"/>
    <pc:docChg chg="addSld modSld">
      <pc:chgData name="Kumar, Munish" userId="8a32b38d-f956-46a8-bed5-3ea725d7fdf4" providerId="ADAL" clId="{2D8CEB37-D64B-4481-B034-FDA63635CD82}" dt="2023-09-12T08:46:56.991" v="0"/>
      <pc:docMkLst>
        <pc:docMk/>
      </pc:docMkLst>
      <pc:sldChg chg="add">
        <pc:chgData name="Kumar, Munish" userId="8a32b38d-f956-46a8-bed5-3ea725d7fdf4" providerId="ADAL" clId="{2D8CEB37-D64B-4481-B034-FDA63635CD82}" dt="2023-09-12T08:46:56.991" v="0"/>
        <pc:sldMkLst>
          <pc:docMk/>
          <pc:sldMk cId="1238494552" sldId="258"/>
        </pc:sldMkLst>
      </pc:sldChg>
      <pc:sldChg chg="add">
        <pc:chgData name="Kumar, Munish" userId="8a32b38d-f956-46a8-bed5-3ea725d7fdf4" providerId="ADAL" clId="{2D8CEB37-D64B-4481-B034-FDA63635CD82}" dt="2023-09-12T08:46:56.991" v="0"/>
        <pc:sldMkLst>
          <pc:docMk/>
          <pc:sldMk cId="5364255" sldId="259"/>
        </pc:sldMkLst>
      </pc:sldChg>
      <pc:sldChg chg="add">
        <pc:chgData name="Kumar, Munish" userId="8a32b38d-f956-46a8-bed5-3ea725d7fdf4" providerId="ADAL" clId="{2D8CEB37-D64B-4481-B034-FDA63635CD82}" dt="2023-09-12T08:46:56.991" v="0"/>
        <pc:sldMkLst>
          <pc:docMk/>
          <pc:sldMk cId="3527062809" sldId="260"/>
        </pc:sldMkLst>
      </pc:sldChg>
      <pc:sldChg chg="add">
        <pc:chgData name="Kumar, Munish" userId="8a32b38d-f956-46a8-bed5-3ea725d7fdf4" providerId="ADAL" clId="{2D8CEB37-D64B-4481-B034-FDA63635CD82}" dt="2023-09-12T08:46:56.991" v="0"/>
        <pc:sldMkLst>
          <pc:docMk/>
          <pc:sldMk cId="1153274430" sldId="261"/>
        </pc:sldMkLst>
      </pc:sldChg>
      <pc:sldChg chg="add">
        <pc:chgData name="Kumar, Munish" userId="8a32b38d-f956-46a8-bed5-3ea725d7fdf4" providerId="ADAL" clId="{2D8CEB37-D64B-4481-B034-FDA63635CD82}" dt="2023-09-12T08:46:56.991" v="0"/>
        <pc:sldMkLst>
          <pc:docMk/>
          <pc:sldMk cId="368293635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8D42-D106-46EB-9D42-F6F720291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3DA3B-7F31-4522-BE8D-8EDD9C4C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867F-E102-4EA3-94A5-7B0D53D3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B8EB-FFAB-458C-A8EC-4929E95B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8B79-9DE9-4F04-B224-49BD6DE6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6818-41A9-4992-BADE-12F33EE8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4C92-5FC3-4624-BE28-40ED773A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ECD1-10C6-4BEE-96D4-CE992A1C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A227-D75F-4386-97F7-6AB04E37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A519-D5C5-4466-97A4-3DA390D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CCA81-7A6B-4EA2-9FAA-80E52A4B6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47FCA-F287-4C96-81B0-C7889A389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A2E8-6D3B-4A6E-B8A8-4514056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F071-FD06-48DF-95BC-57BD73E2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86F7-3AC6-44BE-B028-A01D0708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09D1-10EA-48CB-B047-030D7E83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FCC2-4B2F-4C05-B5A0-ACF87D33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3618-2AEF-44B9-BE7D-9FFE2A48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05A8-95F2-441F-99D2-B429523F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FD41-A887-4AF8-A2DA-E9EF87E2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9A78-3077-49B5-8C85-077FE60C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777-5885-4A9B-B0CA-16640B10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7780-218D-42D7-89A9-EA3DAE04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59E5-F519-4CAB-9783-CB31EF4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4437-0B62-461B-B734-9F839BD5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74D-B19C-4287-AB99-4AE80A0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96D8-B6C8-4CDD-8FA9-C394E335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108D5-A0E3-4730-AC8E-95CF8E24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C005-3859-463C-B999-0AC39A54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2837-FAB8-43CC-AAE9-5023A80E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6A535-59C7-4FDE-9A54-D83BC10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B79E-348F-4E3E-9B0A-7514C636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07331-37D5-4BD2-BB30-103A331D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3EF28-F717-4CC5-BD9F-754A9714E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CC032-74AA-4736-B97A-83A83803F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8800F-11F5-4664-A26A-3545911B7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807F5-E937-4BD8-A7DB-7CB7B7A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2127C-1F79-4B4F-B61B-5CDDB72D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6928-6C0B-48AC-9DD8-1214E14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F5F-2FF0-440F-BAFA-0E862446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67E06-B276-44A5-B4F8-844A3E1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B389-E415-49E0-8BE8-6D55E843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ACFD3-0A5A-4283-B412-91994DE0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26A48-3D6C-43AF-B006-70599DCE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05D8F-6E5E-4371-80E4-17E4D7F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EAE-3EE1-4132-A731-525F3649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E629-43B5-42B5-9519-9D4DB093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B49-7BB4-46C4-81D2-319BFA3E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E679-D7EB-4366-8CA4-3AE6B799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6B1C-CBE5-4448-91B3-EF694543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BEE80-04CE-4F48-8739-AC5807C4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F4FA-7788-42DF-839A-699556F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C0A1-3EBE-40A3-8809-8E111E17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912D-CD15-4E57-A6F2-546D1EFE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B30E-49ED-4BFF-A2C7-AF07C252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2393E-DC02-4B78-B116-8040ED97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0FCF-FB2B-42F4-862C-40471C3A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218A-F75F-4AA5-A947-27F5DCF3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ED934-BC4B-464F-867B-AB46EBEE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DC1E-2499-4EEC-97F4-EF9AA55B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9136-3190-443E-B8C1-1FBB416B2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C1BA-F5DB-4D08-8526-62FE4AFFFDF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7976-340F-4385-818D-E15A95FE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F9B5-98FB-4DCE-B4C5-FBDB8D4C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4A0F01-71E5-4437-998F-37ECF7E67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221" r="18480" b="52145"/>
          <a:stretch/>
        </p:blipFill>
        <p:spPr bwMode="auto">
          <a:xfrm>
            <a:off x="-1" y="2598821"/>
            <a:ext cx="12040173" cy="11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CE4BD-1452-4D29-9C57-16D18C712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27"/>
          <a:stretch/>
        </p:blipFill>
        <p:spPr>
          <a:xfrm>
            <a:off x="-1" y="3663072"/>
            <a:ext cx="12040172" cy="1405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0B04F3-8AE9-475A-8CB8-27A317BCB961}"/>
              </a:ext>
            </a:extLst>
          </p:cNvPr>
          <p:cNvSpPr txBox="1"/>
          <p:nvPr/>
        </p:nvSpPr>
        <p:spPr>
          <a:xfrm>
            <a:off x="5085389" y="399631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DC0ED-206E-4DF3-959F-02A825010A53}"/>
              </a:ext>
            </a:extLst>
          </p:cNvPr>
          <p:cNvSpPr txBox="1"/>
          <p:nvPr/>
        </p:nvSpPr>
        <p:spPr>
          <a:xfrm>
            <a:off x="5085388" y="2229490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E1F209-DF59-42A5-BC77-240FE02E63DD}"/>
              </a:ext>
            </a:extLst>
          </p:cNvPr>
          <p:cNvSpPr/>
          <p:nvPr/>
        </p:nvSpPr>
        <p:spPr>
          <a:xfrm>
            <a:off x="11430000" y="3663072"/>
            <a:ext cx="610171" cy="8728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4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BD483-FCA0-4B76-91C9-C94B7BC623A2}"/>
              </a:ext>
            </a:extLst>
          </p:cNvPr>
          <p:cNvSpPr/>
          <p:nvPr/>
        </p:nvSpPr>
        <p:spPr>
          <a:xfrm>
            <a:off x="1937085" y="348916"/>
            <a:ext cx="8939462" cy="560671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79494A-4B31-4760-AB50-56C9300F1E5F}"/>
              </a:ext>
            </a:extLst>
          </p:cNvPr>
          <p:cNvSpPr/>
          <p:nvPr/>
        </p:nvSpPr>
        <p:spPr>
          <a:xfrm>
            <a:off x="2851483" y="4295272"/>
            <a:ext cx="1263316" cy="890338"/>
          </a:xfrm>
          <a:prstGeom prst="roundRect">
            <a:avLst>
              <a:gd name="adj" fmla="val 23424"/>
            </a:avLst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AF3D095-7E21-4168-5010-C9C3C26E84A4}"/>
              </a:ext>
            </a:extLst>
          </p:cNvPr>
          <p:cNvGrpSpPr/>
          <p:nvPr/>
        </p:nvGrpSpPr>
        <p:grpSpPr>
          <a:xfrm>
            <a:off x="445623" y="500514"/>
            <a:ext cx="11746376" cy="6089014"/>
            <a:chOff x="445623" y="500514"/>
            <a:chExt cx="11746376" cy="608901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B6A9EE1-A092-8617-A32C-BFDA55ED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/>
          </p:blipFill>
          <p:spPr bwMode="auto">
            <a:xfrm>
              <a:off x="568410" y="500514"/>
              <a:ext cx="11623589" cy="60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75571A-6165-F802-D538-6E59C84101D6}"/>
                </a:ext>
              </a:extLst>
            </p:cNvPr>
            <p:cNvSpPr txBox="1"/>
            <p:nvPr/>
          </p:nvSpPr>
          <p:spPr>
            <a:xfrm>
              <a:off x="461666" y="5254442"/>
              <a:ext cx="5257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0.004</a:t>
              </a:r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9B0030-7E59-579E-CF4C-33EDFEF70FDF}"/>
                </a:ext>
              </a:extLst>
            </p:cNvPr>
            <p:cNvSpPr txBox="1"/>
            <p:nvPr/>
          </p:nvSpPr>
          <p:spPr>
            <a:xfrm>
              <a:off x="469687" y="4396189"/>
              <a:ext cx="5257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0.006</a:t>
              </a:r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ABE109-21EC-3875-8E4C-AD876AAF2DE7}"/>
                </a:ext>
              </a:extLst>
            </p:cNvPr>
            <p:cNvSpPr txBox="1"/>
            <p:nvPr/>
          </p:nvSpPr>
          <p:spPr>
            <a:xfrm>
              <a:off x="468082" y="3518686"/>
              <a:ext cx="5257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0.008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6004EC-D819-BA4F-CAA3-B1D3A3B5690D}"/>
                </a:ext>
              </a:extLst>
            </p:cNvPr>
            <p:cNvSpPr txBox="1"/>
            <p:nvPr/>
          </p:nvSpPr>
          <p:spPr>
            <a:xfrm>
              <a:off x="466478" y="2679684"/>
              <a:ext cx="5257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0.010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CA91B2-82A6-F69C-7B13-49EA5FCDB088}"/>
                </a:ext>
              </a:extLst>
            </p:cNvPr>
            <p:cNvSpPr txBox="1"/>
            <p:nvPr/>
          </p:nvSpPr>
          <p:spPr>
            <a:xfrm>
              <a:off x="445623" y="1821432"/>
              <a:ext cx="5257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0.012</a:t>
              </a:r>
              <a:endParaRPr lang="en-S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ED3E39-4A40-0680-E519-4FCE2E661A82}"/>
                </a:ext>
              </a:extLst>
            </p:cNvPr>
            <p:cNvSpPr txBox="1"/>
            <p:nvPr/>
          </p:nvSpPr>
          <p:spPr>
            <a:xfrm>
              <a:off x="463270" y="953554"/>
              <a:ext cx="5257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0.014</a:t>
              </a:r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28D331-093F-9674-0AD4-39BC909E1568}"/>
                </a:ext>
              </a:extLst>
            </p:cNvPr>
            <p:cNvSpPr txBox="1"/>
            <p:nvPr/>
          </p:nvSpPr>
          <p:spPr>
            <a:xfrm rot="16200000">
              <a:off x="374536" y="3088865"/>
              <a:ext cx="5652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EC36C6-4810-C58B-17C4-5E852E6492DE}"/>
                </a:ext>
              </a:extLst>
            </p:cNvPr>
            <p:cNvSpPr txBox="1"/>
            <p:nvPr/>
          </p:nvSpPr>
          <p:spPr>
            <a:xfrm rot="16200000">
              <a:off x="149144" y="3080044"/>
              <a:ext cx="21486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Mean Squared Error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86AB4-65AD-3F89-FA0B-EC20F2FA8331}"/>
                </a:ext>
              </a:extLst>
            </p:cNvPr>
            <p:cNvSpPr txBox="1"/>
            <p:nvPr/>
          </p:nvSpPr>
          <p:spPr>
            <a:xfrm>
              <a:off x="1480340" y="6263490"/>
              <a:ext cx="1170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0B53FC-69E3-CC9C-106A-08E3BE44C429}"/>
                </a:ext>
              </a:extLst>
            </p:cNvPr>
            <p:cNvSpPr txBox="1"/>
            <p:nvPr/>
          </p:nvSpPr>
          <p:spPr>
            <a:xfrm>
              <a:off x="2845523" y="6261886"/>
              <a:ext cx="1170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A98F28-744A-0D47-3310-90F3FDF80098}"/>
                </a:ext>
              </a:extLst>
            </p:cNvPr>
            <p:cNvSpPr txBox="1"/>
            <p:nvPr/>
          </p:nvSpPr>
          <p:spPr>
            <a:xfrm>
              <a:off x="4162581" y="6260281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40FAE2-6B3F-0168-BFCC-39361003947E}"/>
                </a:ext>
              </a:extLst>
            </p:cNvPr>
            <p:cNvSpPr txBox="1"/>
            <p:nvPr/>
          </p:nvSpPr>
          <p:spPr>
            <a:xfrm>
              <a:off x="5508514" y="6239426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15</a:t>
              </a:r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5B394-ECA7-16EF-8A84-71CD68CC44E2}"/>
                </a:ext>
              </a:extLst>
            </p:cNvPr>
            <p:cNvSpPr txBox="1"/>
            <p:nvPr/>
          </p:nvSpPr>
          <p:spPr>
            <a:xfrm>
              <a:off x="6883323" y="6247447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20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E89AE0-168D-5158-1961-28B63F66ACC7}"/>
                </a:ext>
              </a:extLst>
            </p:cNvPr>
            <p:cNvSpPr txBox="1"/>
            <p:nvPr/>
          </p:nvSpPr>
          <p:spPr>
            <a:xfrm>
              <a:off x="8248506" y="6255468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25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803AD4-8DC6-D513-4D42-C335549FDD71}"/>
                </a:ext>
              </a:extLst>
            </p:cNvPr>
            <p:cNvSpPr txBox="1"/>
            <p:nvPr/>
          </p:nvSpPr>
          <p:spPr>
            <a:xfrm>
              <a:off x="9594439" y="6253864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30</a:t>
              </a:r>
              <a:endParaRPr lang="en-SG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47A5E5-3CBA-CB07-1953-6E4FFC6637D0}"/>
                </a:ext>
              </a:extLst>
            </p:cNvPr>
            <p:cNvSpPr txBox="1"/>
            <p:nvPr/>
          </p:nvSpPr>
          <p:spPr>
            <a:xfrm>
              <a:off x="10969247" y="6261885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35</a:t>
              </a:r>
              <a:endParaRPr lang="en-S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6E2587-4E9F-087B-6420-E2C24D7C6A86}"/>
                </a:ext>
              </a:extLst>
            </p:cNvPr>
            <p:cNvSpPr txBox="1"/>
            <p:nvPr/>
          </p:nvSpPr>
          <p:spPr>
            <a:xfrm>
              <a:off x="6144079" y="6312529"/>
              <a:ext cx="6513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Epoch</a:t>
              </a:r>
              <a:endParaRPr lang="en-SG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C8E725-494A-BEB6-77C5-512C2C77BA91}"/>
                </a:ext>
              </a:extLst>
            </p:cNvPr>
            <p:cNvGrpSpPr/>
            <p:nvPr/>
          </p:nvGrpSpPr>
          <p:grpSpPr>
            <a:xfrm>
              <a:off x="1089211" y="535769"/>
              <a:ext cx="1432607" cy="553998"/>
              <a:chOff x="3861287" y="641646"/>
              <a:chExt cx="1432607" cy="553998"/>
            </a:xfrm>
            <a:solidFill>
              <a:schemeClr val="bg1"/>
            </a:solidFill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0ED48-58A2-5D3C-1908-28533AF257FB}"/>
                  </a:ext>
                </a:extLst>
              </p:cNvPr>
              <p:cNvSpPr txBox="1"/>
              <p:nvPr/>
            </p:nvSpPr>
            <p:spPr>
              <a:xfrm>
                <a:off x="3861287" y="641646"/>
                <a:ext cx="1124599" cy="55399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train MSE</a:t>
                </a:r>
              </a:p>
              <a:p>
                <a:r>
                  <a:rPr lang="en-US" dirty="0" err="1"/>
                  <a:t>val</a:t>
                </a:r>
                <a:r>
                  <a:rPr lang="en-US" dirty="0"/>
                  <a:t> MSE</a:t>
                </a:r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42685FA-0906-3778-D998-733E1FAE5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132" y="770021"/>
                <a:ext cx="44276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4E6FAC-D5CC-8694-B89E-88BDC2CE6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902" y="1086049"/>
                <a:ext cx="442762" cy="0"/>
              </a:xfrm>
              <a:prstGeom prst="line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58E23F-A614-BCFF-794B-324ECFFE1C83}"/>
                </a:ext>
              </a:extLst>
            </p:cNvPr>
            <p:cNvSpPr txBox="1"/>
            <p:nvPr/>
          </p:nvSpPr>
          <p:spPr>
            <a:xfrm>
              <a:off x="4918509" y="574268"/>
              <a:ext cx="239669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/>
                <a:t>Model Accuracy</a:t>
              </a:r>
              <a:endParaRPr lang="en-S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4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13ECA28-49A7-3FDF-FA6D-24E0754BB108}"/>
              </a:ext>
            </a:extLst>
          </p:cNvPr>
          <p:cNvGrpSpPr/>
          <p:nvPr/>
        </p:nvGrpSpPr>
        <p:grpSpPr>
          <a:xfrm>
            <a:off x="264349" y="175912"/>
            <a:ext cx="11927651" cy="6141591"/>
            <a:chOff x="264348" y="175912"/>
            <a:chExt cx="11927651" cy="614159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38723D-1C3B-90B2-E238-DC39078F69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05"/>
            <a:stretch/>
          </p:blipFill>
          <p:spPr bwMode="auto">
            <a:xfrm>
              <a:off x="404260" y="175912"/>
              <a:ext cx="11787739" cy="608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BA6CC-C41A-774F-17E9-DABF88F1A2F6}"/>
                </a:ext>
              </a:extLst>
            </p:cNvPr>
            <p:cNvSpPr txBox="1"/>
            <p:nvPr/>
          </p:nvSpPr>
          <p:spPr>
            <a:xfrm>
              <a:off x="2587245" y="6003607"/>
              <a:ext cx="1170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7A029-3991-0A09-6990-DB0E735B5196}"/>
                </a:ext>
              </a:extLst>
            </p:cNvPr>
            <p:cNvSpPr txBox="1"/>
            <p:nvPr/>
          </p:nvSpPr>
          <p:spPr>
            <a:xfrm>
              <a:off x="5155587" y="5982753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13</a:t>
              </a:r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0F7D88-8D4A-62F6-4545-A8CD2039E200}"/>
                </a:ext>
              </a:extLst>
            </p:cNvPr>
            <p:cNvSpPr txBox="1"/>
            <p:nvPr/>
          </p:nvSpPr>
          <p:spPr>
            <a:xfrm>
              <a:off x="7868307" y="6000400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20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2D155A-B31E-ABEE-5BFA-B89E79AEB21B}"/>
                </a:ext>
              </a:extLst>
            </p:cNvPr>
            <p:cNvSpPr txBox="1"/>
            <p:nvPr/>
          </p:nvSpPr>
          <p:spPr>
            <a:xfrm>
              <a:off x="10523274" y="6018046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27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4B9C0-2E46-A459-E51E-B889A6350F26}"/>
                </a:ext>
              </a:extLst>
            </p:cNvPr>
            <p:cNvSpPr txBox="1"/>
            <p:nvPr/>
          </p:nvSpPr>
          <p:spPr>
            <a:xfrm>
              <a:off x="5569473" y="6040504"/>
              <a:ext cx="1639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Sample Time UTC</a:t>
              </a:r>
              <a:endParaRPr lang="en-S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EF8B37-9BF1-B543-DF45-BF450E2A8851}"/>
                </a:ext>
              </a:extLst>
            </p:cNvPr>
            <p:cNvSpPr txBox="1"/>
            <p:nvPr/>
          </p:nvSpPr>
          <p:spPr>
            <a:xfrm>
              <a:off x="264348" y="5990773"/>
              <a:ext cx="8848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Aug 2012</a:t>
              </a:r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03BDA-A857-D62E-4F98-2F4713F0A7CA}"/>
                </a:ext>
              </a:extLst>
            </p:cNvPr>
            <p:cNvSpPr txBox="1"/>
            <p:nvPr/>
          </p:nvSpPr>
          <p:spPr>
            <a:xfrm>
              <a:off x="294828" y="5280108"/>
              <a:ext cx="36227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-0.4</a:t>
              </a:r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0B5EC-CF98-1107-BB15-FB81E1DAE4A1}"/>
                </a:ext>
              </a:extLst>
            </p:cNvPr>
            <p:cNvSpPr txBox="1"/>
            <p:nvPr/>
          </p:nvSpPr>
          <p:spPr>
            <a:xfrm>
              <a:off x="312475" y="4133098"/>
              <a:ext cx="36227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-0.2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EA88C-DD35-840F-262A-A76CD5878A95}"/>
                </a:ext>
              </a:extLst>
            </p:cNvPr>
            <p:cNvSpPr txBox="1"/>
            <p:nvPr/>
          </p:nvSpPr>
          <p:spPr>
            <a:xfrm>
              <a:off x="368622" y="2957212"/>
              <a:ext cx="2917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93262E-F551-2334-E9F1-735E38C17200}"/>
                </a:ext>
              </a:extLst>
            </p:cNvPr>
            <p:cNvSpPr txBox="1"/>
            <p:nvPr/>
          </p:nvSpPr>
          <p:spPr>
            <a:xfrm>
              <a:off x="376643" y="1829452"/>
              <a:ext cx="2917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0.2</a:t>
              </a:r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CBB8DA-9A6C-BDF7-7FF3-8562BDF3B3D5}"/>
                </a:ext>
              </a:extLst>
            </p:cNvPr>
            <p:cNvSpPr txBox="1"/>
            <p:nvPr/>
          </p:nvSpPr>
          <p:spPr>
            <a:xfrm>
              <a:off x="405519" y="664796"/>
              <a:ext cx="2917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0.4</a:t>
              </a:r>
              <a:endParaRPr lang="en-SG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D464F7-FBE2-4A00-8E11-051C6D7EBD6D}"/>
                </a:ext>
              </a:extLst>
            </p:cNvPr>
            <p:cNvGrpSpPr/>
            <p:nvPr/>
          </p:nvGrpSpPr>
          <p:grpSpPr>
            <a:xfrm>
              <a:off x="5340418" y="5415777"/>
              <a:ext cx="2581175" cy="553998"/>
              <a:chOff x="-367365" y="535769"/>
              <a:chExt cx="2581175" cy="55399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3FB8BF-1DCF-38D3-40B4-3B3226940872}"/>
                  </a:ext>
                </a:extLst>
              </p:cNvPr>
              <p:cNvSpPr txBox="1"/>
              <p:nvPr/>
            </p:nvSpPr>
            <p:spPr>
              <a:xfrm>
                <a:off x="182879" y="535769"/>
                <a:ext cx="2030931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err="1"/>
                  <a:t>Inj</a:t>
                </a:r>
                <a:r>
                  <a:rPr lang="en-US" dirty="0"/>
                  <a:t> Diff</a:t>
                </a:r>
              </a:p>
              <a:p>
                <a:r>
                  <a:rPr lang="en-US" dirty="0"/>
                  <a:t>LSTM Predictions</a:t>
                </a:r>
                <a:endParaRPr lang="en-SG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3E9B6FE-3A3E-769A-2F5C-85997C5AD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6885" y="683394"/>
                <a:ext cx="442762" cy="0"/>
              </a:xfrm>
              <a:prstGeom prst="line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A4DB73-094C-912E-A8F0-1C4D7EC0A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7365" y="960921"/>
                <a:ext cx="442762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6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13ECA28-49A7-3FDF-FA6D-24E0754BB108}"/>
              </a:ext>
            </a:extLst>
          </p:cNvPr>
          <p:cNvGrpSpPr/>
          <p:nvPr/>
        </p:nvGrpSpPr>
        <p:grpSpPr>
          <a:xfrm>
            <a:off x="264348" y="175912"/>
            <a:ext cx="10313816" cy="6357706"/>
            <a:chOff x="264348" y="175912"/>
            <a:chExt cx="7657245" cy="615187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38723D-1C3B-90B2-E238-DC39078F69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289" b="5705"/>
            <a:stretch/>
          </p:blipFill>
          <p:spPr bwMode="auto">
            <a:xfrm>
              <a:off x="404260" y="175912"/>
              <a:ext cx="7392203" cy="608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BA6CC-C41A-774F-17E9-DABF88F1A2F6}"/>
                </a:ext>
              </a:extLst>
            </p:cNvPr>
            <p:cNvSpPr txBox="1"/>
            <p:nvPr/>
          </p:nvSpPr>
          <p:spPr>
            <a:xfrm>
              <a:off x="2587245" y="6003607"/>
              <a:ext cx="86879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7A029-3991-0A09-6990-DB0E735B5196}"/>
                </a:ext>
              </a:extLst>
            </p:cNvPr>
            <p:cNvSpPr txBox="1"/>
            <p:nvPr/>
          </p:nvSpPr>
          <p:spPr>
            <a:xfrm>
              <a:off x="5155587" y="5982753"/>
              <a:ext cx="173756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13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4B9C0-2E46-A459-E51E-B889A6350F26}"/>
                </a:ext>
              </a:extLst>
            </p:cNvPr>
            <p:cNvSpPr txBox="1"/>
            <p:nvPr/>
          </p:nvSpPr>
          <p:spPr>
            <a:xfrm>
              <a:off x="3240160" y="6059755"/>
              <a:ext cx="1217531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Sample Time UTC</a:t>
              </a:r>
              <a:endParaRPr lang="en-S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EF8B37-9BF1-B543-DF45-BF450E2A8851}"/>
                </a:ext>
              </a:extLst>
            </p:cNvPr>
            <p:cNvSpPr txBox="1"/>
            <p:nvPr/>
          </p:nvSpPr>
          <p:spPr>
            <a:xfrm>
              <a:off x="264348" y="5990773"/>
              <a:ext cx="656942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Aug 2012</a:t>
              </a:r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03BDA-A857-D62E-4F98-2F4713F0A7CA}"/>
                </a:ext>
              </a:extLst>
            </p:cNvPr>
            <p:cNvSpPr txBox="1"/>
            <p:nvPr/>
          </p:nvSpPr>
          <p:spPr>
            <a:xfrm>
              <a:off x="294828" y="5280108"/>
              <a:ext cx="268965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-0.4</a:t>
              </a:r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0B5EC-CF98-1107-BB15-FB81E1DAE4A1}"/>
                </a:ext>
              </a:extLst>
            </p:cNvPr>
            <p:cNvSpPr txBox="1"/>
            <p:nvPr/>
          </p:nvSpPr>
          <p:spPr>
            <a:xfrm>
              <a:off x="312475" y="4133098"/>
              <a:ext cx="268965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-0.2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EA88C-DD35-840F-262A-A76CD5878A95}"/>
                </a:ext>
              </a:extLst>
            </p:cNvPr>
            <p:cNvSpPr txBox="1"/>
            <p:nvPr/>
          </p:nvSpPr>
          <p:spPr>
            <a:xfrm>
              <a:off x="368622" y="2957212"/>
              <a:ext cx="216601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0.0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93262E-F551-2334-E9F1-735E38C17200}"/>
                </a:ext>
              </a:extLst>
            </p:cNvPr>
            <p:cNvSpPr txBox="1"/>
            <p:nvPr/>
          </p:nvSpPr>
          <p:spPr>
            <a:xfrm>
              <a:off x="376643" y="1829452"/>
              <a:ext cx="216601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0.2</a:t>
              </a:r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CBB8DA-9A6C-BDF7-7FF3-8562BDF3B3D5}"/>
                </a:ext>
              </a:extLst>
            </p:cNvPr>
            <p:cNvSpPr txBox="1"/>
            <p:nvPr/>
          </p:nvSpPr>
          <p:spPr>
            <a:xfrm>
              <a:off x="405519" y="664796"/>
              <a:ext cx="216601" cy="2680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0.4</a:t>
              </a:r>
              <a:endParaRPr lang="en-SG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D464F7-FBE2-4A00-8E11-051C6D7EBD6D}"/>
                </a:ext>
              </a:extLst>
            </p:cNvPr>
            <p:cNvGrpSpPr/>
            <p:nvPr/>
          </p:nvGrpSpPr>
          <p:grpSpPr>
            <a:xfrm>
              <a:off x="5340418" y="5415777"/>
              <a:ext cx="2581175" cy="536062"/>
              <a:chOff x="-367365" y="535769"/>
              <a:chExt cx="2581175" cy="53606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3FB8BF-1DCF-38D3-40B4-3B3226940872}"/>
                  </a:ext>
                </a:extLst>
              </p:cNvPr>
              <p:cNvSpPr txBox="1"/>
              <p:nvPr/>
            </p:nvSpPr>
            <p:spPr>
              <a:xfrm>
                <a:off x="182879" y="535769"/>
                <a:ext cx="2030931" cy="536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err="1"/>
                  <a:t>Inj</a:t>
                </a:r>
                <a:r>
                  <a:rPr lang="en-US" dirty="0"/>
                  <a:t> Diff</a:t>
                </a:r>
              </a:p>
              <a:p>
                <a:r>
                  <a:rPr lang="en-US" dirty="0"/>
                  <a:t>LSTM Predictions</a:t>
                </a:r>
                <a:endParaRPr lang="en-SG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3E9B6FE-3A3E-769A-2F5C-85997C5AD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6885" y="683394"/>
                <a:ext cx="442762" cy="0"/>
              </a:xfrm>
              <a:prstGeom prst="line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A4DB73-094C-912E-A8F0-1C4D7EC0A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7365" y="960921"/>
                <a:ext cx="442762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2706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D288A-A1C5-5C09-4F6A-56812B74F856}"/>
              </a:ext>
            </a:extLst>
          </p:cNvPr>
          <p:cNvGrpSpPr/>
          <p:nvPr/>
        </p:nvGrpSpPr>
        <p:grpSpPr>
          <a:xfrm>
            <a:off x="4118821" y="259882"/>
            <a:ext cx="6882855" cy="6134623"/>
            <a:chOff x="4060673" y="259882"/>
            <a:chExt cx="4935740" cy="61346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3ECA28-49A7-3FDF-FA6D-24E0754BB108}"/>
                </a:ext>
              </a:extLst>
            </p:cNvPr>
            <p:cNvGrpSpPr/>
            <p:nvPr/>
          </p:nvGrpSpPr>
          <p:grpSpPr>
            <a:xfrm>
              <a:off x="4494999" y="262540"/>
              <a:ext cx="4501414" cy="6131966"/>
              <a:chOff x="7729086" y="175912"/>
              <a:chExt cx="4462913" cy="6131966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6938723D-1C3B-90B2-E238-DC39078F69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139" b="5705"/>
              <a:stretch/>
            </p:blipFill>
            <p:spPr bwMode="auto">
              <a:xfrm>
                <a:off x="7729086" y="175912"/>
                <a:ext cx="4462913" cy="6080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0F7D88-8D4A-62F6-4545-A8CD2039E200}"/>
                  </a:ext>
                </a:extLst>
              </p:cNvPr>
              <p:cNvSpPr txBox="1"/>
              <p:nvPr/>
            </p:nvSpPr>
            <p:spPr>
              <a:xfrm>
                <a:off x="7858681" y="6029276"/>
                <a:ext cx="1663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20</a:t>
                </a:r>
                <a:endParaRPr lang="en-SG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D155A-B31E-ABEE-5BFA-B89E79AEB21B}"/>
                  </a:ext>
                </a:extLst>
              </p:cNvPr>
              <p:cNvSpPr txBox="1"/>
              <p:nvPr/>
            </p:nvSpPr>
            <p:spPr>
              <a:xfrm>
                <a:off x="10523274" y="6018046"/>
                <a:ext cx="1663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27</a:t>
                </a:r>
                <a:endParaRPr lang="en-SG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4B9C0-2E46-A459-E51E-B889A6350F26}"/>
                  </a:ext>
                </a:extLst>
              </p:cNvPr>
              <p:cNvSpPr txBox="1"/>
              <p:nvPr/>
            </p:nvSpPr>
            <p:spPr>
              <a:xfrm>
                <a:off x="9181609" y="6030879"/>
                <a:ext cx="1237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Sample Time UTC</a:t>
                </a:r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F8B37-9BF1-B543-DF45-BF450E2A8851}"/>
                  </a:ext>
                </a:extLst>
              </p:cNvPr>
              <p:cNvSpPr txBox="1"/>
              <p:nvPr/>
            </p:nvSpPr>
            <p:spPr>
              <a:xfrm>
                <a:off x="11463615" y="6019648"/>
                <a:ext cx="6291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Aug 2012</a:t>
                </a:r>
                <a:endParaRPr lang="en-SG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AD464F7-FBE2-4A00-8E11-051C6D7EBD6D}"/>
                  </a:ext>
                </a:extLst>
              </p:cNvPr>
              <p:cNvGrpSpPr/>
              <p:nvPr/>
            </p:nvGrpSpPr>
            <p:grpSpPr>
              <a:xfrm>
                <a:off x="8892140" y="237385"/>
                <a:ext cx="2533050" cy="553998"/>
                <a:chOff x="3184357" y="-4642623"/>
                <a:chExt cx="2533050" cy="55399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3FB8BF-1DCF-38D3-40B4-3B3226940872}"/>
                    </a:ext>
                  </a:extLst>
                </p:cNvPr>
                <p:cNvSpPr txBox="1"/>
                <p:nvPr/>
              </p:nvSpPr>
              <p:spPr>
                <a:xfrm>
                  <a:off x="3686476" y="-4642623"/>
                  <a:ext cx="2030931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 err="1"/>
                    <a:t>Inj</a:t>
                  </a:r>
                  <a:r>
                    <a:rPr lang="en-US" dirty="0"/>
                    <a:t> Diff</a:t>
                  </a:r>
                </a:p>
                <a:p>
                  <a:r>
                    <a:rPr lang="en-US" dirty="0"/>
                    <a:t>LSTM Predictions</a:t>
                  </a:r>
                  <a:endParaRPr lang="en-SG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3E9B6FE-3A3E-769A-2F5C-85997C5AD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4837" y="-4494998"/>
                  <a:ext cx="442762" cy="0"/>
                </a:xfrm>
                <a:prstGeom prst="line">
                  <a:avLst/>
                </a:prstGeom>
                <a:solidFill>
                  <a:schemeClr val="bg1"/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A4DB73-094C-912E-A8F0-1C4D7EC0A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4357" y="-4217471"/>
                  <a:ext cx="442762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01C835-EA1D-770F-2ABA-257198B7B437}"/>
                </a:ext>
              </a:extLst>
            </p:cNvPr>
            <p:cNvGrpSpPr/>
            <p:nvPr/>
          </p:nvGrpSpPr>
          <p:grpSpPr>
            <a:xfrm>
              <a:off x="4060673" y="259882"/>
              <a:ext cx="482454" cy="5823283"/>
              <a:chOff x="404260" y="175913"/>
              <a:chExt cx="358186" cy="577410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BDC9E18-07BE-DE7B-6CF7-58F04CD95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96962" b="10457"/>
              <a:stretch/>
            </p:blipFill>
            <p:spPr bwMode="auto">
              <a:xfrm>
                <a:off x="404260" y="175913"/>
                <a:ext cx="358186" cy="5774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813C03-22E6-ACBE-E9DC-2928E0B53EA1}"/>
                  </a:ext>
                </a:extLst>
              </p:cNvPr>
              <p:cNvSpPr txBox="1"/>
              <p:nvPr/>
            </p:nvSpPr>
            <p:spPr>
              <a:xfrm>
                <a:off x="435430" y="5280108"/>
                <a:ext cx="221677" cy="274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-0.4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B6288D-E857-2CE5-7C19-E0171BECFC1E}"/>
                  </a:ext>
                </a:extLst>
              </p:cNvPr>
              <p:cNvSpPr txBox="1"/>
              <p:nvPr/>
            </p:nvSpPr>
            <p:spPr>
              <a:xfrm>
                <a:off x="466176" y="4133098"/>
                <a:ext cx="208577" cy="274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-0.2</a:t>
                </a:r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A76183-E7D3-50D0-C474-EE3AF9002C1B}"/>
                  </a:ext>
                </a:extLst>
              </p:cNvPr>
              <p:cNvSpPr txBox="1"/>
              <p:nvPr/>
            </p:nvSpPr>
            <p:spPr>
              <a:xfrm>
                <a:off x="502047" y="2957212"/>
                <a:ext cx="173695" cy="274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0.0</a:t>
                </a:r>
                <a:endParaRPr lang="en-SG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DF6D87-2EA0-54A4-F294-FC53D588DB05}"/>
                  </a:ext>
                </a:extLst>
              </p:cNvPr>
              <p:cNvSpPr txBox="1"/>
              <p:nvPr/>
            </p:nvSpPr>
            <p:spPr>
              <a:xfrm>
                <a:off x="476424" y="1829452"/>
                <a:ext cx="191966" cy="274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0.2</a:t>
                </a:r>
                <a:endParaRPr lang="en-SG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1C6C2D-03C4-26F2-E347-2B77A24497DB}"/>
                  </a:ext>
                </a:extLst>
              </p:cNvPr>
              <p:cNvSpPr txBox="1"/>
              <p:nvPr/>
            </p:nvSpPr>
            <p:spPr>
              <a:xfrm>
                <a:off x="522544" y="664796"/>
                <a:ext cx="174722" cy="274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0.4</a:t>
                </a:r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27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74A7064-519F-C081-4EC4-7B89AB755CF2}"/>
              </a:ext>
            </a:extLst>
          </p:cNvPr>
          <p:cNvGrpSpPr/>
          <p:nvPr/>
        </p:nvGrpSpPr>
        <p:grpSpPr>
          <a:xfrm>
            <a:off x="388823" y="298450"/>
            <a:ext cx="11803176" cy="6427596"/>
            <a:chOff x="388823" y="298450"/>
            <a:chExt cx="11803176" cy="642759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914254F-F185-0E97-81BE-E897F8EE4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12" y="298450"/>
              <a:ext cx="11729987" cy="625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58F28C-1F1B-742C-DD11-696795EEEC3E}"/>
                </a:ext>
              </a:extLst>
            </p:cNvPr>
            <p:cNvSpPr txBox="1"/>
            <p:nvPr/>
          </p:nvSpPr>
          <p:spPr>
            <a:xfrm>
              <a:off x="5617599" y="6377387"/>
              <a:ext cx="16399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Sample Time UTC</a:t>
              </a:r>
              <a:endParaRPr lang="en-SG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4B9B15-2E72-F9EE-0BF6-70046582A579}"/>
                </a:ext>
              </a:extLst>
            </p:cNvPr>
            <p:cNvGrpSpPr/>
            <p:nvPr/>
          </p:nvGrpSpPr>
          <p:grpSpPr>
            <a:xfrm>
              <a:off x="9735607" y="372139"/>
              <a:ext cx="2379391" cy="553998"/>
              <a:chOff x="6283346" y="439516"/>
              <a:chExt cx="2379391" cy="55399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E0C6D9-8778-5141-67B8-D8011AB77EB5}"/>
                  </a:ext>
                </a:extLst>
              </p:cNvPr>
              <p:cNvSpPr txBox="1"/>
              <p:nvPr/>
            </p:nvSpPr>
            <p:spPr>
              <a:xfrm>
                <a:off x="6989588" y="439516"/>
                <a:ext cx="167314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err="1"/>
                  <a:t>Inj</a:t>
                </a:r>
                <a:r>
                  <a:rPr lang="en-US" dirty="0"/>
                  <a:t> Diff</a:t>
                </a:r>
              </a:p>
              <a:p>
                <a:r>
                  <a:rPr lang="en-US" dirty="0"/>
                  <a:t>LSTM Predictions</a:t>
                </a:r>
                <a:endParaRPr lang="en-SG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E4D77C8-5385-E842-7167-F538D1512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7341" y="596766"/>
                <a:ext cx="622755" cy="0"/>
              </a:xfrm>
              <a:prstGeom prst="line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9DBD0F-C057-06CB-569E-5C41CA950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346" y="864668"/>
                <a:ext cx="622755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78454E-5799-6BCB-0EDF-AF8A090C0D5E}"/>
                </a:ext>
              </a:extLst>
            </p:cNvPr>
            <p:cNvSpPr txBox="1"/>
            <p:nvPr/>
          </p:nvSpPr>
          <p:spPr>
            <a:xfrm>
              <a:off x="8080062" y="6173652"/>
              <a:ext cx="3638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Aug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335E38-74CA-F43C-7E76-B14B9A773F49}"/>
                </a:ext>
              </a:extLst>
            </p:cNvPr>
            <p:cNvSpPr txBox="1"/>
            <p:nvPr/>
          </p:nvSpPr>
          <p:spPr>
            <a:xfrm>
              <a:off x="1591030" y="6172048"/>
              <a:ext cx="46807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Feb </a:t>
              </a:r>
            </a:p>
            <a:p>
              <a:r>
                <a:rPr lang="en-US" dirty="0"/>
                <a:t>2012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8C9880-74B5-B5AE-8B4D-323B8A6AB341}"/>
                </a:ext>
              </a:extLst>
            </p:cNvPr>
            <p:cNvSpPr txBox="1"/>
            <p:nvPr/>
          </p:nvSpPr>
          <p:spPr>
            <a:xfrm>
              <a:off x="2628954" y="6170444"/>
              <a:ext cx="3879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Mar</a:t>
              </a:r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51BD37-4F80-3669-3131-7B290581328F}"/>
                </a:ext>
              </a:extLst>
            </p:cNvPr>
            <p:cNvSpPr txBox="1"/>
            <p:nvPr/>
          </p:nvSpPr>
          <p:spPr>
            <a:xfrm>
              <a:off x="3772756" y="6178465"/>
              <a:ext cx="335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Apr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29E76-6DD5-1682-A941-A9BE3F88A9D6}"/>
                </a:ext>
              </a:extLst>
            </p:cNvPr>
            <p:cNvSpPr txBox="1"/>
            <p:nvPr/>
          </p:nvSpPr>
          <p:spPr>
            <a:xfrm>
              <a:off x="4839556" y="6157610"/>
              <a:ext cx="407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May</a:t>
              </a:r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FCC5FD-70A5-09BB-6135-DAD4E92F5269}"/>
                </a:ext>
              </a:extLst>
            </p:cNvPr>
            <p:cNvSpPr txBox="1"/>
            <p:nvPr/>
          </p:nvSpPr>
          <p:spPr>
            <a:xfrm>
              <a:off x="5935231" y="6156006"/>
              <a:ext cx="3173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Jun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99BBE-8259-F410-5B49-EA20488CA1EC}"/>
                </a:ext>
              </a:extLst>
            </p:cNvPr>
            <p:cNvSpPr txBox="1"/>
            <p:nvPr/>
          </p:nvSpPr>
          <p:spPr>
            <a:xfrm>
              <a:off x="7040533" y="6164027"/>
              <a:ext cx="2484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Jul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6C81ED-D256-6853-221F-426E14435B77}"/>
                </a:ext>
              </a:extLst>
            </p:cNvPr>
            <p:cNvSpPr txBox="1"/>
            <p:nvPr/>
          </p:nvSpPr>
          <p:spPr>
            <a:xfrm>
              <a:off x="9194988" y="6172047"/>
              <a:ext cx="3430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Sep</a:t>
              </a:r>
              <a:endParaRPr lang="en-SG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AA220C-2D32-0355-3458-B8AA2E897C89}"/>
                </a:ext>
              </a:extLst>
            </p:cNvPr>
            <p:cNvSpPr txBox="1"/>
            <p:nvPr/>
          </p:nvSpPr>
          <p:spPr>
            <a:xfrm>
              <a:off x="10261789" y="6151194"/>
              <a:ext cx="32701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Oct</a:t>
              </a:r>
              <a:endParaRPr lang="en-S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AD4820-866B-94E8-5F63-F0FEE29F2DD0}"/>
                </a:ext>
              </a:extLst>
            </p:cNvPr>
            <p:cNvSpPr txBox="1"/>
            <p:nvPr/>
          </p:nvSpPr>
          <p:spPr>
            <a:xfrm>
              <a:off x="11338215" y="6149590"/>
              <a:ext cx="3740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Nov</a:t>
              </a:r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30F4C6-41C7-8535-14DE-64C75A033376}"/>
                </a:ext>
              </a:extLst>
            </p:cNvPr>
            <p:cNvSpPr txBox="1"/>
            <p:nvPr/>
          </p:nvSpPr>
          <p:spPr>
            <a:xfrm>
              <a:off x="392031" y="5636243"/>
              <a:ext cx="304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-30</a:t>
              </a:r>
              <a:endParaRPr lang="en-S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64979E-974D-29A6-B7E0-B16BCDC48A90}"/>
                </a:ext>
              </a:extLst>
            </p:cNvPr>
            <p:cNvSpPr txBox="1"/>
            <p:nvPr/>
          </p:nvSpPr>
          <p:spPr>
            <a:xfrm>
              <a:off x="390427" y="4806866"/>
              <a:ext cx="304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-20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45EB46-EA1B-C149-24BC-06053A603016}"/>
                </a:ext>
              </a:extLst>
            </p:cNvPr>
            <p:cNvSpPr txBox="1"/>
            <p:nvPr/>
          </p:nvSpPr>
          <p:spPr>
            <a:xfrm>
              <a:off x="388823" y="3948613"/>
              <a:ext cx="304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-10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000C7A-3EE2-9E1A-5118-19B145E51BC0}"/>
                </a:ext>
              </a:extLst>
            </p:cNvPr>
            <p:cNvSpPr txBox="1"/>
            <p:nvPr/>
          </p:nvSpPr>
          <p:spPr>
            <a:xfrm>
              <a:off x="608599" y="3071110"/>
              <a:ext cx="1170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7B8BB4-8C28-C41D-DAAB-29B60F5165C2}"/>
                </a:ext>
              </a:extLst>
            </p:cNvPr>
            <p:cNvSpPr txBox="1"/>
            <p:nvPr/>
          </p:nvSpPr>
          <p:spPr>
            <a:xfrm>
              <a:off x="493097" y="2243336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ED9EC9-0886-3918-FF86-89EFC545E5FB}"/>
                </a:ext>
              </a:extLst>
            </p:cNvPr>
            <p:cNvSpPr txBox="1"/>
            <p:nvPr/>
          </p:nvSpPr>
          <p:spPr>
            <a:xfrm>
              <a:off x="472242" y="1404334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20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F63F48-B586-3542-36C3-C1043EE2D0A2}"/>
                </a:ext>
              </a:extLst>
            </p:cNvPr>
            <p:cNvSpPr txBox="1"/>
            <p:nvPr/>
          </p:nvSpPr>
          <p:spPr>
            <a:xfrm>
              <a:off x="480263" y="526831"/>
              <a:ext cx="2340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30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93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114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</dc:creator>
  <cp:lastModifiedBy>Munish K</cp:lastModifiedBy>
  <cp:revision>6</cp:revision>
  <dcterms:created xsi:type="dcterms:W3CDTF">2023-05-05T13:55:34Z</dcterms:created>
  <dcterms:modified xsi:type="dcterms:W3CDTF">2023-09-12T15:18:15Z</dcterms:modified>
</cp:coreProperties>
</file>