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Economica" panose="020B0604020202020204" charset="0"/>
      <p:regular r:id="rId9"/>
      <p:bold r:id="rId10"/>
      <p:italic r:id="rId11"/>
      <p:boldItalic r:id="rId12"/>
    </p:embeddedFont>
    <p:embeddedFont>
      <p:font typeface="Lora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Quattrocento Sans" panose="020B050205000002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3ED67-41CF-4295-B44D-E45443D4E722}">
  <a:tblStyle styleId="{2BA3ED67-41CF-4295-B44D-E45443D4E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31a6d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031a6d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031a6dc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031a6dc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031a6dc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1031a6dc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1cb79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31cb79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5" y="1614250"/>
            <a:ext cx="6366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ANL488 BA Applied Project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996625" y="2266750"/>
            <a:ext cx="573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Supervisor </a:t>
            </a:r>
            <a:r>
              <a:rPr lang="en" sz="2400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Meeting </a:t>
            </a: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#2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96625" y="2820838"/>
            <a:ext cx="18413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Lim Wen Qi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83" name="Google Shape;83;p12"/>
          <p:cNvGraphicFramePr/>
          <p:nvPr>
            <p:extLst>
              <p:ext uri="{D42A27DB-BD31-4B8C-83A1-F6EECF244321}">
                <p14:modId xmlns:p14="http://schemas.microsoft.com/office/powerpoint/2010/main" val="1766596553"/>
              </p:ext>
            </p:extLst>
          </p:nvPr>
        </p:nvGraphicFramePr>
        <p:xfrm>
          <a:off x="253750" y="4364900"/>
          <a:ext cx="8636500" cy="396210"/>
        </p:xfrm>
        <a:graphic>
          <a:graphicData uri="http://schemas.openxmlformats.org/drawingml/2006/table">
            <a:tbl>
              <a:tblPr>
                <a:noFill/>
                <a:tableStyleId>{2BA3ED67-41CF-4295-B44D-E45443D4E722}</a:tableStyleId>
              </a:tblPr>
              <a:tblGrid>
                <a:gridCol w="4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10%</a:t>
                      </a:r>
                      <a:endParaRPr sz="1000" b="1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Arial"/>
                          <a:sym typeface="Economica"/>
                        </a:rPr>
                        <a:t>20%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Arial"/>
                          <a:sym typeface="Economica"/>
                        </a:rPr>
                        <a:t>30%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Arial"/>
                          <a:sym typeface="Economica"/>
                        </a:rPr>
                        <a:t>40%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Arial"/>
                          <a:sym typeface="Economica"/>
                        </a:rPr>
                        <a:t>50%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100%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84;p12"/>
          <p:cNvSpPr txBox="1"/>
          <p:nvPr/>
        </p:nvSpPr>
        <p:spPr>
          <a:xfrm>
            <a:off x="901825" y="3964700"/>
            <a:ext cx="18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Progress: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FD079-DF85-C04D-73E1-23FED15C8E26}"/>
              </a:ext>
            </a:extLst>
          </p:cNvPr>
          <p:cNvSpPr txBox="1"/>
          <p:nvPr/>
        </p:nvSpPr>
        <p:spPr>
          <a:xfrm>
            <a:off x="6249197" y="2877727"/>
            <a:ext cx="259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China’s green finance insights from Chinese Literature: A text mining approach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Progress Report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381250" y="137745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Progress since last meeting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Proposal Completed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Model and Visualisations Completed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Draft Slides Done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endParaRPr lang="en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endParaRPr lang="en"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endParaRPr lang="en"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16B1F-FC9B-1239-1089-64413D815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785"/>
          <a:stretch/>
        </p:blipFill>
        <p:spPr>
          <a:xfrm>
            <a:off x="641595" y="2996300"/>
            <a:ext cx="3669142" cy="1787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DC749-96C3-377B-7240-DC8F04C96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14" y="2766837"/>
            <a:ext cx="2931300" cy="2246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BE46B-D760-AEEC-6E17-9804D4176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561" y="896112"/>
            <a:ext cx="2110389" cy="17550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Updates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Goals until next meeting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Explore new finetuning adjustments using Huggingface transformers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Explore new models (ERNIE)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endParaRPr lang="en"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4" name="Google Shape;104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Learning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New topic modelling models (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BERTopic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, NMF, Top2Vec)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800" dirty="0">
                <a:latin typeface="Open Sans"/>
                <a:ea typeface="Open Sans"/>
                <a:cs typeface="Open Sans"/>
                <a:sym typeface="Open Sans"/>
              </a:rPr>
              <a:t>Learnt that embeddings, dimensional reduction tools, clustering can be used in text mining algorithms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Challenges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accent1"/>
              </a:buClr>
              <a:buSzPts val="1800"/>
            </a:pPr>
            <a:r>
              <a:rPr lang="en-US" sz="1800" dirty="0"/>
              <a:t>Multiple data processing issues</a:t>
            </a:r>
          </a:p>
          <a:p>
            <a:pPr indent="-342900">
              <a:buClr>
                <a:schemeClr val="accent1"/>
              </a:buClr>
              <a:buSzPts val="1800"/>
            </a:pPr>
            <a:r>
              <a:rPr lang="en-US" sz="1800" dirty="0"/>
              <a:t>Challenges using LLM (OpenAI, </a:t>
            </a:r>
            <a:r>
              <a:rPr lang="en-US" sz="1800" dirty="0" err="1"/>
              <a:t>Huggingface</a:t>
            </a:r>
            <a:r>
              <a:rPr lang="en-US" sz="1800" dirty="0"/>
              <a:t>)</a:t>
            </a:r>
          </a:p>
          <a:p>
            <a:pPr indent="-342900">
              <a:buClr>
                <a:schemeClr val="accent1"/>
              </a:buClr>
              <a:buSzPts val="1800"/>
            </a:pPr>
            <a:r>
              <a:rPr lang="en-SG" sz="1800" dirty="0"/>
              <a:t>POS Tagging for finetuning makes my model worser. </a:t>
            </a:r>
          </a:p>
          <a:p>
            <a:pPr lvl="1" indent="-342900">
              <a:buClr>
                <a:schemeClr val="accent1"/>
              </a:buClr>
              <a:buSzPts val="1800"/>
            </a:pPr>
            <a:r>
              <a:rPr lang="en-SG" sz="1400" dirty="0"/>
              <a:t>Is this normal or something is wrong?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Concerns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-SG" sz="1800" dirty="0"/>
              <a:t>Will we need to submit the coding file?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-SG" sz="1800" dirty="0"/>
              <a:t>What is considered as a valid comparison?</a:t>
            </a: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Char char="◉"/>
            </a:pPr>
            <a:r>
              <a:rPr lang="en-SG" sz="1400" dirty="0"/>
              <a:t>Inside the same model: Tuning parameters of same model and analysing results?</a:t>
            </a: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Char char="◉"/>
            </a:pPr>
            <a:r>
              <a:rPr lang="en-SG" sz="1400" dirty="0"/>
              <a:t>Using different models: LDV vs BERT vs ERNIE</a:t>
            </a:r>
          </a:p>
          <a:p>
            <a:pPr indent="-342900">
              <a:buClr>
                <a:schemeClr val="accent1"/>
              </a:buClr>
              <a:buSzPts val="1800"/>
            </a:pPr>
            <a:r>
              <a:rPr lang="en-SG" sz="1800" dirty="0"/>
              <a:t>Some recommendations for LLM models?</a:t>
            </a:r>
          </a:p>
          <a:p>
            <a:pPr lvl="1" indent="-342900">
              <a:buClr>
                <a:schemeClr val="accent1"/>
              </a:buClr>
              <a:buSzPts val="1800"/>
            </a:pPr>
            <a:r>
              <a:rPr lang="en-SG" sz="1400" dirty="0"/>
              <a:t>Are there good LLM models that do not need API?</a:t>
            </a:r>
          </a:p>
          <a:p>
            <a:pPr lvl="1" indent="-342900">
              <a:buClr>
                <a:schemeClr val="accent1"/>
              </a:buClr>
              <a:buSzPts val="1800"/>
            </a:pPr>
            <a:r>
              <a:rPr lang="en-SG" sz="1400" dirty="0"/>
              <a:t>Any </a:t>
            </a:r>
            <a:r>
              <a:rPr lang="en-SG" sz="1400" dirty="0" err="1"/>
              <a:t>Huggingface</a:t>
            </a:r>
            <a:r>
              <a:rPr lang="en-SG" sz="1400" dirty="0"/>
              <a:t> LLM’s that are good? E.g. gpt2, flan/t5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35564</TotalTime>
  <Words>215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Lora</vt:lpstr>
      <vt:lpstr>Open Sans</vt:lpstr>
      <vt:lpstr>Economica</vt:lpstr>
      <vt:lpstr>Arial</vt:lpstr>
      <vt:lpstr>Quattrocento Sans</vt:lpstr>
      <vt:lpstr>Viola template</vt:lpstr>
      <vt:lpstr>ANL488 BA Applied Project</vt:lpstr>
      <vt:lpstr>Progress Report</vt:lpstr>
      <vt:lpstr>Updates</vt:lpstr>
      <vt:lpstr>Learning</vt:lpstr>
      <vt:lpstr>Challenges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BA Applied Project</dc:title>
  <dc:creator>Wenqi</dc:creator>
  <cp:lastModifiedBy># LIM WEN QI (UC-FT)</cp:lastModifiedBy>
  <cp:revision>15</cp:revision>
  <dcterms:modified xsi:type="dcterms:W3CDTF">2023-09-18T09:48:42Z</dcterms:modified>
</cp:coreProperties>
</file>