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Economica" panose="020B0604020202020204" charset="0"/>
      <p:regular r:id="rId8"/>
      <p:bold r:id="rId9"/>
      <p:italic r:id="rId10"/>
      <p:boldItalic r:id="rId11"/>
    </p:embeddedFont>
    <p:embeddedFont>
      <p:font typeface="Lora" pitchFamily="2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7E6C8-A1D0-4A6C-9123-D2E3416D6E0C}" v="2" dt="2023-09-12T06:10:40.689"/>
  </p1510:revLst>
</p1510:revInfo>
</file>

<file path=ppt/tableStyles.xml><?xml version="1.0" encoding="utf-8"?>
<a:tblStyleLst xmlns:a="http://schemas.openxmlformats.org/drawingml/2006/main" def="{2BA3ED67-41CF-4295-B44D-E45443D4E722}">
  <a:tblStyle styleId="{2BA3ED67-41CF-4295-B44D-E45443D4E7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0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 CONNIE TAN @ZANN TAN (SBIZ)" userId="7986182a-58c3-4838-95e3-9d94813d1dfa" providerId="ADAL" clId="{8F9D2D0D-E5D4-4675-91FC-A2A04AB7773D}"/>
    <pc:docChg chg="undo redo custSel delSld modSld">
      <pc:chgData name="# CONNIE TAN @ZANN TAN (SBIZ)" userId="7986182a-58c3-4838-95e3-9d94813d1dfa" providerId="ADAL" clId="{8F9D2D0D-E5D4-4675-91FC-A2A04AB7773D}" dt="2023-08-21T10:48:51.672" v="1013" actId="1076"/>
      <pc:docMkLst>
        <pc:docMk/>
      </pc:docMkLst>
      <pc:sldChg chg="addSp modSp mod">
        <pc:chgData name="# CONNIE TAN @ZANN TAN (SBIZ)" userId="7986182a-58c3-4838-95e3-9d94813d1dfa" providerId="ADAL" clId="{8F9D2D0D-E5D4-4675-91FC-A2A04AB7773D}" dt="2023-08-21T10:48:51.672" v="1013" actId="1076"/>
        <pc:sldMkLst>
          <pc:docMk/>
          <pc:sldMk cId="0" sldId="256"/>
        </pc:sldMkLst>
        <pc:spChg chg="add">
          <ac:chgData name="# CONNIE TAN @ZANN TAN (SBIZ)" userId="7986182a-58c3-4838-95e3-9d94813d1dfa" providerId="ADAL" clId="{8F9D2D0D-E5D4-4675-91FC-A2A04AB7773D}" dt="2023-08-20T09:12:00.624" v="822" actId="11529"/>
          <ac:spMkLst>
            <pc:docMk/>
            <pc:sldMk cId="0" sldId="256"/>
            <ac:spMk id="2" creationId="{E427E262-C866-C499-292F-41F8E771C98B}"/>
          </ac:spMkLst>
        </pc:spChg>
        <pc:spChg chg="add mod">
          <ac:chgData name="# CONNIE TAN @ZANN TAN (SBIZ)" userId="7986182a-58c3-4838-95e3-9d94813d1dfa" providerId="ADAL" clId="{8F9D2D0D-E5D4-4675-91FC-A2A04AB7773D}" dt="2023-08-20T09:13:03.192" v="865" actId="14100"/>
          <ac:spMkLst>
            <pc:docMk/>
            <pc:sldMk cId="0" sldId="256"/>
            <ac:spMk id="3" creationId="{A156B181-E518-143C-CB63-22BB8AB4B256}"/>
          </ac:spMkLst>
        </pc:spChg>
        <pc:spChg chg="add mod">
          <ac:chgData name="# CONNIE TAN @ZANN TAN (SBIZ)" userId="7986182a-58c3-4838-95e3-9d94813d1dfa" providerId="ADAL" clId="{8F9D2D0D-E5D4-4675-91FC-A2A04AB7773D}" dt="2023-08-21T10:48:51.672" v="1013" actId="1076"/>
          <ac:spMkLst>
            <pc:docMk/>
            <pc:sldMk cId="0" sldId="256"/>
            <ac:spMk id="4" creationId="{5B3B7F56-58CE-8B63-DD0F-3AD4F7CD10B6}"/>
          </ac:spMkLst>
        </pc:spChg>
        <pc:spChg chg="mod">
          <ac:chgData name="# CONNIE TAN @ZANN TAN (SBIZ)" userId="7986182a-58c3-4838-95e3-9d94813d1dfa" providerId="ADAL" clId="{8F9D2D0D-E5D4-4675-91FC-A2A04AB7773D}" dt="2023-08-20T09:10:05.655" v="774" actId="2085"/>
          <ac:spMkLst>
            <pc:docMk/>
            <pc:sldMk cId="0" sldId="256"/>
            <ac:spMk id="81" creationId="{00000000-0000-0000-0000-000000000000}"/>
          </ac:spMkLst>
        </pc:spChg>
        <pc:spChg chg="mod">
          <ac:chgData name="# CONNIE TAN @ZANN TAN (SBIZ)" userId="7986182a-58c3-4838-95e3-9d94813d1dfa" providerId="ADAL" clId="{8F9D2D0D-E5D4-4675-91FC-A2A04AB7773D}" dt="2023-08-21T10:48:20.493" v="1005" actId="20577"/>
          <ac:spMkLst>
            <pc:docMk/>
            <pc:sldMk cId="0" sldId="256"/>
            <ac:spMk id="82" creationId="{00000000-0000-0000-0000-000000000000}"/>
          </ac:spMkLst>
        </pc:spChg>
        <pc:graphicFrameChg chg="modGraphic">
          <ac:chgData name="# CONNIE TAN @ZANN TAN (SBIZ)" userId="7986182a-58c3-4838-95e3-9d94813d1dfa" providerId="ADAL" clId="{8F9D2D0D-E5D4-4675-91FC-A2A04AB7773D}" dt="2023-08-20T09:10:16.771" v="775" actId="2084"/>
          <ac:graphicFrameMkLst>
            <pc:docMk/>
            <pc:sldMk cId="0" sldId="256"/>
            <ac:graphicFrameMk id="83" creationId="{00000000-0000-0000-0000-000000000000}"/>
          </ac:graphicFrameMkLst>
        </pc:graphicFrameChg>
      </pc:sldChg>
      <pc:sldChg chg="modSp mod">
        <pc:chgData name="# CONNIE TAN @ZANN TAN (SBIZ)" userId="7986182a-58c3-4838-95e3-9d94813d1dfa" providerId="ADAL" clId="{8F9D2D0D-E5D4-4675-91FC-A2A04AB7773D}" dt="2023-08-21T06:22:03.038" v="995" actId="20577"/>
        <pc:sldMkLst>
          <pc:docMk/>
          <pc:sldMk cId="0" sldId="257"/>
        </pc:sldMkLst>
        <pc:spChg chg="mod">
          <ac:chgData name="# CONNIE TAN @ZANN TAN (SBIZ)" userId="7986182a-58c3-4838-95e3-9d94813d1dfa" providerId="ADAL" clId="{8F9D2D0D-E5D4-4675-91FC-A2A04AB7773D}" dt="2023-08-21T06:22:03.038" v="995" actId="20577"/>
          <ac:spMkLst>
            <pc:docMk/>
            <pc:sldMk cId="0" sldId="257"/>
            <ac:spMk id="90" creationId="{00000000-0000-0000-0000-000000000000}"/>
          </ac:spMkLst>
        </pc:spChg>
      </pc:sldChg>
      <pc:sldChg chg="modSp mod">
        <pc:chgData name="# CONNIE TAN @ZANN TAN (SBIZ)" userId="7986182a-58c3-4838-95e3-9d94813d1dfa" providerId="ADAL" clId="{8F9D2D0D-E5D4-4675-91FC-A2A04AB7773D}" dt="2023-08-20T09:06:12.254" v="767" actId="20577"/>
        <pc:sldMkLst>
          <pc:docMk/>
          <pc:sldMk cId="0" sldId="258"/>
        </pc:sldMkLst>
        <pc:spChg chg="mod">
          <ac:chgData name="# CONNIE TAN @ZANN TAN (SBIZ)" userId="7986182a-58c3-4838-95e3-9d94813d1dfa" providerId="ADAL" clId="{8F9D2D0D-E5D4-4675-91FC-A2A04AB7773D}" dt="2023-08-20T09:06:12.254" v="767" actId="20577"/>
          <ac:spMkLst>
            <pc:docMk/>
            <pc:sldMk cId="0" sldId="258"/>
            <ac:spMk id="102" creationId="{00000000-0000-0000-0000-000000000000}"/>
          </ac:spMkLst>
        </pc:spChg>
      </pc:sldChg>
      <pc:sldChg chg="modSp mod">
        <pc:chgData name="# CONNIE TAN @ZANN TAN (SBIZ)" userId="7986182a-58c3-4838-95e3-9d94813d1dfa" providerId="ADAL" clId="{8F9D2D0D-E5D4-4675-91FC-A2A04AB7773D}" dt="2023-08-21T03:03:53.667" v="967" actId="20577"/>
        <pc:sldMkLst>
          <pc:docMk/>
          <pc:sldMk cId="0" sldId="259"/>
        </pc:sldMkLst>
        <pc:spChg chg="mod">
          <ac:chgData name="# CONNIE TAN @ZANN TAN (SBIZ)" userId="7986182a-58c3-4838-95e3-9d94813d1dfa" providerId="ADAL" clId="{8F9D2D0D-E5D4-4675-91FC-A2A04AB7773D}" dt="2023-08-21T03:03:53.667" v="967" actId="20577"/>
          <ac:spMkLst>
            <pc:docMk/>
            <pc:sldMk cId="0" sldId="259"/>
            <ac:spMk id="114" creationId="{00000000-0000-0000-0000-000000000000}"/>
          </ac:spMkLst>
        </pc:spChg>
      </pc:sldChg>
      <pc:sldChg chg="modSp del mod">
        <pc:chgData name="# CONNIE TAN @ZANN TAN (SBIZ)" userId="7986182a-58c3-4838-95e3-9d94813d1dfa" providerId="ADAL" clId="{8F9D2D0D-E5D4-4675-91FC-A2A04AB7773D}" dt="2023-08-20T09:08:04.266" v="768" actId="47"/>
        <pc:sldMkLst>
          <pc:docMk/>
          <pc:sldMk cId="0" sldId="260"/>
        </pc:sldMkLst>
        <pc:spChg chg="mod">
          <ac:chgData name="# CONNIE TAN @ZANN TAN (SBIZ)" userId="7986182a-58c3-4838-95e3-9d94813d1dfa" providerId="ADAL" clId="{8F9D2D0D-E5D4-4675-91FC-A2A04AB7773D}" dt="2023-08-20T09:04:38.347" v="645" actId="20577"/>
          <ac:spMkLst>
            <pc:docMk/>
            <pc:sldMk cId="0" sldId="260"/>
            <ac:spMk id="126" creationId="{00000000-0000-0000-0000-000000000000}"/>
          </ac:spMkLst>
        </pc:spChg>
      </pc:sldChg>
      <pc:sldChg chg="modSp mod">
        <pc:chgData name="# CONNIE TAN @ZANN TAN (SBIZ)" userId="7986182a-58c3-4838-95e3-9d94813d1dfa" providerId="ADAL" clId="{8F9D2D0D-E5D4-4675-91FC-A2A04AB7773D}" dt="2023-08-20T09:11:26.790" v="821" actId="20577"/>
        <pc:sldMkLst>
          <pc:docMk/>
          <pc:sldMk cId="0" sldId="261"/>
        </pc:sldMkLst>
        <pc:spChg chg="mod">
          <ac:chgData name="# CONNIE TAN @ZANN TAN (SBIZ)" userId="7986182a-58c3-4838-95e3-9d94813d1dfa" providerId="ADAL" clId="{8F9D2D0D-E5D4-4675-91FC-A2A04AB7773D}" dt="2023-08-20T09:11:26.790" v="821" actId="20577"/>
          <ac:spMkLst>
            <pc:docMk/>
            <pc:sldMk cId="0" sldId="261"/>
            <ac:spMk id="138" creationId="{00000000-0000-0000-0000-000000000000}"/>
          </ac:spMkLst>
        </pc:spChg>
      </pc:sldChg>
      <pc:sldChg chg="del">
        <pc:chgData name="# CONNIE TAN @ZANN TAN (SBIZ)" userId="7986182a-58c3-4838-95e3-9d94813d1dfa" providerId="ADAL" clId="{8F9D2D0D-E5D4-4675-91FC-A2A04AB7773D}" dt="2023-08-20T09:08:47.594" v="769" actId="47"/>
        <pc:sldMkLst>
          <pc:docMk/>
          <pc:sldMk cId="3274568305" sldId="262"/>
        </pc:sldMkLst>
      </pc:sldChg>
    </pc:docChg>
  </pc:docChgLst>
  <pc:docChgLst>
    <pc:chgData name="# CONNIE TAN @ZANN TAN (SBIZ)" userId="7986182a-58c3-4838-95e3-9d94813d1dfa" providerId="ADAL" clId="{33A7E6C8-A1D0-4A6C-9123-D2E3416D6E0C}"/>
    <pc:docChg chg="undo custSel modSld">
      <pc:chgData name="# CONNIE TAN @ZANN TAN (SBIZ)" userId="7986182a-58c3-4838-95e3-9d94813d1dfa" providerId="ADAL" clId="{33A7E6C8-A1D0-4A6C-9123-D2E3416D6E0C}" dt="2023-09-18T02:32:06.826" v="1143" actId="20577"/>
      <pc:docMkLst>
        <pc:docMk/>
      </pc:docMkLst>
      <pc:sldChg chg="delSp modSp mod">
        <pc:chgData name="# CONNIE TAN @ZANN TAN (SBIZ)" userId="7986182a-58c3-4838-95e3-9d94813d1dfa" providerId="ADAL" clId="{33A7E6C8-A1D0-4A6C-9123-D2E3416D6E0C}" dt="2023-09-12T06:10:58.185" v="3" actId="478"/>
        <pc:sldMkLst>
          <pc:docMk/>
          <pc:sldMk cId="0" sldId="256"/>
        </pc:sldMkLst>
        <pc:spChg chg="del">
          <ac:chgData name="# CONNIE TAN @ZANN TAN (SBIZ)" userId="7986182a-58c3-4838-95e3-9d94813d1dfa" providerId="ADAL" clId="{33A7E6C8-A1D0-4A6C-9123-D2E3416D6E0C}" dt="2023-09-12T06:10:58.185" v="3" actId="478"/>
          <ac:spMkLst>
            <pc:docMk/>
            <pc:sldMk cId="0" sldId="256"/>
            <ac:spMk id="2" creationId="{E427E262-C866-C499-292F-41F8E771C98B}"/>
          </ac:spMkLst>
        </pc:spChg>
        <pc:spChg chg="del">
          <ac:chgData name="# CONNIE TAN @ZANN TAN (SBIZ)" userId="7986182a-58c3-4838-95e3-9d94813d1dfa" providerId="ADAL" clId="{33A7E6C8-A1D0-4A6C-9123-D2E3416D6E0C}" dt="2023-09-12T06:10:55.442" v="2" actId="478"/>
          <ac:spMkLst>
            <pc:docMk/>
            <pc:sldMk cId="0" sldId="256"/>
            <ac:spMk id="3" creationId="{A156B181-E518-143C-CB63-22BB8AB4B256}"/>
          </ac:spMkLst>
        </pc:spChg>
        <pc:graphicFrameChg chg="mod modGraphic">
          <ac:chgData name="# CONNIE TAN @ZANN TAN (SBIZ)" userId="7986182a-58c3-4838-95e3-9d94813d1dfa" providerId="ADAL" clId="{33A7E6C8-A1D0-4A6C-9123-D2E3416D6E0C}" dt="2023-09-12T06:10:50.990" v="1" actId="207"/>
          <ac:graphicFrameMkLst>
            <pc:docMk/>
            <pc:sldMk cId="0" sldId="256"/>
            <ac:graphicFrameMk id="83" creationId="{00000000-0000-0000-0000-000000000000}"/>
          </ac:graphicFrameMkLst>
        </pc:graphicFrameChg>
      </pc:sldChg>
      <pc:sldChg chg="modSp mod">
        <pc:chgData name="# CONNIE TAN @ZANN TAN (SBIZ)" userId="7986182a-58c3-4838-95e3-9d94813d1dfa" providerId="ADAL" clId="{33A7E6C8-A1D0-4A6C-9123-D2E3416D6E0C}" dt="2023-09-12T06:13:32.130" v="267" actId="20577"/>
        <pc:sldMkLst>
          <pc:docMk/>
          <pc:sldMk cId="0" sldId="257"/>
        </pc:sldMkLst>
        <pc:spChg chg="mod">
          <ac:chgData name="# CONNIE TAN @ZANN TAN (SBIZ)" userId="7986182a-58c3-4838-95e3-9d94813d1dfa" providerId="ADAL" clId="{33A7E6C8-A1D0-4A6C-9123-D2E3416D6E0C}" dt="2023-09-12T06:13:32.130" v="267" actId="20577"/>
          <ac:spMkLst>
            <pc:docMk/>
            <pc:sldMk cId="0" sldId="257"/>
            <ac:spMk id="90" creationId="{00000000-0000-0000-0000-000000000000}"/>
          </ac:spMkLst>
        </pc:spChg>
      </pc:sldChg>
      <pc:sldChg chg="modSp mod">
        <pc:chgData name="# CONNIE TAN @ZANN TAN (SBIZ)" userId="7986182a-58c3-4838-95e3-9d94813d1dfa" providerId="ADAL" clId="{33A7E6C8-A1D0-4A6C-9123-D2E3416D6E0C}" dt="2023-09-12T06:23:15.958" v="835" actId="20577"/>
        <pc:sldMkLst>
          <pc:docMk/>
          <pc:sldMk cId="0" sldId="258"/>
        </pc:sldMkLst>
        <pc:spChg chg="mod">
          <ac:chgData name="# CONNIE TAN @ZANN TAN (SBIZ)" userId="7986182a-58c3-4838-95e3-9d94813d1dfa" providerId="ADAL" clId="{33A7E6C8-A1D0-4A6C-9123-D2E3416D6E0C}" dt="2023-09-12T06:23:15.958" v="835" actId="20577"/>
          <ac:spMkLst>
            <pc:docMk/>
            <pc:sldMk cId="0" sldId="258"/>
            <ac:spMk id="102" creationId="{00000000-0000-0000-0000-000000000000}"/>
          </ac:spMkLst>
        </pc:spChg>
      </pc:sldChg>
      <pc:sldChg chg="modSp mod">
        <pc:chgData name="# CONNIE TAN @ZANN TAN (SBIZ)" userId="7986182a-58c3-4838-95e3-9d94813d1dfa" providerId="ADAL" clId="{33A7E6C8-A1D0-4A6C-9123-D2E3416D6E0C}" dt="2023-09-18T02:32:06.826" v="1143" actId="20577"/>
        <pc:sldMkLst>
          <pc:docMk/>
          <pc:sldMk cId="0" sldId="259"/>
        </pc:sldMkLst>
        <pc:spChg chg="mod">
          <ac:chgData name="# CONNIE TAN @ZANN TAN (SBIZ)" userId="7986182a-58c3-4838-95e3-9d94813d1dfa" providerId="ADAL" clId="{33A7E6C8-A1D0-4A6C-9123-D2E3416D6E0C}" dt="2023-09-18T02:32:06.826" v="1143" actId="20577"/>
          <ac:spMkLst>
            <pc:docMk/>
            <pc:sldMk cId="0" sldId="259"/>
            <ac:spMk id="114" creationId="{00000000-0000-0000-0000-000000000000}"/>
          </ac:spMkLst>
        </pc:spChg>
      </pc:sldChg>
      <pc:sldChg chg="modSp mod">
        <pc:chgData name="# CONNIE TAN @ZANN TAN (SBIZ)" userId="7986182a-58c3-4838-95e3-9d94813d1dfa" providerId="ADAL" clId="{33A7E6C8-A1D0-4A6C-9123-D2E3416D6E0C}" dt="2023-09-18T02:31:20.776" v="959" actId="20577"/>
        <pc:sldMkLst>
          <pc:docMk/>
          <pc:sldMk cId="0" sldId="261"/>
        </pc:sldMkLst>
        <pc:spChg chg="mod">
          <ac:chgData name="# CONNIE TAN @ZANN TAN (SBIZ)" userId="7986182a-58c3-4838-95e3-9d94813d1dfa" providerId="ADAL" clId="{33A7E6C8-A1D0-4A6C-9123-D2E3416D6E0C}" dt="2023-09-18T02:31:20.776" v="959" actId="20577"/>
          <ac:spMkLst>
            <pc:docMk/>
            <pc:sldMk cId="0" sldId="261"/>
            <ac:spMk id="1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031a6d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1031a6d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1031a6dc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1031a6dc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831cb79c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831cb79c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5" y="1614250"/>
            <a:ext cx="6366300" cy="7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ANL488 BA Applied Project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996625" y="2266750"/>
            <a:ext cx="57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Supervisor </a:t>
            </a:r>
            <a:r>
              <a:rPr lang="en" sz="2400" b="1" dirty="0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Meeting </a:t>
            </a:r>
            <a:r>
              <a:rPr lang="en" sz="24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#1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996625" y="2820838"/>
            <a:ext cx="184138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Connie Tan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83" name="Google Shape;83;p12"/>
          <p:cNvGraphicFramePr/>
          <p:nvPr>
            <p:extLst>
              <p:ext uri="{D42A27DB-BD31-4B8C-83A1-F6EECF244321}">
                <p14:modId xmlns:p14="http://schemas.microsoft.com/office/powerpoint/2010/main" val="1397770340"/>
              </p:ext>
            </p:extLst>
          </p:nvPr>
        </p:nvGraphicFramePr>
        <p:xfrm>
          <a:off x="253750" y="4364900"/>
          <a:ext cx="8636500" cy="396210"/>
        </p:xfrm>
        <a:graphic>
          <a:graphicData uri="http://schemas.openxmlformats.org/drawingml/2006/table">
            <a:tbl>
              <a:tblPr>
                <a:noFill/>
                <a:tableStyleId>{2BA3ED67-41CF-4295-B44D-E45443D4E722}</a:tableStyleId>
              </a:tblPr>
              <a:tblGrid>
                <a:gridCol w="4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18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10%</a:t>
                      </a:r>
                      <a:endParaRPr sz="1000" b="1" dirty="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20%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30%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40%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50%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70%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90%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100%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84;p12"/>
          <p:cNvSpPr txBox="1"/>
          <p:nvPr/>
        </p:nvSpPr>
        <p:spPr>
          <a:xfrm>
            <a:off x="901825" y="3964700"/>
            <a:ext cx="18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Progress: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82;p12">
            <a:extLst>
              <a:ext uri="{FF2B5EF4-FFF2-40B4-BE49-F238E27FC236}">
                <a16:creationId xmlns:a16="http://schemas.microsoft.com/office/drawing/2014/main" id="{5B3B7F56-58CE-8B63-DD0F-3AD4F7CD10B6}"/>
              </a:ext>
            </a:extLst>
          </p:cNvPr>
          <p:cNvSpPr txBox="1"/>
          <p:nvPr/>
        </p:nvSpPr>
        <p:spPr>
          <a:xfrm>
            <a:off x="5584314" y="2743878"/>
            <a:ext cx="3348466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SG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Using Machine Learning to uncover insights </a:t>
            </a:r>
            <a:endParaRPr lang="en-SG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SG" sz="1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related to safety incidents (Mining Industry)</a:t>
            </a:r>
            <a:endParaRPr lang="en-SG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Progress Report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Progress since last meeting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Completed project proposal requirements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Business Understanding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Data understanding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Data preparation</a:t>
            </a:r>
            <a:endParaRPr lang="en"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" sz="1800" baseline="30000" dirty="0">
                <a:latin typeface="Open Sans"/>
                <a:ea typeface="Open Sans"/>
                <a:cs typeface="Open Sans"/>
                <a:sym typeface="Open Sans"/>
              </a:rPr>
              <a:t>st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 round of modelling &amp; findings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800" dirty="0"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odelling includes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ecision trees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eural network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andom forest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400" dirty="0"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400" dirty="0">
                <a:latin typeface="Open Sans"/>
                <a:ea typeface="Open Sans"/>
                <a:cs typeface="Open Sans"/>
                <a:sym typeface="Open Sans"/>
              </a:rPr>
              <a:t>upport vector machine</a:t>
            </a:r>
          </a:p>
          <a:p>
            <a:pPr lvl="1" indent="-342900">
              <a:buClr>
                <a:schemeClr val="accent1"/>
              </a:buClr>
              <a:buSzPts val="1800"/>
              <a:buFont typeface="Open Sans"/>
              <a:buChar char="◉"/>
            </a:pPr>
            <a:endParaRPr lang="en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2" name="Google Shape;92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Updates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Goals until next meeting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Complete 2</a:t>
            </a:r>
            <a:r>
              <a:rPr lang="en" sz="1800" baseline="30000" dirty="0"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 round of modelling with feedbacks received from project proposal and Oral presentation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Document model findings, and evaluation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Open Sans"/>
              <a:buChar char="◉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Complete recommendations, deployment 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and conclusion</a:t>
            </a: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4" name="Google Shape;104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Learning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Use of chi-square test and multiple correspondnce analysis (MCA) to determine if the variable is statistically significant for modelling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◉"/>
            </a:pPr>
            <a:r>
              <a:rPr lang="en-SG" sz="1800" dirty="0"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eed to use one hot encoding for machine learning models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6" name="Google Shape;116;p1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Concerns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◉"/>
            </a:pPr>
            <a:r>
              <a:rPr lang="en-US" sz="1800" dirty="0"/>
              <a:t>Determining the optimal hyperparameters for the model to achieve the best model performance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0" name="Google Shape;140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166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Open Sans</vt:lpstr>
      <vt:lpstr>Arial</vt:lpstr>
      <vt:lpstr>Lora</vt:lpstr>
      <vt:lpstr>Quattrocento Sans</vt:lpstr>
      <vt:lpstr>Economica</vt:lpstr>
      <vt:lpstr>Viola template</vt:lpstr>
      <vt:lpstr>ANL488 BA Applied Project</vt:lpstr>
      <vt:lpstr>Progress Report</vt:lpstr>
      <vt:lpstr>Updates</vt:lpstr>
      <vt:lpstr>Learning</vt:lpstr>
      <vt:lpstr>Concerns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ANL488 BA Applied Project</dc:title>
  <cp:lastModifiedBy># CONNIE TAN @ZANN TAN (SBIZ)</cp:lastModifiedBy>
  <cp:revision>2</cp:revision>
  <dcterms:modified xsi:type="dcterms:W3CDTF">2023-09-18T02:32:14Z</dcterms:modified>
</cp:coreProperties>
</file>