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1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Lora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6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031a6dc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031a6dc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60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95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46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9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04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67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9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4" y="1455542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ANL488 BA Applied Project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4" y="2118968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#2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4" y="2628431"/>
            <a:ext cx="22630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Low Kai Boon Calvin</a:t>
            </a:r>
          </a:p>
        </p:txBody>
      </p:sp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2477823534"/>
              </p:ext>
            </p:extLst>
          </p:nvPr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6DDF7-D027-93ED-721C-DB5FB7C8FF4F}"/>
              </a:ext>
            </a:extLst>
          </p:cNvPr>
          <p:cNvSpPr txBox="1"/>
          <p:nvPr/>
        </p:nvSpPr>
        <p:spPr>
          <a:xfrm>
            <a:off x="996624" y="2984073"/>
            <a:ext cx="737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ora" pitchFamily="2" charset="0"/>
              </a:rPr>
              <a:t>Project Title: Prediction of the feasibility of potential CO2 storage locations </a:t>
            </a:r>
            <a:endParaRPr lang="en-SG" dirty="0">
              <a:latin typeface="Lor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Goals until next meeting</a:t>
            </a:r>
            <a:endParaRPr lang="en-SG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endParaRPr lang="en-SG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Improve modelling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Start Final Report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Use sckit-learn to build predictive models 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DecisionTreeClassifier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 err="1">
                <a:latin typeface="Open Sans"/>
                <a:ea typeface="Open Sans"/>
                <a:cs typeface="Open Sans"/>
                <a:sym typeface="Open Sans"/>
              </a:rPr>
              <a:t>MLPClassifier</a:t>
            </a:r>
            <a:endParaRPr lang="en"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 err="1">
                <a:latin typeface="Open Sans"/>
                <a:ea typeface="Open Sans"/>
                <a:cs typeface="Open Sans"/>
                <a:sym typeface="Open Sans"/>
              </a:rPr>
              <a:t>BaggingClassifier</a:t>
            </a:r>
            <a:endParaRPr lang="en-SG"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 err="1">
                <a:latin typeface="Open Sans"/>
                <a:ea typeface="Open Sans"/>
                <a:cs typeface="Open Sans"/>
                <a:sym typeface="Open Sans"/>
              </a:rPr>
              <a:t>AdaBoostClassifier</a:t>
            </a:r>
            <a:endParaRPr lang="en-SG"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 err="1">
                <a:latin typeface="Open Sans"/>
                <a:ea typeface="Open Sans"/>
                <a:cs typeface="Open Sans"/>
                <a:sym typeface="Open Sans"/>
              </a:rPr>
              <a:t>RandomForestClassifier</a:t>
            </a:r>
            <a:endParaRPr lang="en-SG"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endParaRPr lang="en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sckit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-learn to </a:t>
            </a:r>
            <a:r>
              <a:rPr lang="en-US" sz="1800" dirty="0" err="1">
                <a:latin typeface="Open Sans"/>
                <a:ea typeface="Open Sans"/>
                <a:cs typeface="Open Sans"/>
                <a:sym typeface="Open Sans"/>
              </a:rPr>
              <a:t>evalute</a:t>
            </a: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 predictive models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 err="1">
                <a:latin typeface="Open Sans"/>
                <a:ea typeface="Open Sans"/>
                <a:cs typeface="Open Sans"/>
                <a:sym typeface="Open Sans"/>
              </a:rPr>
              <a:t>classification_report</a:t>
            </a:r>
            <a:endParaRPr lang="en-SG"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 err="1">
                <a:latin typeface="Open Sans"/>
                <a:ea typeface="Open Sans"/>
                <a:cs typeface="Open Sans"/>
                <a:sym typeface="Open Sans"/>
              </a:rPr>
              <a:t>confusion_matrix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Challenges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2725599" cy="103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 dirty="0"/>
              <a:t>Errors encountered when building Adaboost for ANN</a:t>
            </a:r>
            <a:endParaRPr sz="1800"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E3FF5-E4E3-A55E-5197-7D1F41E9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943" y="1234374"/>
            <a:ext cx="5027155" cy="3472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-US" sz="1800" dirty="0"/>
              <a:t>Results of predictive models prone to changes when rerunning Python code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endParaRPr sz="1800" dirty="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Finished initial modelling on the dataset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US" altLang="zh-CN" sz="1400" dirty="0">
                <a:latin typeface="Open Sans"/>
                <a:ea typeface="Open Sans"/>
                <a:cs typeface="Open Sans"/>
                <a:sym typeface="Open Sans"/>
              </a:rPr>
              <a:t>Constructed two types of predictive models: CART and ANN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Constructed ensemble models for each type of predictive model</a:t>
            </a:r>
          </a:p>
          <a:p>
            <a:pPr lvl="2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CART: Bagging, AdaBoost, Random Forest</a:t>
            </a:r>
          </a:p>
          <a:p>
            <a:pPr lvl="2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Ann: </a:t>
            </a: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Bagging, AdaBoost</a:t>
            </a:r>
            <a:endParaRPr lang="en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Finished evaluating the </a:t>
            </a:r>
            <a:r>
              <a:rPr lang="en-SG" sz="1800" dirty="0">
                <a:latin typeface="Open Sans"/>
                <a:ea typeface="Open Sans"/>
                <a:cs typeface="Open Sans"/>
                <a:sym typeface="Open Sans"/>
              </a:rPr>
              <a:t>initial models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Using classification report</a:t>
            </a:r>
          </a:p>
          <a:p>
            <a:pPr lvl="1" indent="-342900">
              <a:spcBef>
                <a:spcPts val="600"/>
              </a:spcBef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Using a confusion matrix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6029366" cy="519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(Using the ROC – AUC  Score)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C1047-F3C3-623D-8586-D65EEB40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7" y="1442018"/>
            <a:ext cx="1802568" cy="358674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47B5A-9B9C-B6EB-507A-A484589A1ECD}"/>
              </a:ext>
            </a:extLst>
          </p:cNvPr>
          <p:cNvSpPr txBox="1"/>
          <p:nvPr/>
        </p:nvSpPr>
        <p:spPr>
          <a:xfrm>
            <a:off x="4635612" y="2007705"/>
            <a:ext cx="2874396" cy="51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decision tree with the highest ROC-AUC score will be chosen.</a:t>
            </a:r>
          </a:p>
        </p:txBody>
      </p:sp>
    </p:spTree>
    <p:extLst>
      <p:ext uri="{BB962C8B-B14F-4D97-AF65-F5344CB8AC3E}">
        <p14:creationId xmlns:p14="http://schemas.microsoft.com/office/powerpoint/2010/main" val="5862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947988" cy="454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(CART)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515BF-374B-AED0-8AA2-AFCB5A688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01" y="1421490"/>
            <a:ext cx="4075541" cy="338477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56510-F7B4-D821-5EB4-ACB2AA643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97" y="1421491"/>
            <a:ext cx="2017062" cy="21367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2EB5E-20A4-6B15-A3B6-F137DE2FE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508" y="3628848"/>
            <a:ext cx="2837831" cy="91929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469BEE-BF36-BFA9-D5A5-D0CDE8A1AD76}"/>
              </a:ext>
            </a:extLst>
          </p:cNvPr>
          <p:cNvSpPr txBox="1"/>
          <p:nvPr/>
        </p:nvSpPr>
        <p:spPr>
          <a:xfrm>
            <a:off x="5796502" y="4792762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 Accuracy Rate = 83.67%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00F9E-2276-D77F-BD5A-9D5DA11D142C}"/>
              </a:ext>
            </a:extLst>
          </p:cNvPr>
          <p:cNvSpPr txBox="1"/>
          <p:nvPr/>
        </p:nvSpPr>
        <p:spPr>
          <a:xfrm>
            <a:off x="1872259" y="4792762"/>
            <a:ext cx="338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max_depth = 3</a:t>
            </a:r>
          </a:p>
        </p:txBody>
      </p:sp>
    </p:spTree>
    <p:extLst>
      <p:ext uri="{BB962C8B-B14F-4D97-AF65-F5344CB8AC3E}">
        <p14:creationId xmlns:p14="http://schemas.microsoft.com/office/powerpoint/2010/main" val="39911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273908" y="896112"/>
            <a:ext cx="4836670" cy="462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(CART with Bagging)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1315-04BE-2234-61EA-68CC93E9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" y="1358397"/>
            <a:ext cx="3996131" cy="344816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ADAC8-7118-33D5-B3A5-635254749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07" y="1331711"/>
            <a:ext cx="1935395" cy="203216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53D18-1527-0512-4D16-3DA51543A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775" y="3457894"/>
            <a:ext cx="3181468" cy="103061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A8F9A6-6DCB-A1A1-BAAE-BE7226FAB698}"/>
              </a:ext>
            </a:extLst>
          </p:cNvPr>
          <p:cNvSpPr txBox="1"/>
          <p:nvPr/>
        </p:nvSpPr>
        <p:spPr>
          <a:xfrm>
            <a:off x="1045172" y="4835723"/>
            <a:ext cx="4573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max_depth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D419B-4213-87EB-A23B-ABA9B894CF74}"/>
              </a:ext>
            </a:extLst>
          </p:cNvPr>
          <p:cNvSpPr txBox="1"/>
          <p:nvPr/>
        </p:nvSpPr>
        <p:spPr>
          <a:xfrm>
            <a:off x="5342887" y="4835723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 Accuracy Rate = 84.18% </a:t>
            </a:r>
          </a:p>
        </p:txBody>
      </p:sp>
    </p:spTree>
    <p:extLst>
      <p:ext uri="{BB962C8B-B14F-4D97-AF65-F5344CB8AC3E}">
        <p14:creationId xmlns:p14="http://schemas.microsoft.com/office/powerpoint/2010/main" val="393196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233202" y="896824"/>
            <a:ext cx="4912207" cy="491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(CART with AdaBoost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247D5-F4C0-D4D2-4C75-126EA7AB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7" y="1569919"/>
            <a:ext cx="2448051" cy="192414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07CD0-A318-2011-35B2-C30C82B5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81" y="1569919"/>
            <a:ext cx="2476493" cy="65470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0F074-24F0-779E-3163-EAEF0B29C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352" y="2597043"/>
            <a:ext cx="2830613" cy="8970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D65C97-CB40-E80C-CCDB-DE750772B22A}"/>
              </a:ext>
            </a:extLst>
          </p:cNvPr>
          <p:cNvSpPr txBox="1"/>
          <p:nvPr/>
        </p:nvSpPr>
        <p:spPr>
          <a:xfrm>
            <a:off x="711218" y="3755286"/>
            <a:ext cx="1654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max_depth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DF169-581F-3158-3DBD-B1472FAB77B1}"/>
              </a:ext>
            </a:extLst>
          </p:cNvPr>
          <p:cNvSpPr txBox="1"/>
          <p:nvPr/>
        </p:nvSpPr>
        <p:spPr>
          <a:xfrm>
            <a:off x="5068537" y="3755286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 Accuracy Rate = 83.67%  </a:t>
            </a:r>
          </a:p>
        </p:txBody>
      </p:sp>
    </p:spTree>
    <p:extLst>
      <p:ext uri="{BB962C8B-B14F-4D97-AF65-F5344CB8AC3E}">
        <p14:creationId xmlns:p14="http://schemas.microsoft.com/office/powerpoint/2010/main" val="49036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289382" y="890861"/>
            <a:ext cx="5830583" cy="503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(CART with Random Forest)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8260E-6327-5709-1583-42986C0F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3" y="1483959"/>
            <a:ext cx="4212011" cy="359692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40650-68EE-424E-A572-77BE3F29D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869" y="1505428"/>
            <a:ext cx="3423643" cy="106084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0F85F-16BB-A86A-CB63-E9C0331831AE}"/>
              </a:ext>
            </a:extLst>
          </p:cNvPr>
          <p:cNvSpPr txBox="1"/>
          <p:nvPr/>
        </p:nvSpPr>
        <p:spPr>
          <a:xfrm>
            <a:off x="4889633" y="359228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 Accuracy Rate = 81.12%  </a:t>
            </a:r>
          </a:p>
        </p:txBody>
      </p:sp>
    </p:spTree>
    <p:extLst>
      <p:ext uri="{BB962C8B-B14F-4D97-AF65-F5344CB8AC3E}">
        <p14:creationId xmlns:p14="http://schemas.microsoft.com/office/powerpoint/2010/main" val="358412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(ANN)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05458-62AF-4CCA-ECB9-1063569D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63" y="1883537"/>
            <a:ext cx="3126887" cy="998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004585-3080-B0DD-8BDE-EA480BA5A27F}"/>
              </a:ext>
            </a:extLst>
          </p:cNvPr>
          <p:cNvSpPr txBox="1"/>
          <p:nvPr/>
        </p:nvSpPr>
        <p:spPr>
          <a:xfrm>
            <a:off x="2182214" y="3242426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 Accuracy Rate = 66.84%  </a:t>
            </a:r>
          </a:p>
        </p:txBody>
      </p:sp>
    </p:spTree>
    <p:extLst>
      <p:ext uri="{BB962C8B-B14F-4D97-AF65-F5344CB8AC3E}">
        <p14:creationId xmlns:p14="http://schemas.microsoft.com/office/powerpoint/2010/main" val="34084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289382" y="898812"/>
            <a:ext cx="4796913" cy="487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Progress Report (ANN with Bagging)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1992C-32DF-94DC-AC84-1C86D582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45" y="1831852"/>
            <a:ext cx="3586467" cy="1161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93902-135D-B1A9-2A58-928B4CEA3DD5}"/>
              </a:ext>
            </a:extLst>
          </p:cNvPr>
          <p:cNvSpPr txBox="1"/>
          <p:nvPr/>
        </p:nvSpPr>
        <p:spPr>
          <a:xfrm>
            <a:off x="2182214" y="3242426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 Accuracy Rate = 57.14%  </a:t>
            </a:r>
          </a:p>
        </p:txBody>
      </p:sp>
    </p:spTree>
    <p:extLst>
      <p:ext uri="{BB962C8B-B14F-4D97-AF65-F5344CB8AC3E}">
        <p14:creationId xmlns:p14="http://schemas.microsoft.com/office/powerpoint/2010/main" val="324108751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279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Quattrocento Sans</vt:lpstr>
      <vt:lpstr>Economica</vt:lpstr>
      <vt:lpstr>Arial</vt:lpstr>
      <vt:lpstr>Open Sans</vt:lpstr>
      <vt:lpstr>Lora</vt:lpstr>
      <vt:lpstr>Viola template</vt:lpstr>
      <vt:lpstr>ANL488 BA Applied Project</vt:lpstr>
      <vt:lpstr>Progress Report</vt:lpstr>
      <vt:lpstr>Progress Report (Using the ROC – AUC  Score)</vt:lpstr>
      <vt:lpstr>Progress Report (CART)</vt:lpstr>
      <vt:lpstr>Progress Report (CART with Bagging)</vt:lpstr>
      <vt:lpstr>Progress Report (CART with AdaBoost</vt:lpstr>
      <vt:lpstr>Progress Report (CART with Random Forest)</vt:lpstr>
      <vt:lpstr>Progress Report (ANN)</vt:lpstr>
      <vt:lpstr>Progress Report (ANN with Bagging)</vt:lpstr>
      <vt:lpstr>Updates</vt:lpstr>
      <vt:lpstr>Learning</vt:lpstr>
      <vt:lpstr>Challenges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dc:creator>Low Kai Boon Calvin</dc:creator>
  <cp:lastModifiedBy># LOW KAI BOON CALVIN (UC-FT)</cp:lastModifiedBy>
  <cp:revision>18</cp:revision>
  <dcterms:modified xsi:type="dcterms:W3CDTF">2023-09-18T02:32:16Z</dcterms:modified>
</cp:coreProperties>
</file>