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Economica" panose="020B0604020202020204" charset="0"/>
      <p:regular r:id="rId10"/>
      <p:bold r:id="rId11"/>
      <p:italic r:id="rId12"/>
      <p:boldItalic r:id="rId13"/>
    </p:embeddedFont>
    <p:embeddedFont>
      <p:font typeface="Lora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Quattrocento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3ED67-41CF-4295-B44D-E45443D4E722}">
  <a:tblStyle styleId="{2BA3ED67-41CF-4295-B44D-E45443D4E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4" y="6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31a6d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031a6d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031a6dc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031a6dc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031a6dc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1031a6dc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1cb79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31cb79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26AB-6C48-49C9-89EF-5F8566E51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46EEF-884A-4A72-8310-C974B514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213983"/>
            <a:ext cx="716380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6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5" y="1614250"/>
            <a:ext cx="6366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ANL488 BA Applied Project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996625" y="2266750"/>
            <a:ext cx="573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Supervisor </a:t>
            </a:r>
            <a:r>
              <a:rPr lang="en" sz="24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Meeting </a:t>
            </a:r>
            <a:r>
              <a:rPr lang="en" sz="24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#1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96625" y="2820838"/>
            <a:ext cx="18413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Name of Student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83" name="Google Shape;83;p12"/>
          <p:cNvGraphicFramePr/>
          <p:nvPr/>
        </p:nvGraphicFramePr>
        <p:xfrm>
          <a:off x="253750" y="4364900"/>
          <a:ext cx="8636500" cy="396210"/>
        </p:xfrm>
        <a:graphic>
          <a:graphicData uri="http://schemas.openxmlformats.org/drawingml/2006/table">
            <a:tbl>
              <a:tblPr>
                <a:noFill/>
                <a:tableStyleId>{2BA3ED67-41CF-4295-B44D-E45443D4E722}</a:tableStyleId>
              </a:tblPr>
              <a:tblGrid>
                <a:gridCol w="4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10%</a:t>
                      </a:r>
                      <a:endParaRPr sz="1000" b="1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100%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84;p12"/>
          <p:cNvSpPr txBox="1"/>
          <p:nvPr/>
        </p:nvSpPr>
        <p:spPr>
          <a:xfrm>
            <a:off x="901825" y="3964700"/>
            <a:ext cx="18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Progress: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Progress Report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Progress since last meeting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Finished exploratory data analysis on dataset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Identified 2 new data sources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Updates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Goals until next meeting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Create 2-3 more visualizations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Consolidate and prepare data for analysis &amp; modelling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4" name="Google Shape;104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Learning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 of lemmatization in text-preprocessing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Dimensionality reduction techniques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Challenges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Difficult to check quality of data after pre-processing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Concerns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/>
              <a:t>Difficult to check quality of data after pre-processing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99</Words>
  <Application>Microsoft Office PowerPoint</Application>
  <PresentationFormat>On-screen Show (16:9)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</vt:lpstr>
      <vt:lpstr>Lora</vt:lpstr>
      <vt:lpstr>Arial</vt:lpstr>
      <vt:lpstr>Economica</vt:lpstr>
      <vt:lpstr>Quattrocento Sans</vt:lpstr>
      <vt:lpstr>Viola template</vt:lpstr>
      <vt:lpstr>PowerPoint Presentation</vt:lpstr>
      <vt:lpstr>ANL488 BA Applied Project</vt:lpstr>
      <vt:lpstr>Progress Report</vt:lpstr>
      <vt:lpstr>Updates</vt:lpstr>
      <vt:lpstr>Learning</vt:lpstr>
      <vt:lpstr>Challenges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BA Applied Project</dc:title>
  <cp:lastModifiedBy>Munish K</cp:lastModifiedBy>
  <cp:revision>2</cp:revision>
  <dcterms:modified xsi:type="dcterms:W3CDTF">2023-06-14T10:27:36Z</dcterms:modified>
</cp:coreProperties>
</file>