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2"/>
  </p:notesMasterIdLst>
  <p:handoutMasterIdLst>
    <p:handoutMasterId r:id="rId63"/>
  </p:handoutMasterIdLst>
  <p:sldIdLst>
    <p:sldId id="463"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467" r:id="rId25"/>
    <p:sldId id="339" r:id="rId26"/>
    <p:sldId id="392" r:id="rId27"/>
    <p:sldId id="394" r:id="rId28"/>
    <p:sldId id="396" r:id="rId29"/>
    <p:sldId id="398" r:id="rId30"/>
    <p:sldId id="399" r:id="rId31"/>
    <p:sldId id="400" r:id="rId32"/>
    <p:sldId id="407" r:id="rId33"/>
    <p:sldId id="379" r:id="rId34"/>
    <p:sldId id="410" r:id="rId35"/>
    <p:sldId id="344" r:id="rId36"/>
    <p:sldId id="411" r:id="rId37"/>
    <p:sldId id="412" r:id="rId38"/>
    <p:sldId id="457" r:id="rId39"/>
    <p:sldId id="416" r:id="rId40"/>
    <p:sldId id="458" r:id="rId41"/>
    <p:sldId id="420" r:id="rId42"/>
    <p:sldId id="422" r:id="rId43"/>
    <p:sldId id="459" r:id="rId44"/>
    <p:sldId id="380" r:id="rId45"/>
    <p:sldId id="426" r:id="rId46"/>
    <p:sldId id="349" r:id="rId47"/>
    <p:sldId id="427" r:id="rId48"/>
    <p:sldId id="428" r:id="rId49"/>
    <p:sldId id="432" r:id="rId50"/>
    <p:sldId id="381" r:id="rId51"/>
    <p:sldId id="437" r:id="rId52"/>
    <p:sldId id="355" r:id="rId53"/>
    <p:sldId id="438" r:id="rId54"/>
    <p:sldId id="441" r:id="rId55"/>
    <p:sldId id="443" r:id="rId56"/>
    <p:sldId id="445" r:id="rId57"/>
    <p:sldId id="449" r:id="rId58"/>
    <p:sldId id="453" r:id="rId59"/>
    <p:sldId id="382" r:id="rId60"/>
    <p:sldId id="456" r:id="rId61"/>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3"/>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467"/>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86" autoAdjust="0"/>
    <p:restoredTop sz="85135" autoAdjust="0"/>
  </p:normalViewPr>
  <p:slideViewPr>
    <p:cSldViewPr snapToGrid="0">
      <p:cViewPr varScale="1">
        <p:scale>
          <a:sx n="70" d="100"/>
          <a:sy n="70" d="100"/>
        </p:scale>
        <p:origin x="1776" y="43"/>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18446"/>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hyperlink" Target="https://www.w3schools.com/sql/sql_where.asp"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A62A564A-48C7-6895-6A73-7D3932346359}"/>
              </a:ext>
            </a:extLst>
          </p:cNvPr>
          <p:cNvGraphicFramePr>
            <a:graphicFrameLocks/>
          </p:cNvGraphicFramePr>
          <p:nvPr>
            <p:extLst>
              <p:ext uri="{D42A27DB-BD31-4B8C-83A1-F6EECF244321}">
                <p14:modId xmlns:p14="http://schemas.microsoft.com/office/powerpoint/2010/main" val="3848916627"/>
              </p:ext>
            </p:extLst>
          </p:nvPr>
        </p:nvGraphicFramePr>
        <p:xfrm>
          <a:off x="495522" y="2093160"/>
          <a:ext cx="8038878" cy="3773204"/>
        </p:xfrm>
        <a:graphic>
          <a:graphicData uri="http://schemas.openxmlformats.org/drawingml/2006/table">
            <a:tbl>
              <a:tblPr firstRow="1" bandRow="1">
                <a:tableStyleId>{5C22544A-7EE6-4342-B048-85BDC9FD1C3A}</a:tableStyleId>
              </a:tblPr>
              <a:tblGrid>
                <a:gridCol w="2393641">
                  <a:extLst>
                    <a:ext uri="{9D8B030D-6E8A-4147-A177-3AD203B41FA5}">
                      <a16:colId xmlns:a16="http://schemas.microsoft.com/office/drawing/2014/main" val="736504923"/>
                    </a:ext>
                  </a:extLst>
                </a:gridCol>
                <a:gridCol w="3309863">
                  <a:extLst>
                    <a:ext uri="{9D8B030D-6E8A-4147-A177-3AD203B41FA5}">
                      <a16:colId xmlns:a16="http://schemas.microsoft.com/office/drawing/2014/main" val="2972121942"/>
                    </a:ext>
                  </a:extLst>
                </a:gridCol>
                <a:gridCol w="233537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solidFill>
                      <a:schemeClr val="bg1">
                        <a:lumMod val="50000"/>
                      </a:schemeClr>
                    </a:solidFill>
                  </a:tcPr>
                </a:tc>
                <a:tc>
                  <a:txBody>
                    <a:bodyPr/>
                    <a:lstStyle/>
                    <a:p>
                      <a:pPr algn="ctr"/>
                      <a:r>
                        <a:rPr lang="en-US" dirty="0"/>
                        <a:t>20%</a:t>
                      </a:r>
                      <a:endParaRPr lang="en-SG" dirty="0"/>
                    </a:p>
                  </a:txBody>
                  <a:tcPr anchor="ct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solidFill>
                      <a:schemeClr val="bg1">
                        <a:lumMod val="50000"/>
                      </a:schemeClr>
                    </a:solidFill>
                  </a:tcP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2191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Study Unit 6 is Optional</a:t>
            </a:r>
          </a:p>
        </p:txBody>
      </p:sp>
    </p:spTree>
    <p:custDataLst>
      <p:tags r:id="rId1"/>
    </p:custDataLst>
    <p:extLst>
      <p:ext uri="{BB962C8B-B14F-4D97-AF65-F5344CB8AC3E}">
        <p14:creationId xmlns:p14="http://schemas.microsoft.com/office/powerpoint/2010/main" val="322515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2873</TotalTime>
  <Words>9139</Words>
  <Application>Microsoft Office PowerPoint</Application>
  <PresentationFormat>On-screen Show (4:3)</PresentationFormat>
  <Paragraphs>758</Paragraphs>
  <Slides>55</Slides>
  <Notes>41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55</vt:i4>
      </vt:variant>
    </vt:vector>
  </HeadingPairs>
  <TitlesOfParts>
    <vt:vector size="68"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The rest of Study Unit 6 is Optional</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214</cp:revision>
  <dcterms:created xsi:type="dcterms:W3CDTF">2012-07-12T02:13:12Z</dcterms:created>
  <dcterms:modified xsi:type="dcterms:W3CDTF">2023-01-20T03:26:20Z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