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6DF-8096-4898-80B3-AF2C0B778235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1AE4-F04D-4366-AE3B-08F20852C8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572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6DF-8096-4898-80B3-AF2C0B778235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1AE4-F04D-4366-AE3B-08F20852C8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390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6DF-8096-4898-80B3-AF2C0B778235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1AE4-F04D-4366-AE3B-08F20852C8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59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6DF-8096-4898-80B3-AF2C0B778235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1AE4-F04D-4366-AE3B-08F20852C8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155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6DF-8096-4898-80B3-AF2C0B778235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1AE4-F04D-4366-AE3B-08F20852C8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827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6DF-8096-4898-80B3-AF2C0B778235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1AE4-F04D-4366-AE3B-08F20852C8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388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6DF-8096-4898-80B3-AF2C0B778235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1AE4-F04D-4366-AE3B-08F20852C8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21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6DF-8096-4898-80B3-AF2C0B778235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1AE4-F04D-4366-AE3B-08F20852C8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732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6DF-8096-4898-80B3-AF2C0B778235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1AE4-F04D-4366-AE3B-08F20852C8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903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6DF-8096-4898-80B3-AF2C0B778235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1AE4-F04D-4366-AE3B-08F20852C8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261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6DF-8096-4898-80B3-AF2C0B778235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1AE4-F04D-4366-AE3B-08F20852C8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93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66DF-8096-4898-80B3-AF2C0B778235}" type="datetimeFigureOut">
              <a:rPr lang="en-SG" smtClean="0"/>
              <a:t>31/3/2023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1AE4-F04D-4366-AE3B-08F20852C8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873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Munish </a:t>
            </a:r>
            <a:r>
              <a:rPr lang="en-US" dirty="0" smtClean="0"/>
              <a:t>Kumar </a:t>
            </a:r>
            <a:r>
              <a:rPr lang="en-US" dirty="0"/>
              <a:t>and Tan Wen </a:t>
            </a:r>
            <a:r>
              <a:rPr lang="en-US" dirty="0" smtClean="0"/>
              <a:t>Xuan, Singapore </a:t>
            </a:r>
            <a:r>
              <a:rPr lang="en-US" dirty="0"/>
              <a:t>University of Social Sciences</a:t>
            </a:r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8325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ctr"/>
            <a:r>
              <a:rPr lang="en-US" sz="2500" dirty="0" smtClean="0"/>
              <a:t>Evaluating Different Clustering Algorithms for Prediction of Rock Types and Permeability</a:t>
            </a:r>
            <a:endParaRPr lang="en-SG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632230" y="4381561"/>
            <a:ext cx="4218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Rock Typing is used in numerous ways, such as predicting permeability away from well control. This is typically done using porosity and permeability measurements taken from core samples.</a:t>
            </a:r>
            <a:endParaRPr lang="en-SG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40" y="769743"/>
            <a:ext cx="5045008" cy="34863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53500" y="4353432"/>
            <a:ext cx="28278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Typically, it’s a manual process, potentially involving several subject matter experts. Yet, with advanced in unsupervised machine learning (UML), this approach can be simplified and accelerated*</a:t>
            </a:r>
            <a:endParaRPr lang="en-SG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6880"/>
          <a:stretch/>
        </p:blipFill>
        <p:spPr>
          <a:xfrm>
            <a:off x="7088672" y="481154"/>
            <a:ext cx="5086395" cy="36326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57458" y="4113826"/>
            <a:ext cx="41345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have trialed 5 unique UML methods trialed, with each showing different outcomes. Of the 5, Density-Based Spectral Clustering &amp; Gaussian Mixture Models show results most closely matching empirical core measurements. This highlights that UML methods can potentially perform permeability prediction to reasonable degrees of accuracy.</a:t>
            </a:r>
            <a:endParaRPr lang="en-SG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3" t="15309" r="24815" b="11852"/>
          <a:stretch/>
        </p:blipFill>
        <p:spPr>
          <a:xfrm>
            <a:off x="5226007" y="1144604"/>
            <a:ext cx="1778000" cy="2622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548601" y="6642556"/>
            <a:ext cx="1643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*Graphic courtesy of vecteezy.com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308091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Evaluating Different Clustering Algorithms for Prediction of Rock Types and Permeability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Different Clustering Algorithms for Prediction of Rock Types and Permeability</dc:title>
  <dc:creator>Munish Kumar</dc:creator>
  <cp:lastModifiedBy>Munish Kumar</cp:lastModifiedBy>
  <cp:revision>6</cp:revision>
  <dcterms:created xsi:type="dcterms:W3CDTF">2023-03-31T09:17:45Z</dcterms:created>
  <dcterms:modified xsi:type="dcterms:W3CDTF">2023-03-31T09:42:16Z</dcterms:modified>
</cp:coreProperties>
</file>