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7E5"/>
    <a:srgbClr val="EDDCF4"/>
    <a:srgbClr val="D4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F2AE-D8CE-4471-B17D-762D8C18AF23}" v="365" dt="2023-03-14T03:33:4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sh Kumar" userId="9ae06b6e-a1f0-45ab-b9ac-eebc010a9474" providerId="ADAL" clId="{96128CAA-855C-431B-B32C-C06C1B333417}"/>
    <pc:docChg chg="undo custSel addSld modSld">
      <pc:chgData name="Munish Kumar" userId="9ae06b6e-a1f0-45ab-b9ac-eebc010a9474" providerId="ADAL" clId="{96128CAA-855C-431B-B32C-C06C1B333417}" dt="2023-03-08T10:26:13.087" v="192"/>
      <pc:docMkLst>
        <pc:docMk/>
      </pc:docMkLst>
      <pc:sldChg chg="addSp delSp modSp mod">
        <pc:chgData name="Munish Kumar" userId="9ae06b6e-a1f0-45ab-b9ac-eebc010a9474" providerId="ADAL" clId="{96128CAA-855C-431B-B32C-C06C1B333417}" dt="2023-03-08T10:15:10.172" v="189" actId="20577"/>
        <pc:sldMkLst>
          <pc:docMk/>
          <pc:sldMk cId="1166562419" sldId="256"/>
        </pc:sldMkLst>
        <pc:spChg chg="mod">
          <ac:chgData name="Munish Kumar" userId="9ae06b6e-a1f0-45ab-b9ac-eebc010a9474" providerId="ADAL" clId="{96128CAA-855C-431B-B32C-C06C1B333417}" dt="2023-03-08T10:12:49.072" v="146" actId="688"/>
          <ac:spMkLst>
            <pc:docMk/>
            <pc:sldMk cId="1166562419" sldId="256"/>
            <ac:spMk id="27" creationId="{48A6C2A8-3BA7-CA2C-760D-1BB3B94EE604}"/>
          </ac:spMkLst>
        </pc:spChg>
        <pc:spChg chg="mod">
          <ac:chgData name="Munish Kumar" userId="9ae06b6e-a1f0-45ab-b9ac-eebc010a9474" providerId="ADAL" clId="{96128CAA-855C-431B-B32C-C06C1B333417}" dt="2023-03-08T10:12:36.937" v="142" actId="1076"/>
          <ac:spMkLst>
            <pc:docMk/>
            <pc:sldMk cId="1166562419" sldId="256"/>
            <ac:spMk id="28" creationId="{D963C3B0-C715-43DB-99D3-4C2F7FEFF5C3}"/>
          </ac:spMkLst>
        </pc:spChg>
        <pc:spChg chg="mod">
          <ac:chgData name="Munish Kumar" userId="9ae06b6e-a1f0-45ab-b9ac-eebc010a9474" providerId="ADAL" clId="{96128CAA-855C-431B-B32C-C06C1B333417}" dt="2023-03-08T10:12:55.341" v="152" actId="1038"/>
          <ac:spMkLst>
            <pc:docMk/>
            <pc:sldMk cId="1166562419" sldId="256"/>
            <ac:spMk id="33" creationId="{7FFAC754-CD24-D2E6-06E6-455EA6837A60}"/>
          </ac:spMkLst>
        </pc:spChg>
        <pc:spChg chg="mod">
          <ac:chgData name="Munish Kumar" userId="9ae06b6e-a1f0-45ab-b9ac-eebc010a9474" providerId="ADAL" clId="{96128CAA-855C-431B-B32C-C06C1B333417}" dt="2023-03-08T10:10:59.943" v="40" actId="1076"/>
          <ac:spMkLst>
            <pc:docMk/>
            <pc:sldMk cId="1166562419" sldId="256"/>
            <ac:spMk id="35" creationId="{8CBBAB62-45FB-A2B6-10A0-CC2AD6C71691}"/>
          </ac:spMkLst>
        </pc:spChg>
        <pc:spChg chg="mod">
          <ac:chgData name="Munish Kumar" userId="9ae06b6e-a1f0-45ab-b9ac-eebc010a9474" providerId="ADAL" clId="{96128CAA-855C-431B-B32C-C06C1B333417}" dt="2023-03-08T10:14:20.047" v="161" actId="14100"/>
          <ac:spMkLst>
            <pc:docMk/>
            <pc:sldMk cId="1166562419" sldId="256"/>
            <ac:spMk id="41" creationId="{96AAE20F-742A-6ACC-177E-F2EDC317D50F}"/>
          </ac:spMkLst>
        </pc:spChg>
        <pc:spChg chg="mod">
          <ac:chgData name="Munish Kumar" userId="9ae06b6e-a1f0-45ab-b9ac-eebc010a9474" providerId="ADAL" clId="{96128CAA-855C-431B-B32C-C06C1B333417}" dt="2023-03-08T10:12:16.971" v="136" actId="14100"/>
          <ac:spMkLst>
            <pc:docMk/>
            <pc:sldMk cId="1166562419" sldId="256"/>
            <ac:spMk id="43" creationId="{8256158F-2E5A-8D9C-8EB7-D578638577C2}"/>
          </ac:spMkLst>
        </pc:spChg>
        <pc:spChg chg="add mod">
          <ac:chgData name="Munish Kumar" userId="9ae06b6e-a1f0-45ab-b9ac-eebc010a9474" providerId="ADAL" clId="{96128CAA-855C-431B-B32C-C06C1B333417}" dt="2023-03-08T10:14:55.108" v="186" actId="207"/>
          <ac:spMkLst>
            <pc:docMk/>
            <pc:sldMk cId="1166562419" sldId="256"/>
            <ac:spMk id="50" creationId="{048789E1-8883-11A0-E2DF-B35288B18166}"/>
          </ac:spMkLst>
        </pc:spChg>
        <pc:spChg chg="add mod">
          <ac:chgData name="Munish Kumar" userId="9ae06b6e-a1f0-45ab-b9ac-eebc010a9474" providerId="ADAL" clId="{96128CAA-855C-431B-B32C-C06C1B333417}" dt="2023-03-08T10:15:10.172" v="189" actId="20577"/>
          <ac:spMkLst>
            <pc:docMk/>
            <pc:sldMk cId="1166562419" sldId="256"/>
            <ac:spMk id="51" creationId="{F0E1A934-0ACF-CE7E-A3FD-3B745B74115B}"/>
          </ac:spMkLst>
        </pc:spChg>
        <pc:cxnChg chg="add mod">
          <ac:chgData name="Munish Kumar" userId="9ae06b6e-a1f0-45ab-b9ac-eebc010a9474" providerId="ADAL" clId="{96128CAA-855C-431B-B32C-C06C1B333417}" dt="2023-03-08T10:11:46.102" v="129" actId="1076"/>
          <ac:cxnSpMkLst>
            <pc:docMk/>
            <pc:sldMk cId="1166562419" sldId="256"/>
            <ac:cxnSpMk id="3" creationId="{D928133D-42AE-9FB4-CDA1-A7A1E6F821EB}"/>
          </ac:cxnSpMkLst>
        </pc:cxnChg>
        <pc:cxnChg chg="add mod">
          <ac:chgData name="Munish Kumar" userId="9ae06b6e-a1f0-45ab-b9ac-eebc010a9474" providerId="ADAL" clId="{96128CAA-855C-431B-B32C-C06C1B333417}" dt="2023-03-08T10:11:22.860" v="88" actId="1037"/>
          <ac:cxnSpMkLst>
            <pc:docMk/>
            <pc:sldMk cId="1166562419" sldId="256"/>
            <ac:cxnSpMk id="13" creationId="{1D049B69-9B60-802C-B8EA-9C6ED39C9069}"/>
          </ac:cxnSpMkLst>
        </pc:cxnChg>
        <pc:cxnChg chg="add mod">
          <ac:chgData name="Munish Kumar" userId="9ae06b6e-a1f0-45ab-b9ac-eebc010a9474" providerId="ADAL" clId="{96128CAA-855C-431B-B32C-C06C1B333417}" dt="2023-03-08T10:11:35.232" v="122" actId="1036"/>
          <ac:cxnSpMkLst>
            <pc:docMk/>
            <pc:sldMk cId="1166562419" sldId="256"/>
            <ac:cxnSpMk id="19" creationId="{57C6D22B-0648-E58E-596A-76BACAC7D740}"/>
          </ac:cxnSpMkLst>
        </pc:cxnChg>
        <pc:cxnChg chg="add mod">
          <ac:chgData name="Munish Kumar" userId="9ae06b6e-a1f0-45ab-b9ac-eebc010a9474" providerId="ADAL" clId="{96128CAA-855C-431B-B32C-C06C1B333417}" dt="2023-03-08T10:11:37.467" v="127" actId="1037"/>
          <ac:cxnSpMkLst>
            <pc:docMk/>
            <pc:sldMk cId="1166562419" sldId="256"/>
            <ac:cxnSpMk id="24" creationId="{F0A71FA8-A524-04EB-1028-C46190E16AEC}"/>
          </ac:cxnSpMkLst>
        </pc:cxnChg>
        <pc:cxnChg chg="add del mod">
          <ac:chgData name="Munish Kumar" userId="9ae06b6e-a1f0-45ab-b9ac-eebc010a9474" providerId="ADAL" clId="{96128CAA-855C-431B-B32C-C06C1B333417}" dt="2023-03-08T10:12:00.582" v="132" actId="478"/>
          <ac:cxnSpMkLst>
            <pc:docMk/>
            <pc:sldMk cId="1166562419" sldId="256"/>
            <ac:cxnSpMk id="29" creationId="{6264086A-72CE-9549-E19E-C917F04F60E1}"/>
          </ac:cxnSpMkLst>
        </pc:cxnChg>
        <pc:cxnChg chg="add del mod">
          <ac:chgData name="Munish Kumar" userId="9ae06b6e-a1f0-45ab-b9ac-eebc010a9474" providerId="ADAL" clId="{96128CAA-855C-431B-B32C-C06C1B333417}" dt="2023-03-08T10:12:00.582" v="132" actId="478"/>
          <ac:cxnSpMkLst>
            <pc:docMk/>
            <pc:sldMk cId="1166562419" sldId="256"/>
            <ac:cxnSpMk id="30" creationId="{09E40AC2-F508-2354-8C54-F6FBEF663C05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2" creationId="{9CDE6EE8-DE2F-C84C-92BC-667F7E3D17E3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4" creationId="{BF9583B9-93A3-08D3-44AF-6D23AE109D59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6" creationId="{F3FD6948-EE0A-6E0A-E383-1B808F3CE006}"/>
          </ac:cxnSpMkLst>
        </pc:cxnChg>
        <pc:cxnChg chg="mod">
          <ac:chgData name="Munish Kumar" userId="9ae06b6e-a1f0-45ab-b9ac-eebc010a9474" providerId="ADAL" clId="{96128CAA-855C-431B-B32C-C06C1B333417}" dt="2023-03-08T10:11:42.705" v="128" actId="1076"/>
          <ac:cxnSpMkLst>
            <pc:docMk/>
            <pc:sldMk cId="1166562419" sldId="256"/>
            <ac:cxnSpMk id="38" creationId="{95E25431-33C8-D51F-EBCD-07799EA60D5A}"/>
          </ac:cxnSpMkLst>
        </pc:cxnChg>
        <pc:cxnChg chg="add mod">
          <ac:chgData name="Munish Kumar" userId="9ae06b6e-a1f0-45ab-b9ac-eebc010a9474" providerId="ADAL" clId="{96128CAA-855C-431B-B32C-C06C1B333417}" dt="2023-03-08T10:12:40.249" v="143" actId="14100"/>
          <ac:cxnSpMkLst>
            <pc:docMk/>
            <pc:sldMk cId="1166562419" sldId="256"/>
            <ac:cxnSpMk id="39" creationId="{CBD3F975-E448-8ABA-00C9-777D5C10FC6B}"/>
          </ac:cxnSpMkLst>
        </pc:cxnChg>
        <pc:cxnChg chg="del">
          <ac:chgData name="Munish Kumar" userId="9ae06b6e-a1f0-45ab-b9ac-eebc010a9474" providerId="ADAL" clId="{96128CAA-855C-431B-B32C-C06C1B333417}" dt="2023-03-08T10:07:35.035" v="38" actId="478"/>
          <ac:cxnSpMkLst>
            <pc:docMk/>
            <pc:sldMk cId="1166562419" sldId="256"/>
            <ac:cxnSpMk id="42" creationId="{E17F0AA5-E607-589B-8C08-562F8E3745E9}"/>
          </ac:cxnSpMkLst>
        </pc:cxnChg>
        <pc:cxnChg chg="mod">
          <ac:chgData name="Munish Kumar" userId="9ae06b6e-a1f0-45ab-b9ac-eebc010a9474" providerId="ADAL" clId="{96128CAA-855C-431B-B32C-C06C1B333417}" dt="2023-03-08T10:12:20.557" v="137" actId="14100"/>
          <ac:cxnSpMkLst>
            <pc:docMk/>
            <pc:sldMk cId="1166562419" sldId="256"/>
            <ac:cxnSpMk id="44" creationId="{8E427B8A-A09C-FD42-A235-C307855D719F}"/>
          </ac:cxnSpMkLst>
        </pc:cxnChg>
        <pc:cxnChg chg="add del">
          <ac:chgData name="Munish Kumar" userId="9ae06b6e-a1f0-45ab-b9ac-eebc010a9474" providerId="ADAL" clId="{96128CAA-855C-431B-B32C-C06C1B333417}" dt="2023-03-08T10:14:15.745" v="160" actId="11529"/>
          <ac:cxnSpMkLst>
            <pc:docMk/>
            <pc:sldMk cId="1166562419" sldId="256"/>
            <ac:cxnSpMk id="49" creationId="{F9734981-6DCD-EBF5-7A62-D2217B54807F}"/>
          </ac:cxnSpMkLst>
        </pc:cxnChg>
      </pc:sldChg>
      <pc:sldChg chg="addSp delSp modSp new mod">
        <pc:chgData name="Munish Kumar" userId="9ae06b6e-a1f0-45ab-b9ac-eebc010a9474" providerId="ADAL" clId="{96128CAA-855C-431B-B32C-C06C1B333417}" dt="2023-03-08T10:26:13.087" v="192"/>
        <pc:sldMkLst>
          <pc:docMk/>
          <pc:sldMk cId="922882978" sldId="257"/>
        </pc:sldMkLst>
        <pc:spChg chg="del">
          <ac:chgData name="Munish Kumar" userId="9ae06b6e-a1f0-45ab-b9ac-eebc010a9474" providerId="ADAL" clId="{96128CAA-855C-431B-B32C-C06C1B333417}" dt="2023-03-08T10:26:12.613" v="191" actId="478"/>
          <ac:spMkLst>
            <pc:docMk/>
            <pc:sldMk cId="922882978" sldId="257"/>
            <ac:spMk id="2" creationId="{A8487285-159B-F077-4E0F-00534E28BA64}"/>
          </ac:spMkLst>
        </pc:spChg>
        <pc:spChg chg="del">
          <ac:chgData name="Munish Kumar" userId="9ae06b6e-a1f0-45ab-b9ac-eebc010a9474" providerId="ADAL" clId="{96128CAA-855C-431B-B32C-C06C1B333417}" dt="2023-03-08T10:26:12.613" v="191" actId="478"/>
          <ac:spMkLst>
            <pc:docMk/>
            <pc:sldMk cId="922882978" sldId="257"/>
            <ac:spMk id="3" creationId="{1F465FE9-F75C-AA86-535A-58B86AFD98B0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4" creationId="{121A3004-1118-49AA-AF83-248C6C75E340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5" creationId="{8B973F66-228C-4E90-9A56-3438897D5809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6" creationId="{972252D1-4587-47B8-9742-9675EB99CADD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8" creationId="{36DB9180-4D8C-4612-960C-F5B69BA9B188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9" creationId="{013A238F-8636-42D9-9F23-F1F9B3E7EDA6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1" creationId="{36418D41-B80F-4036-9BA5-E8587C283E57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2" creationId="{0D94FC4C-14F3-422A-8D93-4486D61040CF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4" creationId="{EF15CDF8-1E21-44BE-B91C-B906C57A4A27}"/>
          </ac:spMkLst>
        </pc:sp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7" creationId="{32BDCA2E-57C4-4FD5-98C1-EE6F71C809B5}"/>
          </ac:picMkLst>
        </pc:pic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10" creationId="{E91CD75D-6B5C-499D-A128-C32666306EE8}"/>
          </ac:picMkLst>
        </pc:pic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13" creationId="{5600B291-6607-446A-8D89-CA67F2B171E9}"/>
          </ac:picMkLst>
        </pc:picChg>
      </pc:sldChg>
    </pc:docChg>
  </pc:docChgLst>
  <pc:docChgLst>
    <pc:chgData name="Ryan Lazaroo" userId="cb2ae2c7-790e-4888-82f8-d25990c1f4ef" providerId="ADAL" clId="{9A7FF2AE-D8CE-4471-B17D-762D8C18AF23}"/>
    <pc:docChg chg="undo custSel addSld delSld modSld sldOrd">
      <pc:chgData name="Ryan Lazaroo" userId="cb2ae2c7-790e-4888-82f8-d25990c1f4ef" providerId="ADAL" clId="{9A7FF2AE-D8CE-4471-B17D-762D8C18AF23}" dt="2023-03-14T03:33:55.627" v="1124" actId="478"/>
      <pc:docMkLst>
        <pc:docMk/>
      </pc:docMkLst>
      <pc:sldChg chg="addSp delSp modSp mod">
        <pc:chgData name="Ryan Lazaroo" userId="cb2ae2c7-790e-4888-82f8-d25990c1f4ef" providerId="ADAL" clId="{9A7FF2AE-D8CE-4471-B17D-762D8C18AF23}" dt="2023-03-13T10:17:16.880" v="120" actId="164"/>
        <pc:sldMkLst>
          <pc:docMk/>
          <pc:sldMk cId="1166562419" sldId="256"/>
        </pc:sldMkLst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4" creationId="{8512B4CD-3319-CEDC-7A0B-C5AACCA9D29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5" creationId="{72FA5E94-6E7B-0D17-793D-476C498F488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6" creationId="{49F7536A-10ED-4FFD-3CCF-D00F49958D3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7" creationId="{88914AED-A93A-F4EC-9A33-898FF60ED522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8" creationId="{6D867827-CB30-76AA-52BB-20F386E7551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9" creationId="{55F278CB-94F1-10B7-55A9-51A16A223021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0" creationId="{E12C26A2-BC9A-A5A3-BFD9-8588C324307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1" creationId="{21D03A22-9450-1817-7ADD-76AC68B7C32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2" creationId="{7B2BC793-1169-8A00-7035-AA4AAD4AEF72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4" creationId="{4D94221A-E061-EB68-4205-273BAF0931A3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5" creationId="{5D2F8307-A422-1ED9-E5A1-571B12B65B10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6" creationId="{9318305E-B0F5-EBF4-8F22-61115AE2F6D8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0" creationId="{F8D8E057-FA3D-4CF2-EBE1-1882D7AEF87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1" creationId="{12818691-B2BA-FC92-A50C-32488366435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2" creationId="{AC5D19A8-D9DF-32FC-16ED-E58FA85265F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3" creationId="{8E047157-8C7C-B614-9800-9BB2EABBAAB2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6" creationId="{35136A66-D222-74E4-385C-1A08F2FD4FF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7" creationId="{48A6C2A8-3BA7-CA2C-760D-1BB3B94EE604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8" creationId="{D963C3B0-C715-43DB-99D3-4C2F7FEFF5C3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1" creationId="{8C739207-C211-AE9B-555D-559C6381B67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3" creationId="{7FFAC754-CD24-D2E6-06E6-455EA6837A60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5" creationId="{8CBBAB62-45FB-A2B6-10A0-CC2AD6C71691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41" creationId="{96AAE20F-742A-6ACC-177E-F2EDC317D50F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43" creationId="{8256158F-2E5A-8D9C-8EB7-D578638577C2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50" creationId="{048789E1-8883-11A0-E2DF-B35288B1816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51" creationId="{F0E1A934-0ACF-CE7E-A3FD-3B745B74115B}"/>
          </ac:spMkLst>
        </pc:s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17" creationId="{17885EA5-C011-99A2-CE1E-0136F3C6B14C}"/>
          </ac:grpSpMkLst>
        </pc:gr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18" creationId="{373F4CA5-1D75-F42E-3A3E-E6850024044E}"/>
          </ac:grpSpMkLst>
        </pc:gr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25" creationId="{22D006C8-3D62-595C-DFF3-3B3C482814A5}"/>
          </ac:grpSpMkLst>
        </pc:grpChg>
        <pc:grpChg chg="add del mod">
          <ac:chgData name="Ryan Lazaroo" userId="cb2ae2c7-790e-4888-82f8-d25990c1f4ef" providerId="ADAL" clId="{9A7FF2AE-D8CE-4471-B17D-762D8C18AF23}" dt="2023-03-13T10:11:07.069" v="69" actId="165"/>
          <ac:grpSpMkLst>
            <pc:docMk/>
            <pc:sldMk cId="1166562419" sldId="256"/>
            <ac:grpSpMk id="42" creationId="{E1872EEA-6480-E08B-0B1B-B1F71EE7ACA6}"/>
          </ac:grpSpMkLst>
        </pc:grpChg>
        <pc:grpChg chg="add del mod">
          <ac:chgData name="Ryan Lazaroo" userId="cb2ae2c7-790e-4888-82f8-d25990c1f4ef" providerId="ADAL" clId="{9A7FF2AE-D8CE-4471-B17D-762D8C18AF23}" dt="2023-03-13T10:12:52.709" v="85" actId="165"/>
          <ac:grpSpMkLst>
            <pc:docMk/>
            <pc:sldMk cId="1166562419" sldId="256"/>
            <ac:grpSpMk id="45" creationId="{21A69A0C-0FFA-A540-FD67-8282B084BBF2}"/>
          </ac:grpSpMkLst>
        </pc:grpChg>
        <pc:grpChg chg="add mod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58" creationId="{930251F3-02B5-BB81-C8C5-B0EF90669368}"/>
          </ac:grpSpMkLst>
        </pc:grpChg>
        <pc:cxnChg chg="add del mod topLvl">
          <ac:chgData name="Ryan Lazaroo" userId="cb2ae2c7-790e-4888-82f8-d25990c1f4ef" providerId="ADAL" clId="{9A7FF2AE-D8CE-4471-B17D-762D8C18AF23}" dt="2023-03-13T10:12:48.146" v="82" actId="478"/>
          <ac:cxnSpMkLst>
            <pc:docMk/>
            <pc:sldMk cId="1166562419" sldId="256"/>
            <ac:cxnSpMk id="2" creationId="{6BF38561-78CC-945D-1BCF-9E6A222F3445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" creationId="{D928133D-42AE-9FB4-CDA1-A7A1E6F821EB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13" creationId="{1D049B69-9B60-802C-B8EA-9C6ED39C9069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19" creationId="{57C6D22B-0648-E58E-596A-76BACAC7D740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24" creationId="{F0A71FA8-A524-04EB-1028-C46190E16AEC}"/>
          </ac:cxnSpMkLst>
        </pc:cxnChg>
        <pc:cxnChg chg="add del mod topLvl">
          <ac:chgData name="Ryan Lazaroo" userId="cb2ae2c7-790e-4888-82f8-d25990c1f4ef" providerId="ADAL" clId="{9A7FF2AE-D8CE-4471-B17D-762D8C18AF23}" dt="2023-03-13T10:12:56.508" v="86" actId="478"/>
          <ac:cxnSpMkLst>
            <pc:docMk/>
            <pc:sldMk cId="1166562419" sldId="256"/>
            <ac:cxnSpMk id="30" creationId="{83C5AE62-2FD1-F168-5A35-2AE4F933CF8A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2" creationId="{9CDE6EE8-DE2F-C84C-92BC-667F7E3D17E3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4" creationId="{BF9583B9-93A3-08D3-44AF-6D23AE109D59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6" creationId="{F3FD6948-EE0A-6E0A-E383-1B808F3CE006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8" creationId="{95E25431-33C8-D51F-EBCD-07799EA60D5A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9" creationId="{CBD3F975-E448-8ABA-00C9-777D5C10FC6B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44" creationId="{8E427B8A-A09C-FD42-A235-C307855D719F}"/>
          </ac:cxnSpMkLst>
        </pc:cxnChg>
        <pc:cxnChg chg="add mod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47" creationId="{F15D74B2-F4AE-E975-5DFC-ECF4E24A1D37}"/>
          </ac:cxnSpMkLst>
        </pc:cxnChg>
        <pc:cxnChg chg="add mod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55" creationId="{B41F6BF2-0A6A-DD4F-177A-E7E8E95B43BF}"/>
          </ac:cxnSpMkLst>
        </pc:cxnChg>
      </pc:sldChg>
      <pc:sldChg chg="modSp mod">
        <pc:chgData name="Ryan Lazaroo" userId="cb2ae2c7-790e-4888-82f8-d25990c1f4ef" providerId="ADAL" clId="{9A7FF2AE-D8CE-4471-B17D-762D8C18AF23}" dt="2023-03-14T02:50:24.320" v="846" actId="14100"/>
        <pc:sldMkLst>
          <pc:docMk/>
          <pc:sldMk cId="922882978" sldId="257"/>
        </pc:sldMkLst>
        <pc:picChg chg="mod">
          <ac:chgData name="Ryan Lazaroo" userId="cb2ae2c7-790e-4888-82f8-d25990c1f4ef" providerId="ADAL" clId="{9A7FF2AE-D8CE-4471-B17D-762D8C18AF23}" dt="2023-03-14T02:50:24.320" v="846" actId="14100"/>
          <ac:picMkLst>
            <pc:docMk/>
            <pc:sldMk cId="922882978" sldId="257"/>
            <ac:picMk id="10" creationId="{E91CD75D-6B5C-499D-A128-C32666306EE8}"/>
          </ac:picMkLst>
        </pc:picChg>
        <pc:picChg chg="mod">
          <ac:chgData name="Ryan Lazaroo" userId="cb2ae2c7-790e-4888-82f8-d25990c1f4ef" providerId="ADAL" clId="{9A7FF2AE-D8CE-4471-B17D-762D8C18AF23}" dt="2023-03-14T02:41:46.171" v="844" actId="14100"/>
          <ac:picMkLst>
            <pc:docMk/>
            <pc:sldMk cId="922882978" sldId="257"/>
            <ac:picMk id="13" creationId="{5600B291-6607-446A-8D89-CA67F2B171E9}"/>
          </ac:picMkLst>
        </pc:picChg>
      </pc:sldChg>
      <pc:sldChg chg="addSp delSp modSp new mod">
        <pc:chgData name="Ryan Lazaroo" userId="cb2ae2c7-790e-4888-82f8-d25990c1f4ef" providerId="ADAL" clId="{9A7FF2AE-D8CE-4471-B17D-762D8C18AF23}" dt="2023-03-14T03:33:55.627" v="1124" actId="478"/>
        <pc:sldMkLst>
          <pc:docMk/>
          <pc:sldMk cId="4227149872" sldId="258"/>
        </pc:sldMkLst>
        <pc:spChg chg="del">
          <ac:chgData name="Ryan Lazaroo" userId="cb2ae2c7-790e-4888-82f8-d25990c1f4ef" providerId="ADAL" clId="{9A7FF2AE-D8CE-4471-B17D-762D8C18AF23}" dt="2023-03-13T04:51:24.510" v="7" actId="478"/>
          <ac:spMkLst>
            <pc:docMk/>
            <pc:sldMk cId="4227149872" sldId="258"/>
            <ac:spMk id="2" creationId="{DB92F42B-419D-4544-747C-3AA3131F7844}"/>
          </ac:spMkLst>
        </pc:spChg>
        <pc:spChg chg="del">
          <ac:chgData name="Ryan Lazaroo" userId="cb2ae2c7-790e-4888-82f8-d25990c1f4ef" providerId="ADAL" clId="{9A7FF2AE-D8CE-4471-B17D-762D8C18AF23}" dt="2023-03-13T04:51:21.413" v="5" actId="478"/>
          <ac:spMkLst>
            <pc:docMk/>
            <pc:sldMk cId="4227149872" sldId="258"/>
            <ac:spMk id="3" creationId="{6B6D15D0-3E3D-52A9-2A06-F0A9740A4979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5" creationId="{7559F4F3-EA63-4CDF-DF67-41B454ECDEDD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6" creationId="{98427D13-0F37-9420-FBF9-F9AFEDC5FBC1}"/>
          </ac:spMkLst>
        </pc:spChg>
        <pc:spChg chg="add del mod">
          <ac:chgData name="Ryan Lazaroo" userId="cb2ae2c7-790e-4888-82f8-d25990c1f4ef" providerId="ADAL" clId="{9A7FF2AE-D8CE-4471-B17D-762D8C18AF23}" dt="2023-03-14T01:56:15.769" v="500" actId="478"/>
          <ac:spMkLst>
            <pc:docMk/>
            <pc:sldMk cId="4227149872" sldId="258"/>
            <ac:spMk id="7" creationId="{4A501DB5-3B2F-6DB0-6FC6-779E40BCCBE2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9" creationId="{C814E78C-43A4-5704-F428-16D192C617C5}"/>
          </ac:spMkLst>
        </pc:spChg>
        <pc:spChg chg="add del mod">
          <ac:chgData name="Ryan Lazaroo" userId="cb2ae2c7-790e-4888-82f8-d25990c1f4ef" providerId="ADAL" clId="{9A7FF2AE-D8CE-4471-B17D-762D8C18AF23}" dt="2023-03-14T01:52:33.521" v="395" actId="478"/>
          <ac:spMkLst>
            <pc:docMk/>
            <pc:sldMk cId="4227149872" sldId="258"/>
            <ac:spMk id="10" creationId="{596BB520-A4A5-BCDB-0C2C-01CFDC6A32D2}"/>
          </ac:spMkLst>
        </pc:spChg>
        <pc:spChg chg="add del mod">
          <ac:chgData name="Ryan Lazaroo" userId="cb2ae2c7-790e-4888-82f8-d25990c1f4ef" providerId="ADAL" clId="{9A7FF2AE-D8CE-4471-B17D-762D8C18AF23}" dt="2023-03-13T10:32:22.078" v="265" actId="478"/>
          <ac:spMkLst>
            <pc:docMk/>
            <pc:sldMk cId="4227149872" sldId="258"/>
            <ac:spMk id="10" creationId="{AC871207-EE11-78F1-1D1B-3DBF2ECA2784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1" creationId="{74BB84B6-4A85-0547-7356-6EFAFA089C2E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2" creationId="{1D8C6CC3-5514-29E5-B3EA-66EB1124FAA9}"/>
          </ac:spMkLst>
        </pc:spChg>
        <pc:spChg chg="add del mod">
          <ac:chgData name="Ryan Lazaroo" userId="cb2ae2c7-790e-4888-82f8-d25990c1f4ef" providerId="ADAL" clId="{9A7FF2AE-D8CE-4471-B17D-762D8C18AF23}" dt="2023-03-14T01:56:24.905" v="504" actId="478"/>
          <ac:spMkLst>
            <pc:docMk/>
            <pc:sldMk cId="4227149872" sldId="258"/>
            <ac:spMk id="13" creationId="{2DFD19CD-9B8F-5698-0CB5-E9BEAB8A3A9B}"/>
          </ac:spMkLst>
        </pc:spChg>
        <pc:spChg chg="add del mod">
          <ac:chgData name="Ryan Lazaroo" userId="cb2ae2c7-790e-4888-82f8-d25990c1f4ef" providerId="ADAL" clId="{9A7FF2AE-D8CE-4471-B17D-762D8C18AF23}" dt="2023-03-14T01:56:25.584" v="505" actId="478"/>
          <ac:spMkLst>
            <pc:docMk/>
            <pc:sldMk cId="4227149872" sldId="258"/>
            <ac:spMk id="14" creationId="{D1390664-1637-C3FD-1636-07085EEDA84A}"/>
          </ac:spMkLst>
        </pc:spChg>
        <pc:spChg chg="add del mod">
          <ac:chgData name="Ryan Lazaroo" userId="cb2ae2c7-790e-4888-82f8-d25990c1f4ef" providerId="ADAL" clId="{9A7FF2AE-D8CE-4471-B17D-762D8C18AF23}" dt="2023-03-14T01:56:26.392" v="506" actId="478"/>
          <ac:spMkLst>
            <pc:docMk/>
            <pc:sldMk cId="4227149872" sldId="258"/>
            <ac:spMk id="15" creationId="{1E4088CA-16B1-3169-50AE-0104260A31F6}"/>
          </ac:spMkLst>
        </pc:spChg>
        <pc:spChg chg="add mod">
          <ac:chgData name="Ryan Lazaroo" userId="cb2ae2c7-790e-4888-82f8-d25990c1f4ef" providerId="ADAL" clId="{9A7FF2AE-D8CE-4471-B17D-762D8C18AF23}" dt="2023-03-14T03:31:22.624" v="1076" actId="20577"/>
          <ac:spMkLst>
            <pc:docMk/>
            <pc:sldMk cId="4227149872" sldId="258"/>
            <ac:spMk id="16" creationId="{DB55CAE4-A947-1A0E-342B-82D106B54C25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7" creationId="{FB23445A-2C5D-D177-A969-B461878C9950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8" creationId="{88FBC611-2137-22F3-338B-652B9879A843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9" creationId="{C616A06C-A6DF-8FB3-CE94-4753AFE9AE0A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0" creationId="{7C336164-4D57-6D2F-8E96-7E72DA33D5AF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2" creationId="{D831FC78-13FD-E4D4-5BFF-F5F13236E5E8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3" creationId="{B793033C-5653-225E-EA05-B1A65EC431E6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4" creationId="{12103DFE-0441-8E0A-1168-73469EC7F88B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1" creationId="{988A466D-EA9E-AEF5-669A-2D626A4885D5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2" creationId="{262D1DCF-3D09-E2D4-6FF7-9C80CC45CCB1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3" creationId="{01E7C1C7-A8A5-2B15-69A3-836D5DD62122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4" creationId="{CF1D7B8A-746F-7B95-A95F-12D41E169915}"/>
          </ac:spMkLst>
        </pc:spChg>
        <pc:spChg chg="add mod">
          <ac:chgData name="Ryan Lazaroo" userId="cb2ae2c7-790e-4888-82f8-d25990c1f4ef" providerId="ADAL" clId="{9A7FF2AE-D8CE-4471-B17D-762D8C18AF23}" dt="2023-03-14T03:33:43.614" v="1122" actId="164"/>
          <ac:spMkLst>
            <pc:docMk/>
            <pc:sldMk cId="4227149872" sldId="258"/>
            <ac:spMk id="41" creationId="{1AD56A01-DB84-8839-9A2C-68D1C880DC2D}"/>
          </ac:spMkLst>
        </pc:spChg>
        <pc:grpChg chg="add del mod">
          <ac:chgData name="Ryan Lazaroo" userId="cb2ae2c7-790e-4888-82f8-d25990c1f4ef" providerId="ADAL" clId="{9A7FF2AE-D8CE-4471-B17D-762D8C18AF23}" dt="2023-03-14T03:09:06.014" v="976"/>
          <ac:grpSpMkLst>
            <pc:docMk/>
            <pc:sldMk cId="4227149872" sldId="258"/>
            <ac:grpSpMk id="25" creationId="{7DAB6819-DEF5-9E8E-8447-C0880E870B08}"/>
          </ac:grpSpMkLst>
        </pc:grpChg>
        <pc:grpChg chg="add mod">
          <ac:chgData name="Ryan Lazaroo" userId="cb2ae2c7-790e-4888-82f8-d25990c1f4ef" providerId="ADAL" clId="{9A7FF2AE-D8CE-4471-B17D-762D8C18AF23}" dt="2023-03-14T03:33:43.614" v="1122" actId="164"/>
          <ac:grpSpMkLst>
            <pc:docMk/>
            <pc:sldMk cId="4227149872" sldId="258"/>
            <ac:grpSpMk id="36" creationId="{336998AD-5643-EA95-86F2-BEAE04A06EA9}"/>
          </ac:grpSpMkLst>
        </pc:grpChg>
        <pc:grpChg chg="add mod">
          <ac:chgData name="Ryan Lazaroo" userId="cb2ae2c7-790e-4888-82f8-d25990c1f4ef" providerId="ADAL" clId="{9A7FF2AE-D8CE-4471-B17D-762D8C18AF23}" dt="2023-03-14T03:33:43.614" v="1122" actId="164"/>
          <ac:grpSpMkLst>
            <pc:docMk/>
            <pc:sldMk cId="4227149872" sldId="258"/>
            <ac:grpSpMk id="42" creationId="{C0364927-46FF-E187-88DC-8D0A2E18AF41}"/>
          </ac:grpSpMkLst>
        </pc:grpChg>
        <pc:picChg chg="add del mod">
          <ac:chgData name="Ryan Lazaroo" userId="cb2ae2c7-790e-4888-82f8-d25990c1f4ef" providerId="ADAL" clId="{9A7FF2AE-D8CE-4471-B17D-762D8C18AF23}" dt="2023-03-14T02:09:59.845" v="511" actId="478"/>
          <ac:picMkLst>
            <pc:docMk/>
            <pc:sldMk cId="4227149872" sldId="258"/>
            <ac:picMk id="2" creationId="{899084CC-7E19-C459-F162-FD050385874D}"/>
          </ac:picMkLst>
        </pc:picChg>
        <pc:picChg chg="add del mod">
          <ac:chgData name="Ryan Lazaroo" userId="cb2ae2c7-790e-4888-82f8-d25990c1f4ef" providerId="ADAL" clId="{9A7FF2AE-D8CE-4471-B17D-762D8C18AF23}" dt="2023-03-14T01:46:21.260" v="305" actId="478"/>
          <ac:picMkLst>
            <pc:docMk/>
            <pc:sldMk cId="4227149872" sldId="258"/>
            <ac:picMk id="3" creationId="{29B9F26A-2A42-7AAC-1859-D72754882D46}"/>
          </ac:picMkLst>
        </pc:picChg>
        <pc:picChg chg="add del mod modCrop">
          <ac:chgData name="Ryan Lazaroo" userId="cb2ae2c7-790e-4888-82f8-d25990c1f4ef" providerId="ADAL" clId="{9A7FF2AE-D8CE-4471-B17D-762D8C18AF23}" dt="2023-03-14T03:09:23.449" v="981" actId="478"/>
          <ac:picMkLst>
            <pc:docMk/>
            <pc:sldMk cId="4227149872" sldId="258"/>
            <ac:picMk id="4" creationId="{2723491B-7E85-ADB7-D19D-8D87854F41EF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8" creationId="{683AF0B1-E93D-9EBB-DAD6-4E956F6C2447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21" creationId="{D693045B-773C-8EF7-E63F-CCA2C287926C}"/>
          </ac:picMkLst>
        </pc:picChg>
        <pc:picChg chg="mod">
          <ac:chgData name="Ryan Lazaroo" userId="cb2ae2c7-790e-4888-82f8-d25990c1f4ef" providerId="ADAL" clId="{9A7FF2AE-D8CE-4471-B17D-762D8C18AF23}" dt="2023-03-14T03:08:39.514" v="964"/>
          <ac:picMkLst>
            <pc:docMk/>
            <pc:sldMk cId="4227149872" sldId="258"/>
            <ac:picMk id="26" creationId="{E6A4BD3C-E73D-AF6B-428C-586AEF8155E4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35" creationId="{EA288C35-A54F-7344-1CDC-DFF9F115615C}"/>
          </ac:picMkLst>
        </pc:picChg>
        <pc:picChg chg="add del mod">
          <ac:chgData name="Ryan Lazaroo" userId="cb2ae2c7-790e-4888-82f8-d25990c1f4ef" providerId="ADAL" clId="{9A7FF2AE-D8CE-4471-B17D-762D8C18AF23}" dt="2023-03-14T03:11:55.521" v="1075" actId="478"/>
          <ac:picMkLst>
            <pc:docMk/>
            <pc:sldMk cId="4227149872" sldId="258"/>
            <ac:picMk id="37" creationId="{FE5330C4-21B5-3CDA-8160-9C955CB07A69}"/>
          </ac:picMkLst>
        </pc:picChg>
        <pc:picChg chg="add del">
          <ac:chgData name="Ryan Lazaroo" userId="cb2ae2c7-790e-4888-82f8-d25990c1f4ef" providerId="ADAL" clId="{9A7FF2AE-D8CE-4471-B17D-762D8C18AF23}" dt="2023-03-14T03:31:30.825" v="1078" actId="22"/>
          <ac:picMkLst>
            <pc:docMk/>
            <pc:sldMk cId="4227149872" sldId="258"/>
            <ac:picMk id="39" creationId="{A0E60EE1-3712-959A-B69B-886B43BFCD09}"/>
          </ac:picMkLst>
        </pc:picChg>
        <pc:picChg chg="add del">
          <ac:chgData name="Ryan Lazaroo" userId="cb2ae2c7-790e-4888-82f8-d25990c1f4ef" providerId="ADAL" clId="{9A7FF2AE-D8CE-4471-B17D-762D8C18AF23}" dt="2023-03-14T03:31:48.663" v="1080" actId="478"/>
          <ac:picMkLst>
            <pc:docMk/>
            <pc:sldMk cId="4227149872" sldId="258"/>
            <ac:picMk id="40" creationId="{F9B9F8B2-95D5-DDFA-26FD-AE4DE975E149}"/>
          </ac:picMkLst>
        </pc:picChg>
        <pc:picChg chg="add del">
          <ac:chgData name="Ryan Lazaroo" userId="cb2ae2c7-790e-4888-82f8-d25990c1f4ef" providerId="ADAL" clId="{9A7FF2AE-D8CE-4471-B17D-762D8C18AF23}" dt="2023-03-14T03:33:55.627" v="1124" actId="478"/>
          <ac:picMkLst>
            <pc:docMk/>
            <pc:sldMk cId="4227149872" sldId="258"/>
            <ac:picMk id="43" creationId="{5E1D0E1A-3FA7-4AEA-CAAB-63E6F853A65D}"/>
          </ac:picMkLst>
        </pc:pic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7" creationId="{D4B83AA1-5C5A-B8B1-48C3-DDFA7B36804F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8" creationId="{6F4138D5-79F9-F6A5-6089-02ACDB565EEF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9" creationId="{E2BF75F1-4DC3-1BCF-12AC-0C9DDA663CDA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30" creationId="{9D49E1F7-7177-BDD6-1090-98EAE3F0E2F9}"/>
          </ac:cxnSpMkLst>
        </pc:cxnChg>
      </pc:sldChg>
      <pc:sldChg chg="addSp delSp modSp new del mod">
        <pc:chgData name="Ryan Lazaroo" userId="cb2ae2c7-790e-4888-82f8-d25990c1f4ef" providerId="ADAL" clId="{9A7FF2AE-D8CE-4471-B17D-762D8C18AF23}" dt="2023-03-13T09:17:55.587" v="25" actId="2696"/>
        <pc:sldMkLst>
          <pc:docMk/>
          <pc:sldMk cId="719356717" sldId="259"/>
        </pc:sldMkLst>
        <pc:spChg chg="del">
          <ac:chgData name="Ryan Lazaroo" userId="cb2ae2c7-790e-4888-82f8-d25990c1f4ef" providerId="ADAL" clId="{9A7FF2AE-D8CE-4471-B17D-762D8C18AF23}" dt="2023-03-13T09:16:55.725" v="19" actId="478"/>
          <ac:spMkLst>
            <pc:docMk/>
            <pc:sldMk cId="719356717" sldId="259"/>
            <ac:spMk id="2" creationId="{9D9EE913-1EF1-6B5D-B4D7-D93709DF9B12}"/>
          </ac:spMkLst>
        </pc:spChg>
        <pc:spChg chg="del">
          <ac:chgData name="Ryan Lazaroo" userId="cb2ae2c7-790e-4888-82f8-d25990c1f4ef" providerId="ADAL" clId="{9A7FF2AE-D8CE-4471-B17D-762D8C18AF23}" dt="2023-03-13T09:16:54.997" v="18" actId="478"/>
          <ac:spMkLst>
            <pc:docMk/>
            <pc:sldMk cId="719356717" sldId="259"/>
            <ac:spMk id="3" creationId="{AAC2CC77-22B7-0EC3-A75C-13B9CAA9967C}"/>
          </ac:spMkLst>
        </pc:spChg>
        <pc:picChg chg="add del mod modCrop">
          <ac:chgData name="Ryan Lazaroo" userId="cb2ae2c7-790e-4888-82f8-d25990c1f4ef" providerId="ADAL" clId="{9A7FF2AE-D8CE-4471-B17D-762D8C18AF23}" dt="2023-03-13T09:17:48.006" v="24" actId="478"/>
          <ac:picMkLst>
            <pc:docMk/>
            <pc:sldMk cId="719356717" sldId="259"/>
            <ac:picMk id="4" creationId="{4B739BDC-1E8B-5772-D857-F6F56681FBB7}"/>
          </ac:picMkLst>
        </pc:picChg>
      </pc:sldChg>
      <pc:sldChg chg="addSp delSp modSp new mod ord">
        <pc:chgData name="Ryan Lazaroo" userId="cb2ae2c7-790e-4888-82f8-d25990c1f4ef" providerId="ADAL" clId="{9A7FF2AE-D8CE-4471-B17D-762D8C18AF23}" dt="2023-03-14T03:08:06.889" v="962" actId="164"/>
        <pc:sldMkLst>
          <pc:docMk/>
          <pc:sldMk cId="1259443832" sldId="259"/>
        </pc:sldMkLst>
        <pc:spChg chg="del">
          <ac:chgData name="Ryan Lazaroo" userId="cb2ae2c7-790e-4888-82f8-d25990c1f4ef" providerId="ADAL" clId="{9A7FF2AE-D8CE-4471-B17D-762D8C18AF23}" dt="2023-03-14T03:02:26.791" v="851" actId="478"/>
          <ac:spMkLst>
            <pc:docMk/>
            <pc:sldMk cId="1259443832" sldId="259"/>
            <ac:spMk id="2" creationId="{B3AF767D-E126-9F7C-E109-6D9F5825FB34}"/>
          </ac:spMkLst>
        </pc:spChg>
        <pc:spChg chg="del">
          <ac:chgData name="Ryan Lazaroo" userId="cb2ae2c7-790e-4888-82f8-d25990c1f4ef" providerId="ADAL" clId="{9A7FF2AE-D8CE-4471-B17D-762D8C18AF23}" dt="2023-03-14T03:02:24.882" v="850" actId="478"/>
          <ac:spMkLst>
            <pc:docMk/>
            <pc:sldMk cId="1259443832" sldId="259"/>
            <ac:spMk id="3" creationId="{D557ADE8-5C58-B6ED-FC71-8B80E2A46CAA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0" creationId="{D1659C3C-366C-7AED-13C0-DD96C766DD3E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1" creationId="{5E7CAB70-B1E0-C4EA-8DBB-DD1021A017E3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2" creationId="{1B3C30D4-7663-6FA4-39F6-A83AE37B80D1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3" creationId="{7671A1E1-2330-61D9-006C-3520E7E5CD78}"/>
          </ac:spMkLst>
        </pc:spChg>
        <pc:grpChg chg="add mod">
          <ac:chgData name="Ryan Lazaroo" userId="cb2ae2c7-790e-4888-82f8-d25990c1f4ef" providerId="ADAL" clId="{9A7FF2AE-D8CE-4471-B17D-762D8C18AF23}" dt="2023-03-14T03:08:06.889" v="962" actId="164"/>
          <ac:grpSpMkLst>
            <pc:docMk/>
            <pc:sldMk cId="1259443832" sldId="259"/>
            <ac:grpSpMk id="24" creationId="{F9D7ED5E-F7CD-9A83-DB9D-534292C41C69}"/>
          </ac:grpSpMkLst>
        </pc:grpChg>
        <pc:picChg chg="add del mod">
          <ac:chgData name="Ryan Lazaroo" userId="cb2ae2c7-790e-4888-82f8-d25990c1f4ef" providerId="ADAL" clId="{9A7FF2AE-D8CE-4471-B17D-762D8C18AF23}" dt="2023-03-14T03:03:11.758" v="861" actId="478"/>
          <ac:picMkLst>
            <pc:docMk/>
            <pc:sldMk cId="1259443832" sldId="259"/>
            <ac:picMk id="4" creationId="{925F71BE-AF05-03BD-1C50-36D45C9B5EA4}"/>
          </ac:picMkLst>
        </pc:picChg>
        <pc:picChg chg="add mod">
          <ac:chgData name="Ryan Lazaroo" userId="cb2ae2c7-790e-4888-82f8-d25990c1f4ef" providerId="ADAL" clId="{9A7FF2AE-D8CE-4471-B17D-762D8C18AF23}" dt="2023-03-14T03:08:06.889" v="962" actId="164"/>
          <ac:picMkLst>
            <pc:docMk/>
            <pc:sldMk cId="1259443832" sldId="259"/>
            <ac:picMk id="8" creationId="{647D88F9-200C-D12D-1E5F-0584C704FDC8}"/>
          </ac:picMkLst>
        </pc:picChg>
        <pc:cxnChg chg="add del mod">
          <ac:chgData name="Ryan Lazaroo" userId="cb2ae2c7-790e-4888-82f8-d25990c1f4ef" providerId="ADAL" clId="{9A7FF2AE-D8CE-4471-B17D-762D8C18AF23}" dt="2023-03-14T03:03:13.119" v="862" actId="478"/>
          <ac:cxnSpMkLst>
            <pc:docMk/>
            <pc:sldMk cId="1259443832" sldId="259"/>
            <ac:cxnSpMk id="6" creationId="{856163C5-1CE3-45B0-40B2-17A460D50120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0" creationId="{F92034B2-BD11-A7F5-C2DC-8AA3DC0EA1CB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2" creationId="{05C93AB9-F434-62FC-CA7C-3FE2F2A97A31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5" creationId="{2C111358-9F7F-3A71-007E-C012B392F679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8" creationId="{1C54260A-CD25-DDF1-7091-BD2035BE9D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F82E-1986-E000-4679-FCAF3F40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1A7B5-0C40-4E6D-38FF-E00E5EF19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46B1-2667-9691-2E48-8B748343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432C-8DE9-266D-A330-1ACAF9FF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A0FD-CDFF-F8EC-0A33-B16FEEB6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2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4C0-0B9B-DDBC-3825-D63F36B9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A77AF-7D4D-C05B-68EC-0BA1F78A7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64CF-84CA-0A63-BE92-6169583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F790-0492-041C-64D6-DF2AB0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627A-61B3-D172-8799-14A678F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9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B1EC-410B-EA51-14F6-B387A74C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B666C-3933-191E-B282-06D5BED8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5A28-10A5-CB86-93AC-DE6DC96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B25A-1A27-E9B4-61E4-898FE51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F0D-7A26-F755-4594-41230C8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5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675-3F1F-AD21-3C37-35E2F00F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8632-0830-007B-42FF-87DE0C7A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AC14-9900-AE90-C026-461DE1F8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0A87-0FDA-5328-0753-94660373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6915-5805-6C17-6431-624D7588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06C4-390C-20EB-933E-9FBDE1B5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DF7-DDD6-3A78-D527-E8C41DB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F709-5A22-93FE-2D6C-3AB52C43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1ED4-C6C4-B93E-C314-176EA4A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0026-EFE0-B7B1-A1AD-851E3D35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3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2DB-A513-4BDB-590B-F4C1998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D448-4781-AF5C-71EE-916CED22C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2D9DA-D661-49A2-7456-4E1F079EB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E8C9C-5576-A29E-BC89-E963BAC5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767A-BCD7-3582-DA54-5B0B91F7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B250-3F6B-A75F-ACDB-A860592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042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4E4E-AC85-DCD0-3D1F-89946C61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7676-9DB9-9CB0-9686-B1433043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7263-72A0-5E50-E7BE-86A60593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89799-292A-EA44-6F74-21C900960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26AC-4A19-9ADF-00A0-49FEBE555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C056A-9F4E-1171-C866-19F72D1C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E81F8-86E3-3537-5137-FE1C22F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CF46-EC1D-59A4-CD23-A432573F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9336-5D5D-A79A-CEAC-AAB0B12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3F3CA-0F28-0676-0E11-703D252B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7E4F5-1C6E-C3BB-8E62-422F035D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B20C-EEFE-B961-7F6A-C3B874F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6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105FC-78F4-CF81-362E-DFE9F980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57BD7-50D9-CA9D-BB1B-8FFCAD3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F7BA-4E74-7590-C54A-81FEEC13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2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FE4E-AE02-9F39-240E-A2F68A82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63A9-F3B8-38BE-EB31-AB864CEB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6375-B238-5B59-2D41-CA74476E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6835-FD40-CE7A-00F9-62FBC396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2F54A-F64E-FA73-B35B-80E680FB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04F4-C902-BB95-7A40-71FAD263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5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2F5-22DB-489A-E53E-B09736B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A2913-6BA6-C8C6-29B9-045708CA8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297F1-9D6D-6620-71DA-76DC841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1E6BF-6EE1-2127-A0AD-31A9997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46E3-0179-6363-9354-DB20B23A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800A-F70B-F2CD-9E97-453A936A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5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13BA1-C776-D1D4-AA26-EE13248D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9636-89F2-E6A7-C127-D2C6B519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9D0A-2366-9B7C-7FA9-228B8D527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2BDA-870A-4BD3-9F2C-7627D24A0593}" type="datetimeFigureOut">
              <a:rPr lang="en-SG" smtClean="0"/>
              <a:t>14/3/2023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AC5E-1B35-FA92-2AD8-5913F28E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DC7E-23F6-0041-CDA5-804618CE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5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930251F3-02B5-BB81-C8C5-B0EF90669368}"/>
              </a:ext>
            </a:extLst>
          </p:cNvPr>
          <p:cNvGrpSpPr/>
          <p:nvPr/>
        </p:nvGrpSpPr>
        <p:grpSpPr>
          <a:xfrm>
            <a:off x="879490" y="1507606"/>
            <a:ext cx="9777252" cy="4181976"/>
            <a:chOff x="879490" y="1507606"/>
            <a:chExt cx="9777252" cy="418197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136A66-D222-74E4-385C-1A08F2FD4FF6}"/>
                </a:ext>
              </a:extLst>
            </p:cNvPr>
            <p:cNvSpPr/>
            <p:nvPr/>
          </p:nvSpPr>
          <p:spPr>
            <a:xfrm>
              <a:off x="2475708" y="1930844"/>
              <a:ext cx="7102150" cy="2650208"/>
            </a:xfrm>
            <a:custGeom>
              <a:avLst/>
              <a:gdLst>
                <a:gd name="connsiteX0" fmla="*/ 0 w 9675091"/>
                <a:gd name="connsiteY0" fmla="*/ 2048070 h 4096139"/>
                <a:gd name="connsiteX1" fmla="*/ 4837546 w 9675091"/>
                <a:gd name="connsiteY1" fmla="*/ 0 h 4096139"/>
                <a:gd name="connsiteX2" fmla="*/ 9675092 w 9675091"/>
                <a:gd name="connsiteY2" fmla="*/ 2048070 h 4096139"/>
                <a:gd name="connsiteX3" fmla="*/ 4837546 w 9675091"/>
                <a:gd name="connsiteY3" fmla="*/ 4096140 h 4096139"/>
                <a:gd name="connsiteX4" fmla="*/ 0 w 9675091"/>
                <a:gd name="connsiteY4" fmla="*/ 2048070 h 4096139"/>
                <a:gd name="connsiteX0" fmla="*/ 0 w 8434121"/>
                <a:gd name="connsiteY0" fmla="*/ 1992161 h 4096283"/>
                <a:gd name="connsiteX1" fmla="*/ 3596575 w 8434121"/>
                <a:gd name="connsiteY1" fmla="*/ 74 h 4096283"/>
                <a:gd name="connsiteX2" fmla="*/ 8434121 w 8434121"/>
                <a:gd name="connsiteY2" fmla="*/ 2048144 h 4096283"/>
                <a:gd name="connsiteX3" fmla="*/ 3596575 w 8434121"/>
                <a:gd name="connsiteY3" fmla="*/ 4096214 h 4096283"/>
                <a:gd name="connsiteX4" fmla="*/ 0 w 8434121"/>
                <a:gd name="connsiteY4" fmla="*/ 1992161 h 4096283"/>
                <a:gd name="connsiteX0" fmla="*/ 462 w 8434583"/>
                <a:gd name="connsiteY0" fmla="*/ 2166255 h 4398183"/>
                <a:gd name="connsiteX1" fmla="*/ 3597037 w 8434583"/>
                <a:gd name="connsiteY1" fmla="*/ 174168 h 4398183"/>
                <a:gd name="connsiteX2" fmla="*/ 8434583 w 8434583"/>
                <a:gd name="connsiteY2" fmla="*/ 2222238 h 4398183"/>
                <a:gd name="connsiteX3" fmla="*/ 3597037 w 8434583"/>
                <a:gd name="connsiteY3" fmla="*/ 4270308 h 4398183"/>
                <a:gd name="connsiteX4" fmla="*/ 462 w 8434583"/>
                <a:gd name="connsiteY4" fmla="*/ 2166255 h 4398183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01 w 9470319"/>
                <a:gd name="connsiteY0" fmla="*/ 2109637 h 4399619"/>
                <a:gd name="connsiteX1" fmla="*/ 3597076 w 9470319"/>
                <a:gd name="connsiteY1" fmla="*/ 117550 h 4399619"/>
                <a:gd name="connsiteX2" fmla="*/ 9470319 w 9470319"/>
                <a:gd name="connsiteY2" fmla="*/ 1372517 h 4399619"/>
                <a:gd name="connsiteX3" fmla="*/ 3597076 w 9470319"/>
                <a:gd name="connsiteY3" fmla="*/ 4213690 h 4399619"/>
                <a:gd name="connsiteX4" fmla="*/ 501 w 9470319"/>
                <a:gd name="connsiteY4" fmla="*/ 2109637 h 4399619"/>
                <a:gd name="connsiteX0" fmla="*/ 501 w 9470319"/>
                <a:gd name="connsiteY0" fmla="*/ 2217472 h 4507454"/>
                <a:gd name="connsiteX1" fmla="*/ 3597076 w 9470319"/>
                <a:gd name="connsiteY1" fmla="*/ 225385 h 4507454"/>
                <a:gd name="connsiteX2" fmla="*/ 9470319 w 9470319"/>
                <a:gd name="connsiteY2" fmla="*/ 1480352 h 4507454"/>
                <a:gd name="connsiteX3" fmla="*/ 3597076 w 9470319"/>
                <a:gd name="connsiteY3" fmla="*/ 4321525 h 4507454"/>
                <a:gd name="connsiteX4" fmla="*/ 501 w 9470319"/>
                <a:gd name="connsiteY4" fmla="*/ 2217472 h 4507454"/>
                <a:gd name="connsiteX0" fmla="*/ 501 w 9470319"/>
                <a:gd name="connsiteY0" fmla="*/ 2217472 h 4507454"/>
                <a:gd name="connsiteX1" fmla="*/ 3597076 w 9470319"/>
                <a:gd name="connsiteY1" fmla="*/ 225385 h 4507454"/>
                <a:gd name="connsiteX2" fmla="*/ 9470319 w 9470319"/>
                <a:gd name="connsiteY2" fmla="*/ 1480352 h 4507454"/>
                <a:gd name="connsiteX3" fmla="*/ 3597076 w 9470319"/>
                <a:gd name="connsiteY3" fmla="*/ 4321525 h 4507454"/>
                <a:gd name="connsiteX4" fmla="*/ 501 w 9470319"/>
                <a:gd name="connsiteY4" fmla="*/ 2217472 h 4507454"/>
                <a:gd name="connsiteX0" fmla="*/ 501 w 9483408"/>
                <a:gd name="connsiteY0" fmla="*/ 2217472 h 4507454"/>
                <a:gd name="connsiteX1" fmla="*/ 3597076 w 9483408"/>
                <a:gd name="connsiteY1" fmla="*/ 225385 h 4507454"/>
                <a:gd name="connsiteX2" fmla="*/ 9470319 w 9483408"/>
                <a:gd name="connsiteY2" fmla="*/ 1480352 h 4507454"/>
                <a:gd name="connsiteX3" fmla="*/ 3597076 w 9483408"/>
                <a:gd name="connsiteY3" fmla="*/ 4321525 h 4507454"/>
                <a:gd name="connsiteX4" fmla="*/ 501 w 9483408"/>
                <a:gd name="connsiteY4" fmla="*/ 2217472 h 450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3408" h="4507454">
                  <a:moveTo>
                    <a:pt x="501" y="2217472"/>
                  </a:moveTo>
                  <a:cubicBezTo>
                    <a:pt x="-36821" y="-807761"/>
                    <a:pt x="2018773" y="348238"/>
                    <a:pt x="3597076" y="225385"/>
                  </a:cubicBezTo>
                  <a:cubicBezTo>
                    <a:pt x="5175379" y="102532"/>
                    <a:pt x="9460988" y="-639810"/>
                    <a:pt x="9470319" y="1480352"/>
                  </a:cubicBezTo>
                  <a:cubicBezTo>
                    <a:pt x="9759568" y="4141691"/>
                    <a:pt x="5175379" y="4198672"/>
                    <a:pt x="3597076" y="4321525"/>
                  </a:cubicBezTo>
                  <a:cubicBezTo>
                    <a:pt x="2018773" y="4444378"/>
                    <a:pt x="37823" y="5242705"/>
                    <a:pt x="501" y="2217472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885EA5-C011-99A2-CE1E-0136F3C6B14C}"/>
                </a:ext>
              </a:extLst>
            </p:cNvPr>
            <p:cNvGrpSpPr/>
            <p:nvPr/>
          </p:nvGrpSpPr>
          <p:grpSpPr>
            <a:xfrm>
              <a:off x="2380062" y="1507606"/>
              <a:ext cx="7051441" cy="1124770"/>
              <a:chOff x="764000" y="-580"/>
              <a:chExt cx="10607687" cy="2019678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8512B4CD-3319-CEDC-7A0B-C5AACCA9D294}"/>
                  </a:ext>
                </a:extLst>
              </p:cNvPr>
              <p:cNvSpPr/>
              <p:nvPr/>
            </p:nvSpPr>
            <p:spPr>
              <a:xfrm>
                <a:off x="764000" y="129207"/>
                <a:ext cx="2063701" cy="1568811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701" h="1568811">
                    <a:moveTo>
                      <a:pt x="8" y="828177"/>
                    </a:moveTo>
                    <a:cubicBezTo>
                      <a:pt x="2804" y="573189"/>
                      <a:pt x="633377" y="-15084"/>
                      <a:pt x="977326" y="296"/>
                    </a:cubicBezTo>
                    <a:cubicBezTo>
                      <a:pt x="1321275" y="15676"/>
                      <a:pt x="2063701" y="463230"/>
                      <a:pt x="2063701" y="920456"/>
                    </a:cubicBezTo>
                    <a:cubicBezTo>
                      <a:pt x="2063701" y="1377682"/>
                      <a:pt x="1245773" y="1327489"/>
                      <a:pt x="960548" y="1530223"/>
                    </a:cubicBezTo>
                    <a:cubicBezTo>
                      <a:pt x="675323" y="1732957"/>
                      <a:pt x="-2788" y="1083165"/>
                      <a:pt x="8" y="82817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lowchart: Connector 3">
                <a:extLst>
                  <a:ext uri="{FF2B5EF4-FFF2-40B4-BE49-F238E27FC236}">
                    <a16:creationId xmlns:a16="http://schemas.microsoft.com/office/drawing/2014/main" id="{72FA5E94-6E7B-0D17-793D-476C498F488A}"/>
                  </a:ext>
                </a:extLst>
              </p:cNvPr>
              <p:cNvSpPr/>
              <p:nvPr/>
            </p:nvSpPr>
            <p:spPr>
              <a:xfrm rot="9308085">
                <a:off x="2617584" y="103073"/>
                <a:ext cx="2063857" cy="1809755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857" h="1809755">
                    <a:moveTo>
                      <a:pt x="164" y="1062996"/>
                    </a:moveTo>
                    <a:cubicBezTo>
                      <a:pt x="-11021" y="768860"/>
                      <a:pt x="549643" y="-15157"/>
                      <a:pt x="893592" y="223"/>
                    </a:cubicBezTo>
                    <a:cubicBezTo>
                      <a:pt x="1237541" y="15603"/>
                      <a:pt x="2063857" y="698049"/>
                      <a:pt x="2063857" y="1155275"/>
                    </a:cubicBezTo>
                    <a:cubicBezTo>
                      <a:pt x="2063857" y="1612501"/>
                      <a:pt x="1497599" y="1931424"/>
                      <a:pt x="960704" y="1765042"/>
                    </a:cubicBezTo>
                    <a:cubicBezTo>
                      <a:pt x="423809" y="1598660"/>
                      <a:pt x="11349" y="1357132"/>
                      <a:pt x="164" y="106299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F7536A-10ED-4FFD-3CCF-D00F49958D3A}"/>
                  </a:ext>
                </a:extLst>
              </p:cNvPr>
              <p:cNvSpPr/>
              <p:nvPr/>
            </p:nvSpPr>
            <p:spPr>
              <a:xfrm>
                <a:off x="4266550" y="414252"/>
                <a:ext cx="2268475" cy="1426844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201" h="921421">
                    <a:moveTo>
                      <a:pt x="11" y="668578"/>
                    </a:moveTo>
                    <a:cubicBezTo>
                      <a:pt x="2807" y="527766"/>
                      <a:pt x="528972" y="-164919"/>
                      <a:pt x="1010884" y="36417"/>
                    </a:cubicBezTo>
                    <a:cubicBezTo>
                      <a:pt x="1492796" y="237753"/>
                      <a:pt x="1988201" y="458438"/>
                      <a:pt x="1988201" y="668578"/>
                    </a:cubicBezTo>
                    <a:cubicBezTo>
                      <a:pt x="1988201" y="878718"/>
                      <a:pt x="1417295" y="755455"/>
                      <a:pt x="994106" y="881290"/>
                    </a:cubicBezTo>
                    <a:cubicBezTo>
                      <a:pt x="570917" y="1007125"/>
                      <a:pt x="-2785" y="809390"/>
                      <a:pt x="11" y="66857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88914AED-A93A-F4EC-9A33-898FF60ED522}"/>
                  </a:ext>
                </a:extLst>
              </p:cNvPr>
              <p:cNvSpPr/>
              <p:nvPr/>
            </p:nvSpPr>
            <p:spPr>
              <a:xfrm rot="685579">
                <a:off x="5241036" y="380470"/>
                <a:ext cx="2531990" cy="1213488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88200"/>
                  <a:gd name="connsiteY0" fmla="*/ 668578 h 958761"/>
                  <a:gd name="connsiteX1" fmla="*/ 1010883 w 1988200"/>
                  <a:gd name="connsiteY1" fmla="*/ 36417 h 958761"/>
                  <a:gd name="connsiteX2" fmla="*/ 1988200 w 1988200"/>
                  <a:gd name="connsiteY2" fmla="*/ 668578 h 958761"/>
                  <a:gd name="connsiteX3" fmla="*/ 994105 w 1988200"/>
                  <a:gd name="connsiteY3" fmla="*/ 881290 h 958761"/>
                  <a:gd name="connsiteX4" fmla="*/ 10 w 1988200"/>
                  <a:gd name="connsiteY4" fmla="*/ 668578 h 958761"/>
                  <a:gd name="connsiteX0" fmla="*/ 5 w 2424377"/>
                  <a:gd name="connsiteY0" fmla="*/ 625593 h 844978"/>
                  <a:gd name="connsiteX1" fmla="*/ 1447060 w 2424377"/>
                  <a:gd name="connsiteY1" fmla="*/ 2 h 844978"/>
                  <a:gd name="connsiteX2" fmla="*/ 2424377 w 2424377"/>
                  <a:gd name="connsiteY2" fmla="*/ 632163 h 844978"/>
                  <a:gd name="connsiteX3" fmla="*/ 1430282 w 2424377"/>
                  <a:gd name="connsiteY3" fmla="*/ 844875 h 844978"/>
                  <a:gd name="connsiteX4" fmla="*/ 5 w 2424377"/>
                  <a:gd name="connsiteY4" fmla="*/ 625593 h 844978"/>
                  <a:gd name="connsiteX0" fmla="*/ 5 w 2424377"/>
                  <a:gd name="connsiteY0" fmla="*/ 625593 h 952132"/>
                  <a:gd name="connsiteX1" fmla="*/ 1447060 w 2424377"/>
                  <a:gd name="connsiteY1" fmla="*/ 2 h 952132"/>
                  <a:gd name="connsiteX2" fmla="*/ 2424377 w 2424377"/>
                  <a:gd name="connsiteY2" fmla="*/ 632163 h 952132"/>
                  <a:gd name="connsiteX3" fmla="*/ 1430282 w 2424377"/>
                  <a:gd name="connsiteY3" fmla="*/ 844875 h 952132"/>
                  <a:gd name="connsiteX4" fmla="*/ 5 w 2424377"/>
                  <a:gd name="connsiteY4" fmla="*/ 625593 h 952132"/>
                  <a:gd name="connsiteX0" fmla="*/ 7 w 2355403"/>
                  <a:gd name="connsiteY0" fmla="*/ 198769 h 898574"/>
                  <a:gd name="connsiteX1" fmla="*/ 1378086 w 2355403"/>
                  <a:gd name="connsiteY1" fmla="*/ 25146 h 898574"/>
                  <a:gd name="connsiteX2" fmla="*/ 2355403 w 2355403"/>
                  <a:gd name="connsiteY2" fmla="*/ 657307 h 898574"/>
                  <a:gd name="connsiteX3" fmla="*/ 1361308 w 2355403"/>
                  <a:gd name="connsiteY3" fmla="*/ 870019 h 898574"/>
                  <a:gd name="connsiteX4" fmla="*/ 7 w 2355403"/>
                  <a:gd name="connsiteY4" fmla="*/ 198769 h 898574"/>
                  <a:gd name="connsiteX0" fmla="*/ 5 w 2355401"/>
                  <a:gd name="connsiteY0" fmla="*/ 198769 h 972838"/>
                  <a:gd name="connsiteX1" fmla="*/ 1378084 w 2355401"/>
                  <a:gd name="connsiteY1" fmla="*/ 25146 h 972838"/>
                  <a:gd name="connsiteX2" fmla="*/ 2355401 w 2355401"/>
                  <a:gd name="connsiteY2" fmla="*/ 657307 h 972838"/>
                  <a:gd name="connsiteX3" fmla="*/ 1361306 w 2355401"/>
                  <a:gd name="connsiteY3" fmla="*/ 870019 h 972838"/>
                  <a:gd name="connsiteX4" fmla="*/ 5 w 2355401"/>
                  <a:gd name="connsiteY4" fmla="*/ 198769 h 972838"/>
                  <a:gd name="connsiteX0" fmla="*/ 5 w 2355401"/>
                  <a:gd name="connsiteY0" fmla="*/ 176276 h 950345"/>
                  <a:gd name="connsiteX1" fmla="*/ 1378084 w 2355401"/>
                  <a:gd name="connsiteY1" fmla="*/ 2653 h 950345"/>
                  <a:gd name="connsiteX2" fmla="*/ 2355401 w 2355401"/>
                  <a:gd name="connsiteY2" fmla="*/ 634814 h 950345"/>
                  <a:gd name="connsiteX3" fmla="*/ 1361306 w 2355401"/>
                  <a:gd name="connsiteY3" fmla="*/ 847526 h 950345"/>
                  <a:gd name="connsiteX4" fmla="*/ 5 w 2355401"/>
                  <a:gd name="connsiteY4" fmla="*/ 176276 h 950345"/>
                  <a:gd name="connsiteX0" fmla="*/ 50 w 2355446"/>
                  <a:gd name="connsiteY0" fmla="*/ 176276 h 950345"/>
                  <a:gd name="connsiteX1" fmla="*/ 1378129 w 2355446"/>
                  <a:gd name="connsiteY1" fmla="*/ 2653 h 950345"/>
                  <a:gd name="connsiteX2" fmla="*/ 2355446 w 2355446"/>
                  <a:gd name="connsiteY2" fmla="*/ 634814 h 950345"/>
                  <a:gd name="connsiteX3" fmla="*/ 1361351 w 2355446"/>
                  <a:gd name="connsiteY3" fmla="*/ 847526 h 950345"/>
                  <a:gd name="connsiteX4" fmla="*/ 50 w 2355446"/>
                  <a:gd name="connsiteY4" fmla="*/ 176276 h 9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446" h="950345">
                    <a:moveTo>
                      <a:pt x="50" y="176276"/>
                    </a:moveTo>
                    <a:cubicBezTo>
                      <a:pt x="9356" y="-69654"/>
                      <a:pt x="972543" y="44487"/>
                      <a:pt x="1378129" y="2653"/>
                    </a:cubicBezTo>
                    <a:cubicBezTo>
                      <a:pt x="1783715" y="-39181"/>
                      <a:pt x="2355446" y="424674"/>
                      <a:pt x="2355446" y="634814"/>
                    </a:cubicBezTo>
                    <a:cubicBezTo>
                      <a:pt x="2355446" y="844954"/>
                      <a:pt x="1460959" y="1094765"/>
                      <a:pt x="1361351" y="847526"/>
                    </a:cubicBezTo>
                    <a:cubicBezTo>
                      <a:pt x="1261743" y="600287"/>
                      <a:pt x="-9256" y="422206"/>
                      <a:pt x="50" y="17627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" name="Flowchart: Connector 3">
                <a:extLst>
                  <a:ext uri="{FF2B5EF4-FFF2-40B4-BE49-F238E27FC236}">
                    <a16:creationId xmlns:a16="http://schemas.microsoft.com/office/drawing/2014/main" id="{6D867827-CB30-76AA-52BB-20F386E7551E}"/>
                  </a:ext>
                </a:extLst>
              </p:cNvPr>
              <p:cNvSpPr/>
              <p:nvPr/>
            </p:nvSpPr>
            <p:spPr>
              <a:xfrm rot="9308085">
                <a:off x="7546346" y="-580"/>
                <a:ext cx="1930385" cy="2019678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159 w 2014998"/>
                  <a:gd name="connsiteY0" fmla="*/ 1062963 h 1765804"/>
                  <a:gd name="connsiteX1" fmla="*/ 893587 w 2014998"/>
                  <a:gd name="connsiteY1" fmla="*/ 190 h 1765804"/>
                  <a:gd name="connsiteX2" fmla="*/ 1928517 w 2014998"/>
                  <a:gd name="connsiteY2" fmla="*/ 1147998 h 1765804"/>
                  <a:gd name="connsiteX3" fmla="*/ 960699 w 2014998"/>
                  <a:gd name="connsiteY3" fmla="*/ 1765009 h 1765804"/>
                  <a:gd name="connsiteX4" fmla="*/ 159 w 2014998"/>
                  <a:gd name="connsiteY4" fmla="*/ 1062963 h 1765804"/>
                  <a:gd name="connsiteX0" fmla="*/ 159 w 1970864"/>
                  <a:gd name="connsiteY0" fmla="*/ 1062963 h 1765804"/>
                  <a:gd name="connsiteX1" fmla="*/ 893587 w 1970864"/>
                  <a:gd name="connsiteY1" fmla="*/ 190 h 1765804"/>
                  <a:gd name="connsiteX2" fmla="*/ 1928517 w 1970864"/>
                  <a:gd name="connsiteY2" fmla="*/ 1147998 h 1765804"/>
                  <a:gd name="connsiteX3" fmla="*/ 960699 w 1970864"/>
                  <a:gd name="connsiteY3" fmla="*/ 1765009 h 1765804"/>
                  <a:gd name="connsiteX4" fmla="*/ 159 w 1970864"/>
                  <a:gd name="connsiteY4" fmla="*/ 1062963 h 1765804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2082 w 1930440"/>
                  <a:gd name="connsiteY0" fmla="*/ 1032158 h 1734999"/>
                  <a:gd name="connsiteX1" fmla="*/ 742538 w 1930440"/>
                  <a:gd name="connsiteY1" fmla="*/ 197 h 1734999"/>
                  <a:gd name="connsiteX2" fmla="*/ 1930440 w 1930440"/>
                  <a:gd name="connsiteY2" fmla="*/ 1117193 h 1734999"/>
                  <a:gd name="connsiteX3" fmla="*/ 962622 w 1930440"/>
                  <a:gd name="connsiteY3" fmla="*/ 1734204 h 1734999"/>
                  <a:gd name="connsiteX4" fmla="*/ 2082 w 1930440"/>
                  <a:gd name="connsiteY4" fmla="*/ 1032158 h 1734999"/>
                  <a:gd name="connsiteX0" fmla="*/ 2027 w 1930385"/>
                  <a:gd name="connsiteY0" fmla="*/ 1055806 h 1758647"/>
                  <a:gd name="connsiteX1" fmla="*/ 742483 w 1930385"/>
                  <a:gd name="connsiteY1" fmla="*/ 23845 h 1758647"/>
                  <a:gd name="connsiteX2" fmla="*/ 1930385 w 1930385"/>
                  <a:gd name="connsiteY2" fmla="*/ 1140841 h 1758647"/>
                  <a:gd name="connsiteX3" fmla="*/ 962567 w 1930385"/>
                  <a:gd name="connsiteY3" fmla="*/ 1757852 h 1758647"/>
                  <a:gd name="connsiteX4" fmla="*/ 2027 w 1930385"/>
                  <a:gd name="connsiteY4" fmla="*/ 1055806 h 1758647"/>
                  <a:gd name="connsiteX0" fmla="*/ 2027 w 1930385"/>
                  <a:gd name="connsiteY0" fmla="*/ 1055806 h 2019677"/>
                  <a:gd name="connsiteX1" fmla="*/ 742483 w 1930385"/>
                  <a:gd name="connsiteY1" fmla="*/ 23845 h 2019677"/>
                  <a:gd name="connsiteX2" fmla="*/ 1930385 w 1930385"/>
                  <a:gd name="connsiteY2" fmla="*/ 1140841 h 2019677"/>
                  <a:gd name="connsiteX3" fmla="*/ 962567 w 1930385"/>
                  <a:gd name="connsiteY3" fmla="*/ 1757852 h 2019677"/>
                  <a:gd name="connsiteX4" fmla="*/ 2027 w 1930385"/>
                  <a:gd name="connsiteY4" fmla="*/ 1055806 h 201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0385" h="2019677">
                    <a:moveTo>
                      <a:pt x="2027" y="1055806"/>
                    </a:moveTo>
                    <a:cubicBezTo>
                      <a:pt x="-34654" y="766805"/>
                      <a:pt x="434832" y="-159634"/>
                      <a:pt x="742483" y="23845"/>
                    </a:cubicBezTo>
                    <a:cubicBezTo>
                      <a:pt x="1050134" y="207324"/>
                      <a:pt x="1837380" y="585036"/>
                      <a:pt x="1930385" y="1140841"/>
                    </a:cubicBezTo>
                    <a:cubicBezTo>
                      <a:pt x="1930385" y="1598067"/>
                      <a:pt x="1885735" y="2451657"/>
                      <a:pt x="962567" y="1757852"/>
                    </a:cubicBezTo>
                    <a:cubicBezTo>
                      <a:pt x="39399" y="1064047"/>
                      <a:pt x="38708" y="1344807"/>
                      <a:pt x="2027" y="105580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Flowchart: Connector 3">
                <a:extLst>
                  <a:ext uri="{FF2B5EF4-FFF2-40B4-BE49-F238E27FC236}">
                    <a16:creationId xmlns:a16="http://schemas.microsoft.com/office/drawing/2014/main" id="{55F278CB-94F1-10B7-55A9-51A16A223021}"/>
                  </a:ext>
                </a:extLst>
              </p:cNvPr>
              <p:cNvSpPr/>
              <p:nvPr/>
            </p:nvSpPr>
            <p:spPr>
              <a:xfrm>
                <a:off x="9297789" y="414252"/>
                <a:ext cx="2073898" cy="1426844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3F4CA5-1D75-F42E-3A3E-E6850024044E}"/>
                </a:ext>
              </a:extLst>
            </p:cNvPr>
            <p:cNvGrpSpPr/>
            <p:nvPr/>
          </p:nvGrpSpPr>
          <p:grpSpPr>
            <a:xfrm>
              <a:off x="2509872" y="3123482"/>
              <a:ext cx="7156643" cy="1952372"/>
              <a:chOff x="1071522" y="3258524"/>
              <a:chExt cx="10186400" cy="3233663"/>
            </a:xfrm>
          </p:grpSpPr>
          <p:sp>
            <p:nvSpPr>
              <p:cNvPr id="10" name="Flowchart: Connector 3">
                <a:extLst>
                  <a:ext uri="{FF2B5EF4-FFF2-40B4-BE49-F238E27FC236}">
                    <a16:creationId xmlns:a16="http://schemas.microsoft.com/office/drawing/2014/main" id="{E12C26A2-BC9A-A5A3-BFD9-8588C324307A}"/>
                  </a:ext>
                </a:extLst>
              </p:cNvPr>
              <p:cNvSpPr/>
              <p:nvPr/>
            </p:nvSpPr>
            <p:spPr>
              <a:xfrm rot="4124589" flipV="1">
                <a:off x="970122" y="4821976"/>
                <a:ext cx="1771611" cy="1568811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701" h="1568811">
                    <a:moveTo>
                      <a:pt x="8" y="828177"/>
                    </a:moveTo>
                    <a:cubicBezTo>
                      <a:pt x="2804" y="573189"/>
                      <a:pt x="633377" y="-15084"/>
                      <a:pt x="977326" y="296"/>
                    </a:cubicBezTo>
                    <a:cubicBezTo>
                      <a:pt x="1321275" y="15676"/>
                      <a:pt x="2063701" y="463230"/>
                      <a:pt x="2063701" y="920456"/>
                    </a:cubicBezTo>
                    <a:cubicBezTo>
                      <a:pt x="2063701" y="1377682"/>
                      <a:pt x="1245773" y="1327489"/>
                      <a:pt x="960548" y="1530223"/>
                    </a:cubicBezTo>
                    <a:cubicBezTo>
                      <a:pt x="675323" y="1732957"/>
                      <a:pt x="-2788" y="1083165"/>
                      <a:pt x="8" y="82817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Flowchart: Connector 3">
                <a:extLst>
                  <a:ext uri="{FF2B5EF4-FFF2-40B4-BE49-F238E27FC236}">
                    <a16:creationId xmlns:a16="http://schemas.microsoft.com/office/drawing/2014/main" id="{21D03A22-9450-1817-7ADD-76AC68B7C324}"/>
                  </a:ext>
                </a:extLst>
              </p:cNvPr>
              <p:cNvSpPr/>
              <p:nvPr/>
            </p:nvSpPr>
            <p:spPr>
              <a:xfrm rot="13883366" flipV="1">
                <a:off x="9393812" y="3562051"/>
                <a:ext cx="2167637" cy="1560583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1 w 2124539"/>
                  <a:gd name="connsiteY0" fmla="*/ 713297 h 1786621"/>
                  <a:gd name="connsiteX1" fmla="*/ 954274 w 2124539"/>
                  <a:gd name="connsiteY1" fmla="*/ 7740 h 1786621"/>
                  <a:gd name="connsiteX2" fmla="*/ 2124539 w 2124539"/>
                  <a:gd name="connsiteY2" fmla="*/ 1162792 h 1786621"/>
                  <a:gd name="connsiteX3" fmla="*/ 1021386 w 2124539"/>
                  <a:gd name="connsiteY3" fmla="*/ 1772559 h 1786621"/>
                  <a:gd name="connsiteX4" fmla="*/ 151 w 2124539"/>
                  <a:gd name="connsiteY4" fmla="*/ 713297 h 1786621"/>
                  <a:gd name="connsiteX0" fmla="*/ 504 w 2124892"/>
                  <a:gd name="connsiteY0" fmla="*/ 712825 h 1587156"/>
                  <a:gd name="connsiteX1" fmla="*/ 954627 w 2124892"/>
                  <a:gd name="connsiteY1" fmla="*/ 7268 h 1587156"/>
                  <a:gd name="connsiteX2" fmla="*/ 2124892 w 2124892"/>
                  <a:gd name="connsiteY2" fmla="*/ 1162320 h 1587156"/>
                  <a:gd name="connsiteX3" fmla="*/ 1078824 w 2124892"/>
                  <a:gd name="connsiteY3" fmla="*/ 1551567 h 1587156"/>
                  <a:gd name="connsiteX4" fmla="*/ 504 w 2124892"/>
                  <a:gd name="connsiteY4" fmla="*/ 712825 h 1587156"/>
                  <a:gd name="connsiteX0" fmla="*/ 504 w 2124892"/>
                  <a:gd name="connsiteY0" fmla="*/ 712825 h 1569062"/>
                  <a:gd name="connsiteX1" fmla="*/ 954627 w 2124892"/>
                  <a:gd name="connsiteY1" fmla="*/ 7268 h 1569062"/>
                  <a:gd name="connsiteX2" fmla="*/ 2124892 w 2124892"/>
                  <a:gd name="connsiteY2" fmla="*/ 1162320 h 1569062"/>
                  <a:gd name="connsiteX3" fmla="*/ 1078824 w 2124892"/>
                  <a:gd name="connsiteY3" fmla="*/ 1551567 h 1569062"/>
                  <a:gd name="connsiteX4" fmla="*/ 504 w 2124892"/>
                  <a:gd name="connsiteY4" fmla="*/ 712825 h 1569062"/>
                  <a:gd name="connsiteX0" fmla="*/ 504 w 2124892"/>
                  <a:gd name="connsiteY0" fmla="*/ 712825 h 1569062"/>
                  <a:gd name="connsiteX1" fmla="*/ 954626 w 2124892"/>
                  <a:gd name="connsiteY1" fmla="*/ 7268 h 1569062"/>
                  <a:gd name="connsiteX2" fmla="*/ 2124892 w 2124892"/>
                  <a:gd name="connsiteY2" fmla="*/ 1162320 h 1569062"/>
                  <a:gd name="connsiteX3" fmla="*/ 1078824 w 2124892"/>
                  <a:gd name="connsiteY3" fmla="*/ 1551567 h 1569062"/>
                  <a:gd name="connsiteX4" fmla="*/ 504 w 2124892"/>
                  <a:gd name="connsiteY4" fmla="*/ 712825 h 1569062"/>
                  <a:gd name="connsiteX0" fmla="*/ 578 w 2124966"/>
                  <a:gd name="connsiteY0" fmla="*/ 708018 h 1564255"/>
                  <a:gd name="connsiteX1" fmla="*/ 954700 w 2124966"/>
                  <a:gd name="connsiteY1" fmla="*/ 2461 h 1564255"/>
                  <a:gd name="connsiteX2" fmla="*/ 2124966 w 2124966"/>
                  <a:gd name="connsiteY2" fmla="*/ 1157513 h 1564255"/>
                  <a:gd name="connsiteX3" fmla="*/ 1078898 w 2124966"/>
                  <a:gd name="connsiteY3" fmla="*/ 1546760 h 1564255"/>
                  <a:gd name="connsiteX4" fmla="*/ 578 w 2124966"/>
                  <a:gd name="connsiteY4" fmla="*/ 708018 h 1564255"/>
                  <a:gd name="connsiteX0" fmla="*/ 43250 w 2167638"/>
                  <a:gd name="connsiteY0" fmla="*/ 708018 h 1564133"/>
                  <a:gd name="connsiteX1" fmla="*/ 997372 w 2167638"/>
                  <a:gd name="connsiteY1" fmla="*/ 2461 h 1564133"/>
                  <a:gd name="connsiteX2" fmla="*/ 2167638 w 2167638"/>
                  <a:gd name="connsiteY2" fmla="*/ 1157513 h 1564133"/>
                  <a:gd name="connsiteX3" fmla="*/ 1121570 w 2167638"/>
                  <a:gd name="connsiteY3" fmla="*/ 1546760 h 1564133"/>
                  <a:gd name="connsiteX4" fmla="*/ 43250 w 2167638"/>
                  <a:gd name="connsiteY4" fmla="*/ 708018 h 1564133"/>
                  <a:gd name="connsiteX0" fmla="*/ 43250 w 2167638"/>
                  <a:gd name="connsiteY0" fmla="*/ 708018 h 1560583"/>
                  <a:gd name="connsiteX1" fmla="*/ 997372 w 2167638"/>
                  <a:gd name="connsiteY1" fmla="*/ 2461 h 1560583"/>
                  <a:gd name="connsiteX2" fmla="*/ 2167638 w 2167638"/>
                  <a:gd name="connsiteY2" fmla="*/ 1157513 h 1560583"/>
                  <a:gd name="connsiteX3" fmla="*/ 1121570 w 2167638"/>
                  <a:gd name="connsiteY3" fmla="*/ 1546760 h 1560583"/>
                  <a:gd name="connsiteX4" fmla="*/ 43250 w 2167638"/>
                  <a:gd name="connsiteY4" fmla="*/ 708018 h 156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7638" h="1560583">
                    <a:moveTo>
                      <a:pt x="43250" y="708018"/>
                    </a:moveTo>
                    <a:cubicBezTo>
                      <a:pt x="-187730" y="456676"/>
                      <a:pt x="561054" y="53295"/>
                      <a:pt x="997372" y="2461"/>
                    </a:cubicBezTo>
                    <a:cubicBezTo>
                      <a:pt x="1433690" y="-48373"/>
                      <a:pt x="2167638" y="700287"/>
                      <a:pt x="2167638" y="1157513"/>
                    </a:cubicBezTo>
                    <a:cubicBezTo>
                      <a:pt x="2167638" y="1614739"/>
                      <a:pt x="1720067" y="1425573"/>
                      <a:pt x="1121570" y="1546760"/>
                    </a:cubicBezTo>
                    <a:cubicBezTo>
                      <a:pt x="523073" y="1667947"/>
                      <a:pt x="274230" y="959360"/>
                      <a:pt x="43250" y="70801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7B2BC793-1169-8A00-7035-AA4AAD4AEF72}"/>
                  </a:ext>
                </a:extLst>
              </p:cNvPr>
              <p:cNvSpPr/>
              <p:nvPr/>
            </p:nvSpPr>
            <p:spPr>
              <a:xfrm rot="20278613" flipV="1">
                <a:off x="6304474" y="4627897"/>
                <a:ext cx="2175517" cy="1415551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01742"/>
                  <a:gd name="connsiteY0" fmla="*/ 612909 h 845395"/>
                  <a:gd name="connsiteX1" fmla="*/ 924425 w 1901742"/>
                  <a:gd name="connsiteY1" fmla="*/ 17 h 845395"/>
                  <a:gd name="connsiteX2" fmla="*/ 1901742 w 1901742"/>
                  <a:gd name="connsiteY2" fmla="*/ 632178 h 845395"/>
                  <a:gd name="connsiteX3" fmla="*/ 907647 w 1901742"/>
                  <a:gd name="connsiteY3" fmla="*/ 844890 h 845395"/>
                  <a:gd name="connsiteX4" fmla="*/ 10 w 1901742"/>
                  <a:gd name="connsiteY4" fmla="*/ 612909 h 845395"/>
                  <a:gd name="connsiteX0" fmla="*/ 4996 w 1906728"/>
                  <a:gd name="connsiteY0" fmla="*/ 612921 h 863607"/>
                  <a:gd name="connsiteX1" fmla="*/ 929411 w 1906728"/>
                  <a:gd name="connsiteY1" fmla="*/ 29 h 863607"/>
                  <a:gd name="connsiteX2" fmla="*/ 1906728 w 1906728"/>
                  <a:gd name="connsiteY2" fmla="*/ 632190 h 863607"/>
                  <a:gd name="connsiteX3" fmla="*/ 912633 w 1906728"/>
                  <a:gd name="connsiteY3" fmla="*/ 844902 h 863607"/>
                  <a:gd name="connsiteX4" fmla="*/ 4996 w 1906728"/>
                  <a:gd name="connsiteY4" fmla="*/ 612921 h 86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6728" h="863607">
                    <a:moveTo>
                      <a:pt x="4996" y="612921"/>
                    </a:moveTo>
                    <a:cubicBezTo>
                      <a:pt x="-64697" y="259722"/>
                      <a:pt x="612456" y="-3182"/>
                      <a:pt x="929411" y="29"/>
                    </a:cubicBezTo>
                    <a:cubicBezTo>
                      <a:pt x="1246366" y="3240"/>
                      <a:pt x="1906728" y="422050"/>
                      <a:pt x="1906728" y="632190"/>
                    </a:cubicBezTo>
                    <a:cubicBezTo>
                      <a:pt x="1906728" y="842330"/>
                      <a:pt x="1229588" y="848113"/>
                      <a:pt x="912633" y="844902"/>
                    </a:cubicBezTo>
                    <a:cubicBezTo>
                      <a:pt x="595678" y="841691"/>
                      <a:pt x="74689" y="966120"/>
                      <a:pt x="4996" y="612921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Flowchart: Connector 3">
                <a:extLst>
                  <a:ext uri="{FF2B5EF4-FFF2-40B4-BE49-F238E27FC236}">
                    <a16:creationId xmlns:a16="http://schemas.microsoft.com/office/drawing/2014/main" id="{4D94221A-E061-EB68-4205-273BAF0931A3}"/>
                  </a:ext>
                </a:extLst>
              </p:cNvPr>
              <p:cNvSpPr/>
              <p:nvPr/>
            </p:nvSpPr>
            <p:spPr>
              <a:xfrm rot="12271127" flipV="1">
                <a:off x="4593198" y="4631438"/>
                <a:ext cx="1888206" cy="1699663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159 w 2014998"/>
                  <a:gd name="connsiteY0" fmla="*/ 1062963 h 1765804"/>
                  <a:gd name="connsiteX1" fmla="*/ 893587 w 2014998"/>
                  <a:gd name="connsiteY1" fmla="*/ 190 h 1765804"/>
                  <a:gd name="connsiteX2" fmla="*/ 1928517 w 2014998"/>
                  <a:gd name="connsiteY2" fmla="*/ 1147998 h 1765804"/>
                  <a:gd name="connsiteX3" fmla="*/ 960699 w 2014998"/>
                  <a:gd name="connsiteY3" fmla="*/ 1765009 h 1765804"/>
                  <a:gd name="connsiteX4" fmla="*/ 159 w 2014998"/>
                  <a:gd name="connsiteY4" fmla="*/ 1062963 h 1765804"/>
                  <a:gd name="connsiteX0" fmla="*/ 159 w 1970864"/>
                  <a:gd name="connsiteY0" fmla="*/ 1062963 h 1765804"/>
                  <a:gd name="connsiteX1" fmla="*/ 893587 w 1970864"/>
                  <a:gd name="connsiteY1" fmla="*/ 190 h 1765804"/>
                  <a:gd name="connsiteX2" fmla="*/ 1928517 w 1970864"/>
                  <a:gd name="connsiteY2" fmla="*/ 1147998 h 1765804"/>
                  <a:gd name="connsiteX3" fmla="*/ 960699 w 1970864"/>
                  <a:gd name="connsiteY3" fmla="*/ 1765009 h 1765804"/>
                  <a:gd name="connsiteX4" fmla="*/ 159 w 1970864"/>
                  <a:gd name="connsiteY4" fmla="*/ 1062963 h 1765804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2082 w 1930440"/>
                  <a:gd name="connsiteY0" fmla="*/ 1032158 h 1734999"/>
                  <a:gd name="connsiteX1" fmla="*/ 742538 w 1930440"/>
                  <a:gd name="connsiteY1" fmla="*/ 197 h 1734999"/>
                  <a:gd name="connsiteX2" fmla="*/ 1930440 w 1930440"/>
                  <a:gd name="connsiteY2" fmla="*/ 1117193 h 1734999"/>
                  <a:gd name="connsiteX3" fmla="*/ 962622 w 1930440"/>
                  <a:gd name="connsiteY3" fmla="*/ 1734204 h 1734999"/>
                  <a:gd name="connsiteX4" fmla="*/ 2082 w 1930440"/>
                  <a:gd name="connsiteY4" fmla="*/ 1032158 h 1734999"/>
                  <a:gd name="connsiteX0" fmla="*/ 2027 w 1930385"/>
                  <a:gd name="connsiteY0" fmla="*/ 1055806 h 1758647"/>
                  <a:gd name="connsiteX1" fmla="*/ 742483 w 1930385"/>
                  <a:gd name="connsiteY1" fmla="*/ 23845 h 1758647"/>
                  <a:gd name="connsiteX2" fmla="*/ 1930385 w 1930385"/>
                  <a:gd name="connsiteY2" fmla="*/ 1140841 h 1758647"/>
                  <a:gd name="connsiteX3" fmla="*/ 962567 w 1930385"/>
                  <a:gd name="connsiteY3" fmla="*/ 1757852 h 1758647"/>
                  <a:gd name="connsiteX4" fmla="*/ 2027 w 1930385"/>
                  <a:gd name="connsiteY4" fmla="*/ 1055806 h 1758647"/>
                  <a:gd name="connsiteX0" fmla="*/ 481 w 1928839"/>
                  <a:gd name="connsiteY0" fmla="*/ 959951 h 1662792"/>
                  <a:gd name="connsiteX1" fmla="*/ 1085797 w 1928839"/>
                  <a:gd name="connsiteY1" fmla="*/ 25826 h 1662792"/>
                  <a:gd name="connsiteX2" fmla="*/ 1928839 w 1928839"/>
                  <a:gd name="connsiteY2" fmla="*/ 1044986 h 1662792"/>
                  <a:gd name="connsiteX3" fmla="*/ 961021 w 1928839"/>
                  <a:gd name="connsiteY3" fmla="*/ 1661997 h 1662792"/>
                  <a:gd name="connsiteX4" fmla="*/ 481 w 1928839"/>
                  <a:gd name="connsiteY4" fmla="*/ 959951 h 1662792"/>
                  <a:gd name="connsiteX0" fmla="*/ 481 w 1928839"/>
                  <a:gd name="connsiteY0" fmla="*/ 934295 h 1637136"/>
                  <a:gd name="connsiteX1" fmla="*/ 1085797 w 1928839"/>
                  <a:gd name="connsiteY1" fmla="*/ 170 h 1637136"/>
                  <a:gd name="connsiteX2" fmla="*/ 1928839 w 1928839"/>
                  <a:gd name="connsiteY2" fmla="*/ 1019330 h 1637136"/>
                  <a:gd name="connsiteX3" fmla="*/ 961021 w 1928839"/>
                  <a:gd name="connsiteY3" fmla="*/ 1636341 h 1637136"/>
                  <a:gd name="connsiteX4" fmla="*/ 481 w 1928839"/>
                  <a:gd name="connsiteY4" fmla="*/ 934295 h 1637136"/>
                  <a:gd name="connsiteX0" fmla="*/ 481 w 1928839"/>
                  <a:gd name="connsiteY0" fmla="*/ 951517 h 1654358"/>
                  <a:gd name="connsiteX1" fmla="*/ 1085797 w 1928839"/>
                  <a:gd name="connsiteY1" fmla="*/ 17392 h 1654358"/>
                  <a:gd name="connsiteX2" fmla="*/ 1928839 w 1928839"/>
                  <a:gd name="connsiteY2" fmla="*/ 1036552 h 1654358"/>
                  <a:gd name="connsiteX3" fmla="*/ 961021 w 1928839"/>
                  <a:gd name="connsiteY3" fmla="*/ 1653563 h 1654358"/>
                  <a:gd name="connsiteX4" fmla="*/ 481 w 1928839"/>
                  <a:gd name="connsiteY4" fmla="*/ 951517 h 165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39" h="1654358">
                    <a:moveTo>
                      <a:pt x="481" y="951517"/>
                    </a:moveTo>
                    <a:cubicBezTo>
                      <a:pt x="21277" y="678822"/>
                      <a:pt x="784020" y="-128067"/>
                      <a:pt x="1085797" y="17392"/>
                    </a:cubicBezTo>
                    <a:cubicBezTo>
                      <a:pt x="1387574" y="162851"/>
                      <a:pt x="1835834" y="480747"/>
                      <a:pt x="1928839" y="1036552"/>
                    </a:cubicBezTo>
                    <a:cubicBezTo>
                      <a:pt x="1928839" y="1493778"/>
                      <a:pt x="1282414" y="1667735"/>
                      <a:pt x="961021" y="1653563"/>
                    </a:cubicBezTo>
                    <a:cubicBezTo>
                      <a:pt x="639628" y="1639391"/>
                      <a:pt x="-20315" y="1224212"/>
                      <a:pt x="481" y="95151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Flowchart: Connector 3">
                <a:extLst>
                  <a:ext uri="{FF2B5EF4-FFF2-40B4-BE49-F238E27FC236}">
                    <a16:creationId xmlns:a16="http://schemas.microsoft.com/office/drawing/2014/main" id="{5D2F8307-A422-1ED9-E5A1-571B12B65B10}"/>
                  </a:ext>
                </a:extLst>
              </p:cNvPr>
              <p:cNvSpPr/>
              <p:nvPr/>
            </p:nvSpPr>
            <p:spPr>
              <a:xfrm flipV="1">
                <a:off x="2495930" y="4913300"/>
                <a:ext cx="2073898" cy="1426844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9318305E-B0F5-EBF4-8F22-61115AE2F6D8}"/>
                  </a:ext>
                </a:extLst>
              </p:cNvPr>
              <p:cNvSpPr/>
              <p:nvPr/>
            </p:nvSpPr>
            <p:spPr>
              <a:xfrm rot="16200000" flipV="1">
                <a:off x="8205002" y="4119239"/>
                <a:ext cx="1624491" cy="1588128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9 w 1911717"/>
                  <a:gd name="connsiteY0" fmla="*/ 633340 h 849400"/>
                  <a:gd name="connsiteX1" fmla="*/ 1010882 w 1911717"/>
                  <a:gd name="connsiteY1" fmla="*/ 1179 h 849400"/>
                  <a:gd name="connsiteX2" fmla="*/ 1911717 w 1911717"/>
                  <a:gd name="connsiteY2" fmla="*/ 497476 h 849400"/>
                  <a:gd name="connsiteX3" fmla="*/ 994104 w 1911717"/>
                  <a:gd name="connsiteY3" fmla="*/ 846052 h 849400"/>
                  <a:gd name="connsiteX4" fmla="*/ 9 w 1911717"/>
                  <a:gd name="connsiteY4" fmla="*/ 633340 h 849400"/>
                  <a:gd name="connsiteX0" fmla="*/ 9 w 1913528"/>
                  <a:gd name="connsiteY0" fmla="*/ 633340 h 849400"/>
                  <a:gd name="connsiteX1" fmla="*/ 1010882 w 1913528"/>
                  <a:gd name="connsiteY1" fmla="*/ 1179 h 849400"/>
                  <a:gd name="connsiteX2" fmla="*/ 1911717 w 1913528"/>
                  <a:gd name="connsiteY2" fmla="*/ 497476 h 849400"/>
                  <a:gd name="connsiteX3" fmla="*/ 994104 w 1913528"/>
                  <a:gd name="connsiteY3" fmla="*/ 846052 h 849400"/>
                  <a:gd name="connsiteX4" fmla="*/ 9 w 1913528"/>
                  <a:gd name="connsiteY4" fmla="*/ 633340 h 849400"/>
                  <a:gd name="connsiteX0" fmla="*/ 9 w 1913528"/>
                  <a:gd name="connsiteY0" fmla="*/ 633941 h 850001"/>
                  <a:gd name="connsiteX1" fmla="*/ 1010882 w 1913528"/>
                  <a:gd name="connsiteY1" fmla="*/ 1780 h 850001"/>
                  <a:gd name="connsiteX2" fmla="*/ 1911717 w 1913528"/>
                  <a:gd name="connsiteY2" fmla="*/ 498077 h 850001"/>
                  <a:gd name="connsiteX3" fmla="*/ 994104 w 1913528"/>
                  <a:gd name="connsiteY3" fmla="*/ 846653 h 850001"/>
                  <a:gd name="connsiteX4" fmla="*/ 9 w 1913528"/>
                  <a:gd name="connsiteY4" fmla="*/ 633941 h 850001"/>
                  <a:gd name="connsiteX0" fmla="*/ 9 w 1881336"/>
                  <a:gd name="connsiteY0" fmla="*/ 632051 h 849834"/>
                  <a:gd name="connsiteX1" fmla="*/ 978704 w 1881336"/>
                  <a:gd name="connsiteY1" fmla="*/ 1737 h 849834"/>
                  <a:gd name="connsiteX2" fmla="*/ 1879539 w 1881336"/>
                  <a:gd name="connsiteY2" fmla="*/ 498034 h 849834"/>
                  <a:gd name="connsiteX3" fmla="*/ 961926 w 1881336"/>
                  <a:gd name="connsiteY3" fmla="*/ 846610 h 849834"/>
                  <a:gd name="connsiteX4" fmla="*/ 9 w 1881336"/>
                  <a:gd name="connsiteY4" fmla="*/ 632051 h 849834"/>
                  <a:gd name="connsiteX0" fmla="*/ 16329 w 1897656"/>
                  <a:gd name="connsiteY0" fmla="*/ 632051 h 911837"/>
                  <a:gd name="connsiteX1" fmla="*/ 995024 w 1897656"/>
                  <a:gd name="connsiteY1" fmla="*/ 1737 h 911837"/>
                  <a:gd name="connsiteX2" fmla="*/ 1895859 w 1897656"/>
                  <a:gd name="connsiteY2" fmla="*/ 498034 h 911837"/>
                  <a:gd name="connsiteX3" fmla="*/ 978246 w 1897656"/>
                  <a:gd name="connsiteY3" fmla="*/ 846610 h 911837"/>
                  <a:gd name="connsiteX4" fmla="*/ 16329 w 1897656"/>
                  <a:gd name="connsiteY4" fmla="*/ 632051 h 911837"/>
                  <a:gd name="connsiteX0" fmla="*/ 84 w 1881327"/>
                  <a:gd name="connsiteY0" fmla="*/ 632051 h 846747"/>
                  <a:gd name="connsiteX1" fmla="*/ 978779 w 1881327"/>
                  <a:gd name="connsiteY1" fmla="*/ 1737 h 846747"/>
                  <a:gd name="connsiteX2" fmla="*/ 1879614 w 1881327"/>
                  <a:gd name="connsiteY2" fmla="*/ 498034 h 846747"/>
                  <a:gd name="connsiteX3" fmla="*/ 928504 w 1881327"/>
                  <a:gd name="connsiteY3" fmla="*/ 843451 h 846747"/>
                  <a:gd name="connsiteX4" fmla="*/ 84 w 1881327"/>
                  <a:gd name="connsiteY4" fmla="*/ 632051 h 846747"/>
                  <a:gd name="connsiteX0" fmla="*/ 91 w 1881475"/>
                  <a:gd name="connsiteY0" fmla="*/ 632051 h 858759"/>
                  <a:gd name="connsiteX1" fmla="*/ 978786 w 1881475"/>
                  <a:gd name="connsiteY1" fmla="*/ 1737 h 858759"/>
                  <a:gd name="connsiteX2" fmla="*/ 1879621 w 1881475"/>
                  <a:gd name="connsiteY2" fmla="*/ 498034 h 858759"/>
                  <a:gd name="connsiteX3" fmla="*/ 928511 w 1881475"/>
                  <a:gd name="connsiteY3" fmla="*/ 843451 h 858759"/>
                  <a:gd name="connsiteX4" fmla="*/ 91 w 1881475"/>
                  <a:gd name="connsiteY4" fmla="*/ 632051 h 85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475" h="858759">
                    <a:moveTo>
                      <a:pt x="91" y="632051"/>
                    </a:moveTo>
                    <a:cubicBezTo>
                      <a:pt x="8470" y="491765"/>
                      <a:pt x="665531" y="24073"/>
                      <a:pt x="978786" y="1737"/>
                    </a:cubicBezTo>
                    <a:cubicBezTo>
                      <a:pt x="1292041" y="-20599"/>
                      <a:pt x="1909939" y="173993"/>
                      <a:pt x="1879621" y="498034"/>
                    </a:cubicBezTo>
                    <a:cubicBezTo>
                      <a:pt x="1919830" y="897516"/>
                      <a:pt x="1296886" y="782365"/>
                      <a:pt x="928511" y="843451"/>
                    </a:cubicBezTo>
                    <a:cubicBezTo>
                      <a:pt x="560136" y="904537"/>
                      <a:pt x="-8288" y="772337"/>
                      <a:pt x="91" y="632051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D006C8-3D62-595C-DFF3-3B3C482814A5}"/>
                </a:ext>
              </a:extLst>
            </p:cNvPr>
            <p:cNvGrpSpPr/>
            <p:nvPr/>
          </p:nvGrpSpPr>
          <p:grpSpPr>
            <a:xfrm>
              <a:off x="2830988" y="2496887"/>
              <a:ext cx="4134441" cy="815927"/>
              <a:chOff x="-1226831" y="2059679"/>
              <a:chExt cx="5520665" cy="959117"/>
            </a:xfrm>
          </p:grpSpPr>
          <p:sp>
            <p:nvSpPr>
              <p:cNvPr id="20" name="Flowchart: Connector 3">
                <a:extLst>
                  <a:ext uri="{FF2B5EF4-FFF2-40B4-BE49-F238E27FC236}">
                    <a16:creationId xmlns:a16="http://schemas.microsoft.com/office/drawing/2014/main" id="{F8D8E057-FA3D-4CF2-EBE1-1882D7AEF87E}"/>
                  </a:ext>
                </a:extLst>
              </p:cNvPr>
              <p:cNvSpPr/>
              <p:nvPr/>
            </p:nvSpPr>
            <p:spPr>
              <a:xfrm>
                <a:off x="-1226831" y="2059679"/>
                <a:ext cx="1419016" cy="823032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12818691-B2BA-FC92-A50C-324883664354}"/>
                  </a:ext>
                </a:extLst>
              </p:cNvPr>
              <p:cNvSpPr/>
              <p:nvPr/>
            </p:nvSpPr>
            <p:spPr>
              <a:xfrm>
                <a:off x="2414759" y="2107208"/>
                <a:ext cx="1879075" cy="748671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1 w 1850005"/>
                  <a:gd name="connsiteY0" fmla="*/ 447555 h 856896"/>
                  <a:gd name="connsiteX1" fmla="*/ 872688 w 1850005"/>
                  <a:gd name="connsiteY1" fmla="*/ 2022 h 856896"/>
                  <a:gd name="connsiteX2" fmla="*/ 1850005 w 1850005"/>
                  <a:gd name="connsiteY2" fmla="*/ 634183 h 856896"/>
                  <a:gd name="connsiteX3" fmla="*/ 855910 w 1850005"/>
                  <a:gd name="connsiteY3" fmla="*/ 846895 h 856896"/>
                  <a:gd name="connsiteX4" fmla="*/ 11 w 1850005"/>
                  <a:gd name="connsiteY4" fmla="*/ 447555 h 856896"/>
                  <a:gd name="connsiteX0" fmla="*/ 53 w 1850047"/>
                  <a:gd name="connsiteY0" fmla="*/ 451917 h 861256"/>
                  <a:gd name="connsiteX1" fmla="*/ 872730 w 1850047"/>
                  <a:gd name="connsiteY1" fmla="*/ 6384 h 861256"/>
                  <a:gd name="connsiteX2" fmla="*/ 1850047 w 1850047"/>
                  <a:gd name="connsiteY2" fmla="*/ 638545 h 861256"/>
                  <a:gd name="connsiteX3" fmla="*/ 855952 w 1850047"/>
                  <a:gd name="connsiteY3" fmla="*/ 851257 h 861256"/>
                  <a:gd name="connsiteX4" fmla="*/ 53 w 1850047"/>
                  <a:gd name="connsiteY4" fmla="*/ 451917 h 861256"/>
                  <a:gd name="connsiteX0" fmla="*/ 57 w 1850051"/>
                  <a:gd name="connsiteY0" fmla="*/ 463296 h 872636"/>
                  <a:gd name="connsiteX1" fmla="*/ 872734 w 1850051"/>
                  <a:gd name="connsiteY1" fmla="*/ 17763 h 872636"/>
                  <a:gd name="connsiteX2" fmla="*/ 1850051 w 1850051"/>
                  <a:gd name="connsiteY2" fmla="*/ 649924 h 872636"/>
                  <a:gd name="connsiteX3" fmla="*/ 855956 w 1850051"/>
                  <a:gd name="connsiteY3" fmla="*/ 862636 h 872636"/>
                  <a:gd name="connsiteX4" fmla="*/ 57 w 1850051"/>
                  <a:gd name="connsiteY4" fmla="*/ 463296 h 872636"/>
                  <a:gd name="connsiteX0" fmla="*/ 57 w 1850051"/>
                  <a:gd name="connsiteY0" fmla="*/ 463296 h 875177"/>
                  <a:gd name="connsiteX1" fmla="*/ 872734 w 1850051"/>
                  <a:gd name="connsiteY1" fmla="*/ 17763 h 875177"/>
                  <a:gd name="connsiteX2" fmla="*/ 1850051 w 1850051"/>
                  <a:gd name="connsiteY2" fmla="*/ 649924 h 875177"/>
                  <a:gd name="connsiteX3" fmla="*/ 855956 w 1850051"/>
                  <a:gd name="connsiteY3" fmla="*/ 862636 h 875177"/>
                  <a:gd name="connsiteX4" fmla="*/ 57 w 1850051"/>
                  <a:gd name="connsiteY4" fmla="*/ 463296 h 875177"/>
                  <a:gd name="connsiteX0" fmla="*/ 57 w 1855404"/>
                  <a:gd name="connsiteY0" fmla="*/ 468979 h 880860"/>
                  <a:gd name="connsiteX1" fmla="*/ 872734 w 1855404"/>
                  <a:gd name="connsiteY1" fmla="*/ 23446 h 880860"/>
                  <a:gd name="connsiteX2" fmla="*/ 1850051 w 1855404"/>
                  <a:gd name="connsiteY2" fmla="*/ 655607 h 880860"/>
                  <a:gd name="connsiteX3" fmla="*/ 855956 w 1855404"/>
                  <a:gd name="connsiteY3" fmla="*/ 868319 h 880860"/>
                  <a:gd name="connsiteX4" fmla="*/ 57 w 1855404"/>
                  <a:gd name="connsiteY4" fmla="*/ 468979 h 88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404" h="880860">
                    <a:moveTo>
                      <a:pt x="57" y="468979"/>
                    </a:moveTo>
                    <a:cubicBezTo>
                      <a:pt x="-6360" y="64693"/>
                      <a:pt x="527549" y="146033"/>
                      <a:pt x="872734" y="23446"/>
                    </a:cubicBezTo>
                    <a:cubicBezTo>
                      <a:pt x="1217919" y="-99141"/>
                      <a:pt x="1923756" y="280797"/>
                      <a:pt x="1850051" y="655607"/>
                    </a:cubicBezTo>
                    <a:cubicBezTo>
                      <a:pt x="1785560" y="887703"/>
                      <a:pt x="1164288" y="899424"/>
                      <a:pt x="855956" y="868319"/>
                    </a:cubicBezTo>
                    <a:cubicBezTo>
                      <a:pt x="547624" y="837214"/>
                      <a:pt x="6474" y="873265"/>
                      <a:pt x="57" y="468979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Flowchart: Connector 3">
                <a:extLst>
                  <a:ext uri="{FF2B5EF4-FFF2-40B4-BE49-F238E27FC236}">
                    <a16:creationId xmlns:a16="http://schemas.microsoft.com/office/drawing/2014/main" id="{AC5D19A8-D9DF-32FC-16ED-E58FA85265FE}"/>
                  </a:ext>
                </a:extLst>
              </p:cNvPr>
              <p:cNvSpPr/>
              <p:nvPr/>
            </p:nvSpPr>
            <p:spPr>
              <a:xfrm flipV="1">
                <a:off x="1227022" y="2219049"/>
                <a:ext cx="1201340" cy="799747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8E047157-8C7C-B614-9800-9BB2EABBAAB2}"/>
                  </a:ext>
                </a:extLst>
              </p:cNvPr>
              <p:cNvSpPr/>
              <p:nvPr/>
            </p:nvSpPr>
            <p:spPr>
              <a:xfrm rot="10012885" flipV="1">
                <a:off x="171187" y="2188101"/>
                <a:ext cx="1059536" cy="746890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01742"/>
                  <a:gd name="connsiteY0" fmla="*/ 612909 h 845395"/>
                  <a:gd name="connsiteX1" fmla="*/ 924425 w 1901742"/>
                  <a:gd name="connsiteY1" fmla="*/ 17 h 845395"/>
                  <a:gd name="connsiteX2" fmla="*/ 1901742 w 1901742"/>
                  <a:gd name="connsiteY2" fmla="*/ 632178 h 845395"/>
                  <a:gd name="connsiteX3" fmla="*/ 907647 w 1901742"/>
                  <a:gd name="connsiteY3" fmla="*/ 844890 h 845395"/>
                  <a:gd name="connsiteX4" fmla="*/ 10 w 1901742"/>
                  <a:gd name="connsiteY4" fmla="*/ 612909 h 845395"/>
                  <a:gd name="connsiteX0" fmla="*/ 4996 w 1906728"/>
                  <a:gd name="connsiteY0" fmla="*/ 612921 h 863607"/>
                  <a:gd name="connsiteX1" fmla="*/ 929411 w 1906728"/>
                  <a:gd name="connsiteY1" fmla="*/ 29 h 863607"/>
                  <a:gd name="connsiteX2" fmla="*/ 1906728 w 1906728"/>
                  <a:gd name="connsiteY2" fmla="*/ 632190 h 863607"/>
                  <a:gd name="connsiteX3" fmla="*/ 912633 w 1906728"/>
                  <a:gd name="connsiteY3" fmla="*/ 844902 h 863607"/>
                  <a:gd name="connsiteX4" fmla="*/ 4996 w 1906728"/>
                  <a:gd name="connsiteY4" fmla="*/ 612921 h 863607"/>
                  <a:gd name="connsiteX0" fmla="*/ 8262 w 1909994"/>
                  <a:gd name="connsiteY0" fmla="*/ 614014 h 864699"/>
                  <a:gd name="connsiteX1" fmla="*/ 932677 w 1909994"/>
                  <a:gd name="connsiteY1" fmla="*/ 1122 h 864699"/>
                  <a:gd name="connsiteX2" fmla="*/ 1909994 w 1909994"/>
                  <a:gd name="connsiteY2" fmla="*/ 633283 h 864699"/>
                  <a:gd name="connsiteX3" fmla="*/ 915899 w 1909994"/>
                  <a:gd name="connsiteY3" fmla="*/ 845995 h 864699"/>
                  <a:gd name="connsiteX4" fmla="*/ 8262 w 1909994"/>
                  <a:gd name="connsiteY4" fmla="*/ 614014 h 864699"/>
                  <a:gd name="connsiteX0" fmla="*/ 4838 w 1760452"/>
                  <a:gd name="connsiteY0" fmla="*/ 613521 h 872775"/>
                  <a:gd name="connsiteX1" fmla="*/ 929253 w 1760452"/>
                  <a:gd name="connsiteY1" fmla="*/ 629 h 872775"/>
                  <a:gd name="connsiteX2" fmla="*/ 1760451 w 1760452"/>
                  <a:gd name="connsiteY2" fmla="*/ 513405 h 872775"/>
                  <a:gd name="connsiteX3" fmla="*/ 912475 w 1760452"/>
                  <a:gd name="connsiteY3" fmla="*/ 845502 h 872775"/>
                  <a:gd name="connsiteX4" fmla="*/ 4838 w 1760452"/>
                  <a:gd name="connsiteY4" fmla="*/ 613521 h 872775"/>
                  <a:gd name="connsiteX0" fmla="*/ 4838 w 1763520"/>
                  <a:gd name="connsiteY0" fmla="*/ 615028 h 874280"/>
                  <a:gd name="connsiteX1" fmla="*/ 929253 w 1763520"/>
                  <a:gd name="connsiteY1" fmla="*/ 2136 h 874280"/>
                  <a:gd name="connsiteX2" fmla="*/ 1760451 w 1763520"/>
                  <a:gd name="connsiteY2" fmla="*/ 514912 h 874280"/>
                  <a:gd name="connsiteX3" fmla="*/ 912475 w 1763520"/>
                  <a:gd name="connsiteY3" fmla="*/ 847009 h 874280"/>
                  <a:gd name="connsiteX4" fmla="*/ 4838 w 1763520"/>
                  <a:gd name="connsiteY4" fmla="*/ 615028 h 87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520" h="874280">
                    <a:moveTo>
                      <a:pt x="4838" y="615028"/>
                    </a:moveTo>
                    <a:cubicBezTo>
                      <a:pt x="-64855" y="261829"/>
                      <a:pt x="636651" y="18822"/>
                      <a:pt x="929253" y="2136"/>
                    </a:cubicBezTo>
                    <a:cubicBezTo>
                      <a:pt x="1221855" y="-14550"/>
                      <a:pt x="1811109" y="58272"/>
                      <a:pt x="1760451" y="514912"/>
                    </a:cubicBezTo>
                    <a:cubicBezTo>
                      <a:pt x="1760451" y="725052"/>
                      <a:pt x="1205077" y="830323"/>
                      <a:pt x="912475" y="847009"/>
                    </a:cubicBezTo>
                    <a:cubicBezTo>
                      <a:pt x="619873" y="863695"/>
                      <a:pt x="74531" y="968227"/>
                      <a:pt x="4838" y="61502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48A6C2A8-3BA7-CA2C-760D-1BB3B94EE604}"/>
                </a:ext>
              </a:extLst>
            </p:cNvPr>
            <p:cNvSpPr/>
            <p:nvPr/>
          </p:nvSpPr>
          <p:spPr>
            <a:xfrm rot="760754" flipV="1">
              <a:off x="4145685" y="3453737"/>
              <a:ext cx="1526564" cy="332033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04" h="880860">
                  <a:moveTo>
                    <a:pt x="57" y="468979"/>
                  </a:moveTo>
                  <a:cubicBezTo>
                    <a:pt x="-6360" y="64693"/>
                    <a:pt x="527549" y="146033"/>
                    <a:pt x="872734" y="23446"/>
                  </a:cubicBezTo>
                  <a:cubicBezTo>
                    <a:pt x="1217919" y="-99141"/>
                    <a:pt x="1923756" y="280797"/>
                    <a:pt x="1850051" y="655607"/>
                  </a:cubicBezTo>
                  <a:cubicBezTo>
                    <a:pt x="1785560" y="887703"/>
                    <a:pt x="1164288" y="899424"/>
                    <a:pt x="855956" y="868319"/>
                  </a:cubicBezTo>
                  <a:cubicBezTo>
                    <a:pt x="547624" y="837214"/>
                    <a:pt x="6474" y="873265"/>
                    <a:pt x="57" y="4689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D963C3B0-C715-43DB-99D3-4C2F7FEFF5C3}"/>
                </a:ext>
              </a:extLst>
            </p:cNvPr>
            <p:cNvSpPr/>
            <p:nvPr/>
          </p:nvSpPr>
          <p:spPr>
            <a:xfrm>
              <a:off x="3150421" y="3594605"/>
              <a:ext cx="874823" cy="282752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  <a:gd name="connsiteX0" fmla="*/ 2822 w 1871156"/>
                <a:gd name="connsiteY0" fmla="*/ 514928 h 926809"/>
                <a:gd name="connsiteX1" fmla="*/ 875499 w 1871156"/>
                <a:gd name="connsiteY1" fmla="*/ 69395 h 926809"/>
                <a:gd name="connsiteX2" fmla="*/ 1852816 w 1871156"/>
                <a:gd name="connsiteY2" fmla="*/ 701556 h 926809"/>
                <a:gd name="connsiteX3" fmla="*/ 858721 w 1871156"/>
                <a:gd name="connsiteY3" fmla="*/ 914268 h 926809"/>
                <a:gd name="connsiteX4" fmla="*/ 2822 w 1871156"/>
                <a:gd name="connsiteY4" fmla="*/ 514928 h 926809"/>
                <a:gd name="connsiteX0" fmla="*/ 4487 w 1874572"/>
                <a:gd name="connsiteY0" fmla="*/ 447729 h 859610"/>
                <a:gd name="connsiteX1" fmla="*/ 877164 w 1874572"/>
                <a:gd name="connsiteY1" fmla="*/ 2196 h 859610"/>
                <a:gd name="connsiteX2" fmla="*/ 1854481 w 1874572"/>
                <a:gd name="connsiteY2" fmla="*/ 634357 h 859610"/>
                <a:gd name="connsiteX3" fmla="*/ 860386 w 1874572"/>
                <a:gd name="connsiteY3" fmla="*/ 847069 h 859610"/>
                <a:gd name="connsiteX4" fmla="*/ 4487 w 1874572"/>
                <a:gd name="connsiteY4" fmla="*/ 447729 h 859610"/>
                <a:gd name="connsiteX0" fmla="*/ 77 w 1856531"/>
                <a:gd name="connsiteY0" fmla="*/ 449119 h 861000"/>
                <a:gd name="connsiteX1" fmla="*/ 872754 w 1856531"/>
                <a:gd name="connsiteY1" fmla="*/ 3586 h 861000"/>
                <a:gd name="connsiteX2" fmla="*/ 1850071 w 1856531"/>
                <a:gd name="connsiteY2" fmla="*/ 635747 h 861000"/>
                <a:gd name="connsiteX3" fmla="*/ 855976 w 1856531"/>
                <a:gd name="connsiteY3" fmla="*/ 848459 h 861000"/>
                <a:gd name="connsiteX4" fmla="*/ 77 w 1856531"/>
                <a:gd name="connsiteY4" fmla="*/ 449119 h 861000"/>
                <a:gd name="connsiteX0" fmla="*/ 40928 w 1897380"/>
                <a:gd name="connsiteY0" fmla="*/ 449119 h 861000"/>
                <a:gd name="connsiteX1" fmla="*/ 913605 w 1897380"/>
                <a:gd name="connsiteY1" fmla="*/ 3586 h 861000"/>
                <a:gd name="connsiteX2" fmla="*/ 1890922 w 1897380"/>
                <a:gd name="connsiteY2" fmla="*/ 635747 h 861000"/>
                <a:gd name="connsiteX3" fmla="*/ 896827 w 1897380"/>
                <a:gd name="connsiteY3" fmla="*/ 848459 h 861000"/>
                <a:gd name="connsiteX4" fmla="*/ 40928 w 1897380"/>
                <a:gd name="connsiteY4" fmla="*/ 449119 h 8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0" h="861000">
                  <a:moveTo>
                    <a:pt x="40928" y="449119"/>
                  </a:moveTo>
                  <a:cubicBezTo>
                    <a:pt x="-162510" y="141527"/>
                    <a:pt x="434049" y="43413"/>
                    <a:pt x="913605" y="3586"/>
                  </a:cubicBezTo>
                  <a:cubicBezTo>
                    <a:pt x="1393161" y="-36241"/>
                    <a:pt x="1964627" y="260937"/>
                    <a:pt x="1890922" y="635747"/>
                  </a:cubicBezTo>
                  <a:cubicBezTo>
                    <a:pt x="1826431" y="867843"/>
                    <a:pt x="1205159" y="879564"/>
                    <a:pt x="896827" y="848459"/>
                  </a:cubicBezTo>
                  <a:cubicBezTo>
                    <a:pt x="588495" y="817354"/>
                    <a:pt x="244366" y="756711"/>
                    <a:pt x="40928" y="4491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8C739207-C211-AE9B-555D-559C6381B676}"/>
                </a:ext>
              </a:extLst>
            </p:cNvPr>
            <p:cNvSpPr/>
            <p:nvPr/>
          </p:nvSpPr>
          <p:spPr>
            <a:xfrm>
              <a:off x="5880078" y="3276565"/>
              <a:ext cx="850410" cy="308282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  <a:gd name="connsiteX0" fmla="*/ 2822 w 1871156"/>
                <a:gd name="connsiteY0" fmla="*/ 514928 h 926809"/>
                <a:gd name="connsiteX1" fmla="*/ 875499 w 1871156"/>
                <a:gd name="connsiteY1" fmla="*/ 69395 h 926809"/>
                <a:gd name="connsiteX2" fmla="*/ 1852816 w 1871156"/>
                <a:gd name="connsiteY2" fmla="*/ 701556 h 926809"/>
                <a:gd name="connsiteX3" fmla="*/ 858721 w 1871156"/>
                <a:gd name="connsiteY3" fmla="*/ 914268 h 926809"/>
                <a:gd name="connsiteX4" fmla="*/ 2822 w 1871156"/>
                <a:gd name="connsiteY4" fmla="*/ 514928 h 926809"/>
                <a:gd name="connsiteX0" fmla="*/ 4487 w 1874572"/>
                <a:gd name="connsiteY0" fmla="*/ 447729 h 859610"/>
                <a:gd name="connsiteX1" fmla="*/ 877164 w 1874572"/>
                <a:gd name="connsiteY1" fmla="*/ 2196 h 859610"/>
                <a:gd name="connsiteX2" fmla="*/ 1854481 w 1874572"/>
                <a:gd name="connsiteY2" fmla="*/ 634357 h 859610"/>
                <a:gd name="connsiteX3" fmla="*/ 860386 w 1874572"/>
                <a:gd name="connsiteY3" fmla="*/ 847069 h 859610"/>
                <a:gd name="connsiteX4" fmla="*/ 4487 w 1874572"/>
                <a:gd name="connsiteY4" fmla="*/ 447729 h 859610"/>
                <a:gd name="connsiteX0" fmla="*/ 77 w 1856531"/>
                <a:gd name="connsiteY0" fmla="*/ 449119 h 861000"/>
                <a:gd name="connsiteX1" fmla="*/ 872754 w 1856531"/>
                <a:gd name="connsiteY1" fmla="*/ 3586 h 861000"/>
                <a:gd name="connsiteX2" fmla="*/ 1850071 w 1856531"/>
                <a:gd name="connsiteY2" fmla="*/ 635747 h 861000"/>
                <a:gd name="connsiteX3" fmla="*/ 855976 w 1856531"/>
                <a:gd name="connsiteY3" fmla="*/ 848459 h 861000"/>
                <a:gd name="connsiteX4" fmla="*/ 77 w 1856531"/>
                <a:gd name="connsiteY4" fmla="*/ 449119 h 861000"/>
                <a:gd name="connsiteX0" fmla="*/ 40928 w 1897380"/>
                <a:gd name="connsiteY0" fmla="*/ 449119 h 861000"/>
                <a:gd name="connsiteX1" fmla="*/ 913605 w 1897380"/>
                <a:gd name="connsiteY1" fmla="*/ 3586 h 861000"/>
                <a:gd name="connsiteX2" fmla="*/ 1890922 w 1897380"/>
                <a:gd name="connsiteY2" fmla="*/ 635747 h 861000"/>
                <a:gd name="connsiteX3" fmla="*/ 896827 w 1897380"/>
                <a:gd name="connsiteY3" fmla="*/ 848459 h 861000"/>
                <a:gd name="connsiteX4" fmla="*/ 40928 w 1897380"/>
                <a:gd name="connsiteY4" fmla="*/ 449119 h 861000"/>
                <a:gd name="connsiteX0" fmla="*/ 10336 w 1866788"/>
                <a:gd name="connsiteY0" fmla="*/ 505923 h 991683"/>
                <a:gd name="connsiteX1" fmla="*/ 883013 w 1866788"/>
                <a:gd name="connsiteY1" fmla="*/ 60390 h 991683"/>
                <a:gd name="connsiteX2" fmla="*/ 1860330 w 1866788"/>
                <a:gd name="connsiteY2" fmla="*/ 692551 h 991683"/>
                <a:gd name="connsiteX3" fmla="*/ 866235 w 1866788"/>
                <a:gd name="connsiteY3" fmla="*/ 905263 h 991683"/>
                <a:gd name="connsiteX4" fmla="*/ 10336 w 1866788"/>
                <a:gd name="connsiteY4" fmla="*/ 505923 h 991683"/>
                <a:gd name="connsiteX0" fmla="*/ 7861 w 1882204"/>
                <a:gd name="connsiteY0" fmla="*/ 690713 h 1102594"/>
                <a:gd name="connsiteX1" fmla="*/ 1376631 w 1882204"/>
                <a:gd name="connsiteY1" fmla="*/ 2081 h 1102594"/>
                <a:gd name="connsiteX2" fmla="*/ 1857855 w 1882204"/>
                <a:gd name="connsiteY2" fmla="*/ 877341 h 1102594"/>
                <a:gd name="connsiteX3" fmla="*/ 863760 w 1882204"/>
                <a:gd name="connsiteY3" fmla="*/ 1090053 h 1102594"/>
                <a:gd name="connsiteX4" fmla="*/ 7861 w 1882204"/>
                <a:gd name="connsiteY4" fmla="*/ 690713 h 1102594"/>
                <a:gd name="connsiteX0" fmla="*/ 11665 w 3297535"/>
                <a:gd name="connsiteY0" fmla="*/ 709147 h 1115746"/>
                <a:gd name="connsiteX1" fmla="*/ 1380435 w 3297535"/>
                <a:gd name="connsiteY1" fmla="*/ 20515 h 1115746"/>
                <a:gd name="connsiteX2" fmla="*/ 3294811 w 3297535"/>
                <a:gd name="connsiteY2" fmla="*/ 377165 h 1115746"/>
                <a:gd name="connsiteX3" fmla="*/ 867564 w 3297535"/>
                <a:gd name="connsiteY3" fmla="*/ 1108487 h 1115746"/>
                <a:gd name="connsiteX4" fmla="*/ 11665 w 3297535"/>
                <a:gd name="connsiteY4" fmla="*/ 709147 h 1115746"/>
                <a:gd name="connsiteX0" fmla="*/ 11665 w 3354147"/>
                <a:gd name="connsiteY0" fmla="*/ 709147 h 1115746"/>
                <a:gd name="connsiteX1" fmla="*/ 1380435 w 3354147"/>
                <a:gd name="connsiteY1" fmla="*/ 20515 h 1115746"/>
                <a:gd name="connsiteX2" fmla="*/ 3294811 w 3354147"/>
                <a:gd name="connsiteY2" fmla="*/ 377165 h 1115746"/>
                <a:gd name="connsiteX3" fmla="*/ 867564 w 3354147"/>
                <a:gd name="connsiteY3" fmla="*/ 1108487 h 1115746"/>
                <a:gd name="connsiteX4" fmla="*/ 11665 w 3354147"/>
                <a:gd name="connsiteY4" fmla="*/ 709147 h 1115746"/>
                <a:gd name="connsiteX0" fmla="*/ 11665 w 3354147"/>
                <a:gd name="connsiteY0" fmla="*/ 725663 h 1132262"/>
                <a:gd name="connsiteX1" fmla="*/ 1380435 w 3354147"/>
                <a:gd name="connsiteY1" fmla="*/ 37031 h 1132262"/>
                <a:gd name="connsiteX2" fmla="*/ 3294811 w 3354147"/>
                <a:gd name="connsiteY2" fmla="*/ 393681 h 1132262"/>
                <a:gd name="connsiteX3" fmla="*/ 867564 w 3354147"/>
                <a:gd name="connsiteY3" fmla="*/ 1125003 h 1132262"/>
                <a:gd name="connsiteX4" fmla="*/ 11665 w 3354147"/>
                <a:gd name="connsiteY4" fmla="*/ 725663 h 11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47" h="1132262">
                  <a:moveTo>
                    <a:pt x="11665" y="725663"/>
                  </a:moveTo>
                  <a:cubicBezTo>
                    <a:pt x="97143" y="544334"/>
                    <a:pt x="833244" y="92361"/>
                    <a:pt x="1380435" y="37031"/>
                  </a:cubicBezTo>
                  <a:cubicBezTo>
                    <a:pt x="1927626" y="-18299"/>
                    <a:pt x="2844864" y="-78367"/>
                    <a:pt x="3294811" y="393681"/>
                  </a:cubicBezTo>
                  <a:cubicBezTo>
                    <a:pt x="3753975" y="1257835"/>
                    <a:pt x="1414755" y="1069673"/>
                    <a:pt x="867564" y="1125003"/>
                  </a:cubicBezTo>
                  <a:cubicBezTo>
                    <a:pt x="320373" y="1180333"/>
                    <a:pt x="-73813" y="906992"/>
                    <a:pt x="11665" y="72566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FFAC754-CD24-D2E6-06E6-455EA6837A60}"/>
                </a:ext>
              </a:extLst>
            </p:cNvPr>
            <p:cNvSpPr/>
            <p:nvPr/>
          </p:nvSpPr>
          <p:spPr>
            <a:xfrm>
              <a:off x="5492646" y="3094908"/>
              <a:ext cx="273948" cy="15396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BBAB62-45FB-A2B6-10A0-CC2AD6C71691}"/>
                </a:ext>
              </a:extLst>
            </p:cNvPr>
            <p:cNvSpPr txBox="1"/>
            <p:nvPr/>
          </p:nvSpPr>
          <p:spPr>
            <a:xfrm rot="16200000">
              <a:off x="217809" y="2456284"/>
              <a:ext cx="2523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Water in</a:t>
              </a:r>
            </a:p>
            <a:p>
              <a:r>
                <a:rPr lang="en-US" sz="3600" dirty="0"/>
                <a:t>(imbibition)</a:t>
              </a:r>
              <a:endParaRPr lang="en-SG" sz="36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E25431-33C8-D51F-EBCD-07799EA60D5A}"/>
                </a:ext>
              </a:extLst>
            </p:cNvPr>
            <p:cNvCxnSpPr>
              <a:cxnSpLocks/>
            </p:cNvCxnSpPr>
            <p:nvPr/>
          </p:nvCxnSpPr>
          <p:spPr>
            <a:xfrm>
              <a:off x="2138933" y="3842803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AAE20F-742A-6ACC-177E-F2EDC317D50F}"/>
                </a:ext>
              </a:extLst>
            </p:cNvPr>
            <p:cNvSpPr txBox="1"/>
            <p:nvPr/>
          </p:nvSpPr>
          <p:spPr>
            <a:xfrm rot="5400000">
              <a:off x="9099742" y="2779959"/>
              <a:ext cx="2467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Water out</a:t>
              </a:r>
              <a:endParaRPr lang="en-SG" sz="3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56158F-2E5A-8D9C-8EB7-D578638577C2}"/>
                </a:ext>
              </a:extLst>
            </p:cNvPr>
            <p:cNvSpPr txBox="1"/>
            <p:nvPr/>
          </p:nvSpPr>
          <p:spPr>
            <a:xfrm>
              <a:off x="895644" y="5043251"/>
              <a:ext cx="42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Residual oil (Snap-off)</a:t>
              </a:r>
              <a:endParaRPr lang="en-SG" sz="3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427B8A-A09C-FD42-A235-C307855D719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3024931" y="3408330"/>
              <a:ext cx="3160779" cy="1634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928133D-42AE-9FB4-CDA1-A7A1E6F821EB}"/>
                </a:ext>
              </a:extLst>
            </p:cNvPr>
            <p:cNvCxnSpPr>
              <a:cxnSpLocks/>
            </p:cNvCxnSpPr>
            <p:nvPr/>
          </p:nvCxnSpPr>
          <p:spPr>
            <a:xfrm>
              <a:off x="2138933" y="357752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049B69-9B60-802C-B8EA-9C6ED39C90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13" y="3276565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C6D22B-0648-E58E-596A-76BACAC7D74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889" y="295705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A71FA8-A524-04EB-1028-C46190E16AEC}"/>
                </a:ext>
              </a:extLst>
            </p:cNvPr>
            <p:cNvCxnSpPr>
              <a:cxnSpLocks/>
            </p:cNvCxnSpPr>
            <p:nvPr/>
          </p:nvCxnSpPr>
          <p:spPr>
            <a:xfrm>
              <a:off x="2150212" y="263482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DE6EE8-DE2F-C84C-92BC-667F7E3D17E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435" y="3211615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9583B9-93A3-08D3-44AF-6D23AE109D59}"/>
                </a:ext>
              </a:extLst>
            </p:cNvPr>
            <p:cNvCxnSpPr>
              <a:cxnSpLocks/>
            </p:cNvCxnSpPr>
            <p:nvPr/>
          </p:nvCxnSpPr>
          <p:spPr>
            <a:xfrm>
              <a:off x="9323311" y="289210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FD6948-EE0A-6E0A-E383-1B808F3CE006}"/>
                </a:ext>
              </a:extLst>
            </p:cNvPr>
            <p:cNvCxnSpPr>
              <a:cxnSpLocks/>
            </p:cNvCxnSpPr>
            <p:nvPr/>
          </p:nvCxnSpPr>
          <p:spPr>
            <a:xfrm>
              <a:off x="9352634" y="256987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BD3F975-E448-8ABA-00C9-777D5C10FC6B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3024931" y="3718853"/>
              <a:ext cx="554383" cy="1324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8789E1-8883-11A0-E2DF-B35288B18166}"/>
                </a:ext>
              </a:extLst>
            </p:cNvPr>
            <p:cNvSpPr txBox="1"/>
            <p:nvPr/>
          </p:nvSpPr>
          <p:spPr>
            <a:xfrm>
              <a:off x="3699138" y="2070405"/>
              <a:ext cx="23860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Pore-Throat Type A</a:t>
              </a:r>
              <a:endParaRPr lang="en-SG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E1A934-0ACF-CE7E-A3FD-3B745B74115B}"/>
                </a:ext>
              </a:extLst>
            </p:cNvPr>
            <p:cNvSpPr txBox="1"/>
            <p:nvPr/>
          </p:nvSpPr>
          <p:spPr>
            <a:xfrm>
              <a:off x="5039161" y="4257769"/>
              <a:ext cx="2341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rgbClr val="FF0000"/>
                  </a:solidFill>
                </a:defRPr>
              </a:lvl1pPr>
            </a:lstStyle>
            <a:p>
              <a:r>
                <a:rPr lang="en-US" sz="2000" dirty="0"/>
                <a:t>Pore-Throat Type B</a:t>
              </a:r>
              <a:endParaRPr lang="en-SG" sz="20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5D74B2-F4AE-E975-5DFC-ECF4E24A1D37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80" y="2357301"/>
              <a:ext cx="0" cy="2432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1F6BF2-0A6A-DD4F-177A-E7E8E95B4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126" y="3975384"/>
              <a:ext cx="0" cy="3810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5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1A3004-1118-49AA-AF83-248C6C75E340}"/>
              </a:ext>
            </a:extLst>
          </p:cNvPr>
          <p:cNvSpPr/>
          <p:nvPr/>
        </p:nvSpPr>
        <p:spPr>
          <a:xfrm>
            <a:off x="1794509" y="2257845"/>
            <a:ext cx="1200969" cy="504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NEAR</a:t>
            </a:r>
          </a:p>
          <a:p>
            <a:pPr algn="ctr"/>
            <a:r>
              <a:rPr lang="en-US" sz="1600"/>
              <a:t>Counts*</a:t>
            </a:r>
            <a:endParaRPr lang="en-SG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73F66-228C-4E90-9A56-3438897D5809}"/>
              </a:ext>
            </a:extLst>
          </p:cNvPr>
          <p:cNvSpPr/>
          <p:nvPr/>
        </p:nvSpPr>
        <p:spPr>
          <a:xfrm>
            <a:off x="1794509" y="2831438"/>
            <a:ext cx="1200969" cy="5048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FAR</a:t>
            </a:r>
          </a:p>
          <a:p>
            <a:pPr algn="ctr"/>
            <a:r>
              <a:rPr lang="en-US" sz="1600" dirty="0"/>
              <a:t>Counts*</a:t>
            </a:r>
            <a:endParaRPr lang="en-SG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252D1-4587-47B8-9742-9675EB99CADD}"/>
              </a:ext>
            </a:extLst>
          </p:cNvPr>
          <p:cNvSpPr/>
          <p:nvPr/>
        </p:nvSpPr>
        <p:spPr>
          <a:xfrm>
            <a:off x="6465946" y="2581971"/>
            <a:ext cx="787146" cy="5048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PHIN</a:t>
            </a:r>
            <a:r>
              <a:rPr lang="en-US" sz="1600" baseline="30000"/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DCA2E-57C4-4FD5-98C1-EE6F71C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44" y="1812643"/>
            <a:ext cx="1610131" cy="225937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6DB9180-4D8C-4612-960C-F5B69BA9B188}"/>
              </a:ext>
            </a:extLst>
          </p:cNvPr>
          <p:cNvSpPr/>
          <p:nvPr/>
        </p:nvSpPr>
        <p:spPr>
          <a:xfrm>
            <a:off x="3067903" y="2602164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3A238F-8636-42D9-9F23-F1F9B3E7EDA6}"/>
              </a:ext>
            </a:extLst>
          </p:cNvPr>
          <p:cNvSpPr/>
          <p:nvPr/>
        </p:nvSpPr>
        <p:spPr>
          <a:xfrm>
            <a:off x="5684325" y="2573794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CD75D-6B5C-499D-A128-C3266630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23" y="1656020"/>
            <a:ext cx="2054106" cy="15002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418D41-B80F-4036-9BA5-E8587C283E57}"/>
              </a:ext>
            </a:extLst>
          </p:cNvPr>
          <p:cNvSpPr/>
          <p:nvPr/>
        </p:nvSpPr>
        <p:spPr>
          <a:xfrm>
            <a:off x="7338461" y="2633616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0D94FC4C-14F3-422A-8D93-4486D61040CF}"/>
              </a:ext>
            </a:extLst>
          </p:cNvPr>
          <p:cNvSpPr txBox="1"/>
          <p:nvPr/>
        </p:nvSpPr>
        <p:spPr>
          <a:xfrm>
            <a:off x="9599342" y="2739337"/>
            <a:ext cx="744436" cy="319089"/>
          </a:xfrm>
          <a:prstGeom prst="rect">
            <a:avLst/>
          </a:prstGeom>
        </p:spPr>
        <p:txBody>
          <a:bodyPr wrap="non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Rescale</a:t>
            </a:r>
            <a:endParaRPr lang="en-SG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00B291-6607-446A-8D89-CA67F2B17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828" y="3827752"/>
            <a:ext cx="2696663" cy="13742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15CDF8-1E21-44BE-B91C-B906C57A4A27}"/>
              </a:ext>
            </a:extLst>
          </p:cNvPr>
          <p:cNvSpPr/>
          <p:nvPr/>
        </p:nvSpPr>
        <p:spPr>
          <a:xfrm rot="5400000">
            <a:off x="8841117" y="3249679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8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0364927-46FF-E187-88DC-8D0A2E18AF41}"/>
              </a:ext>
            </a:extLst>
          </p:cNvPr>
          <p:cNvGrpSpPr/>
          <p:nvPr/>
        </p:nvGrpSpPr>
        <p:grpSpPr>
          <a:xfrm>
            <a:off x="406531" y="835321"/>
            <a:ext cx="11197411" cy="4811606"/>
            <a:chOff x="406531" y="835321"/>
            <a:chExt cx="11197411" cy="48116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6998AD-5643-EA95-86F2-BEAE04A06EA9}"/>
                </a:ext>
              </a:extLst>
            </p:cNvPr>
            <p:cNvGrpSpPr/>
            <p:nvPr/>
          </p:nvGrpSpPr>
          <p:grpSpPr>
            <a:xfrm>
              <a:off x="406531" y="835321"/>
              <a:ext cx="11197411" cy="4811606"/>
              <a:chOff x="406531" y="835321"/>
              <a:chExt cx="11197411" cy="481160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9F4F3-EA63-4CDF-DF67-41B454ECDEDD}"/>
                  </a:ext>
                </a:extLst>
              </p:cNvPr>
              <p:cNvSpPr/>
              <p:nvPr/>
            </p:nvSpPr>
            <p:spPr>
              <a:xfrm>
                <a:off x="406531" y="1304020"/>
                <a:ext cx="1021053" cy="157031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NEAR</a:t>
                </a:r>
              </a:p>
              <a:p>
                <a:pPr algn="ctr"/>
                <a:r>
                  <a:rPr lang="en-US" sz="2000" dirty="0"/>
                  <a:t>Counts</a:t>
                </a:r>
                <a:r>
                  <a:rPr lang="en-US" sz="1600" dirty="0"/>
                  <a:t>*</a:t>
                </a:r>
                <a:endParaRPr lang="en-SG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427D13-0F37-9420-FBF9-F9AFEDC5FBC1}"/>
                  </a:ext>
                </a:extLst>
              </p:cNvPr>
              <p:cNvSpPr/>
              <p:nvPr/>
            </p:nvSpPr>
            <p:spPr>
              <a:xfrm>
                <a:off x="406531" y="2952840"/>
                <a:ext cx="1021053" cy="1570315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FAR</a:t>
                </a:r>
              </a:p>
              <a:p>
                <a:pPr algn="ctr"/>
                <a:r>
                  <a:rPr lang="en-US" sz="2000" dirty="0"/>
                  <a:t>Counts</a:t>
                </a:r>
                <a:r>
                  <a:rPr lang="en-US" sz="1600" dirty="0"/>
                  <a:t>*</a:t>
                </a:r>
                <a:endParaRPr lang="en-SG" sz="16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83AF0B1-E93D-9EBB-DAD6-4E956F6C2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5773" y="1212347"/>
                <a:ext cx="2883178" cy="174049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14E78C-43A4-5704-F428-16D192C6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2155673" y="835321"/>
                    <a:ext cx="2703377" cy="346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PHI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SG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𝑁𝑟𝑎𝑡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𝑁𝑟𝑎𝑡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SG" sz="1200" dirty="0"/>
                            <m:t> - </m:t>
                          </m:r>
                          <m:r>
                            <m:rPr>
                              <m:nor/>
                            </m:rPr>
                            <a:rPr lang="en-SG" sz="1200" dirty="0"/>
                            <m:t>C</m:t>
                          </m:r>
                        </m:oMath>
                      </m:oMathPara>
                    </a14:m>
                    <a:endParaRPr lang="en-SG" sz="1200" dirty="0"/>
                  </a:p>
                  <a:p>
                    <a:pPr algn="ctr"/>
                    <a:r>
                      <a:rPr lang="en-SG" sz="1050" i="1" dirty="0"/>
                      <a:t>Where </a:t>
                    </a:r>
                    <a:r>
                      <a:rPr lang="en-SG" sz="1050" i="1" dirty="0" err="1"/>
                      <a:t>Nrat</a:t>
                    </a:r>
                    <a:r>
                      <a:rPr lang="en-SG" sz="1050" i="1" dirty="0"/>
                      <a:t> is ratio of near to far counts</a:t>
                    </a: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14E78C-43A4-5704-F428-16D192C61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673" y="835321"/>
                    <a:ext cx="2703377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80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BB84B6-4A85-0547-7356-6EFAFA089C2E}"/>
                  </a:ext>
                </a:extLst>
              </p:cNvPr>
              <p:cNvSpPr/>
              <p:nvPr/>
            </p:nvSpPr>
            <p:spPr>
              <a:xfrm>
                <a:off x="5649821" y="1304021"/>
                <a:ext cx="787146" cy="321913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err="1"/>
                  <a:t>PHIn</a:t>
                </a:r>
                <a:r>
                  <a:rPr lang="en-US" sz="2000" baseline="30000" dirty="0"/>
                  <a:t>+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8C6CC3-5514-29E5-B3EA-66EB1124FAA9}"/>
                  </a:ext>
                </a:extLst>
              </p:cNvPr>
              <p:cNvSpPr/>
              <p:nvPr/>
            </p:nvSpPr>
            <p:spPr>
              <a:xfrm>
                <a:off x="10816796" y="1304020"/>
                <a:ext cx="787146" cy="321913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PHIT</a:t>
                </a:r>
                <a:endParaRPr lang="en-US" sz="20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B55CAE4-A947-1A0E-342B-82D106B5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6989" y="2432078"/>
                    <a:ext cx="21139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latin typeface="Cambria Math" panose="02040503050406030204" pitchFamily="18" charset="0"/>
                          </a:rPr>
                          <m:t>PHI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7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0.0747</m:t>
                        </m:r>
                        <m:sSup>
                          <m:sSupPr>
                            <m:ctrlPr>
                              <a:rPr lang="en-SG" sz="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𝑁𝑟𝑎𝑡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SG" sz="7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SG" sz="700" dirty="0"/>
                      <a:t> + 0.3942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𝑁𝑟𝑎𝑡</m:t>
                            </m:r>
                          </m:e>
                        </m:d>
                      </m:oMath>
                    </a14:m>
                    <a:r>
                      <a:rPr lang="en-SG" sz="700" dirty="0"/>
                      <a:t> - 0.1325</a:t>
                    </a:r>
                  </a:p>
                  <a:p>
                    <a:pPr algn="r"/>
                    <a:r>
                      <a:rPr lang="en-SG" sz="700" i="1" dirty="0"/>
                      <a:t>from Carlstrom &amp; </a:t>
                    </a:r>
                    <a:r>
                      <a:rPr lang="en-SG" sz="700" i="1" dirty="0" err="1"/>
                      <a:t>Cluff</a:t>
                    </a:r>
                    <a:r>
                      <a:rPr lang="en-SG" sz="700" i="1" dirty="0"/>
                      <a:t> (2003)</a:t>
                    </a: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B55CAE4-A947-1A0E-342B-82D106B54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6989" y="2432078"/>
                    <a:ext cx="2113934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286" r="-2594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FB23445A-2C5D-D177-A969-B461878C9950}"/>
                  </a:ext>
                </a:extLst>
              </p:cNvPr>
              <p:cNvSpPr/>
              <p:nvPr/>
            </p:nvSpPr>
            <p:spPr>
              <a:xfrm>
                <a:off x="1549509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88FBC611-2137-22F3-338B-652B9879A843}"/>
                  </a:ext>
                </a:extLst>
              </p:cNvPr>
              <p:cNvSpPr/>
              <p:nvPr/>
            </p:nvSpPr>
            <p:spPr>
              <a:xfrm>
                <a:off x="5076960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C616A06C-A6DF-8FB3-CE94-4753AFE9AE0A}"/>
                  </a:ext>
                </a:extLst>
              </p:cNvPr>
              <p:cNvSpPr/>
              <p:nvPr/>
            </p:nvSpPr>
            <p:spPr>
              <a:xfrm>
                <a:off x="6532817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7C336164-4D57-6D2F-8E96-7E72DA33D5AF}"/>
                  </a:ext>
                </a:extLst>
              </p:cNvPr>
              <p:cNvSpPr/>
              <p:nvPr/>
            </p:nvSpPr>
            <p:spPr>
              <a:xfrm>
                <a:off x="10250092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693045B-773C-8EF7-E63F-CCA2C2879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773" y="3329866"/>
                <a:ext cx="2883178" cy="174049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831FC78-13FD-E4D4-5BFF-F5F13236E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097546" y="5070359"/>
                    <a:ext cx="2703377" cy="5765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PHI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𝑁𝑐𝑝𝑠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𝑁𝑐𝑝𝑠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400" b="0" i="1" dirty="0"/>
                  </a:p>
                  <a:p>
                    <a:pPr algn="ctr"/>
                    <a:r>
                      <a:rPr lang="en-SG" sz="1050" i="1" dirty="0"/>
                      <a:t>Where </a:t>
                    </a:r>
                    <a:r>
                      <a:rPr lang="en-SG" sz="1050" i="1" dirty="0" err="1"/>
                      <a:t>Ncps</a:t>
                    </a:r>
                    <a:r>
                      <a:rPr lang="en-SG" sz="1050" i="1" dirty="0"/>
                      <a:t> is Neutron counts per second</a:t>
                    </a: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831FC78-13FD-E4D4-5BFF-F5F13236E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546" y="5070359"/>
                    <a:ext cx="2703377" cy="5765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83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3033C-5653-225E-EA05-B1A65EC431E6}"/>
                  </a:ext>
                </a:extLst>
              </p:cNvPr>
              <p:cNvSpPr txBox="1"/>
              <p:nvPr/>
            </p:nvSpPr>
            <p:spPr>
              <a:xfrm>
                <a:off x="2769938" y="2953826"/>
                <a:ext cx="1597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</a:t>
                </a:r>
                <a:r>
                  <a:rPr lang="en-US" dirty="0" err="1"/>
                  <a:t>PHIn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103DFE-0441-8E0A-1168-73469EC7F88B}"/>
                  </a:ext>
                </a:extLst>
              </p:cNvPr>
              <p:cNvSpPr txBox="1"/>
              <p:nvPr/>
            </p:nvSpPr>
            <p:spPr>
              <a:xfrm>
                <a:off x="7450664" y="3876823"/>
                <a:ext cx="232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Convert to PHIT with High-Low method</a:t>
                </a:r>
                <a:endParaRPr lang="en-SG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A288C35-A54F-7344-1CDC-DFF9F1156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9727" y="1681930"/>
                <a:ext cx="3068186" cy="2247298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D56A01-DB84-8839-9A2C-68D1C880DC2D}"/>
                </a:ext>
              </a:extLst>
            </p:cNvPr>
            <p:cNvSpPr txBox="1"/>
            <p:nvPr/>
          </p:nvSpPr>
          <p:spPr>
            <a:xfrm rot="5400000">
              <a:off x="9597982" y="2561952"/>
              <a:ext cx="884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Frequency</a:t>
              </a:r>
              <a:endParaRPr lang="en-SG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D7ED5E-F7CD-9A83-DB9D-534292C41C69}"/>
              </a:ext>
            </a:extLst>
          </p:cNvPr>
          <p:cNvGrpSpPr/>
          <p:nvPr/>
        </p:nvGrpSpPr>
        <p:grpSpPr>
          <a:xfrm>
            <a:off x="2492231" y="1375796"/>
            <a:ext cx="5979953" cy="4372105"/>
            <a:chOff x="2492231" y="1375796"/>
            <a:chExt cx="5979953" cy="4372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7D88F9-200C-D12D-1E5F-0584C704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231" y="1375796"/>
              <a:ext cx="5979953" cy="434978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2034B2-BD11-A7F5-C2DC-8AA3DC0E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530055" y="2449585"/>
              <a:ext cx="0" cy="2525087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C93AB9-F434-62FC-CA7C-3FE2F2A97A31}"/>
                </a:ext>
              </a:extLst>
            </p:cNvPr>
            <p:cNvCxnSpPr>
              <a:cxnSpLocks/>
            </p:cNvCxnSpPr>
            <p:nvPr/>
          </p:nvCxnSpPr>
          <p:spPr>
            <a:xfrm>
              <a:off x="7014594" y="4219662"/>
              <a:ext cx="0" cy="75501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111358-9F7F-3A71-007E-C012B392F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653" y="2399251"/>
              <a:ext cx="1006679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54260A-CD25-DDF1-7091-BD2035BE9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653" y="4179115"/>
              <a:ext cx="3482829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659C3C-366C-7AED-13C0-DD96C766DD3E}"/>
                </a:ext>
              </a:extLst>
            </p:cNvPr>
            <p:cNvSpPr txBox="1"/>
            <p:nvPr/>
          </p:nvSpPr>
          <p:spPr>
            <a:xfrm>
              <a:off x="2501318" y="2245362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PHIn</a:t>
              </a:r>
              <a:r>
                <a:rPr lang="en-US" sz="1400" b="1" dirty="0"/>
                <a:t> High</a:t>
              </a:r>
              <a:endParaRPr lang="en-SG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7CAB70-B1E0-C4EA-8DBB-DD1021A017E3}"/>
                </a:ext>
              </a:extLst>
            </p:cNvPr>
            <p:cNvSpPr txBox="1"/>
            <p:nvPr/>
          </p:nvSpPr>
          <p:spPr>
            <a:xfrm>
              <a:off x="2541864" y="3997085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PHIn</a:t>
              </a:r>
              <a:r>
                <a:rPr lang="en-US" sz="1400" b="1" dirty="0"/>
                <a:t> Low</a:t>
              </a:r>
              <a:endParaRPr lang="en-SG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3C30D4-7663-6FA4-39F6-A83AE37B80D1}"/>
                </a:ext>
              </a:extLst>
            </p:cNvPr>
            <p:cNvSpPr txBox="1"/>
            <p:nvPr/>
          </p:nvSpPr>
          <p:spPr>
            <a:xfrm rot="16200000">
              <a:off x="4068660" y="5132618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CPS High</a:t>
              </a:r>
              <a:endParaRPr lang="en-SG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71A1E1-2330-61D9-006C-3520E7E5CD78}"/>
                </a:ext>
              </a:extLst>
            </p:cNvPr>
            <p:cNvSpPr txBox="1"/>
            <p:nvPr/>
          </p:nvSpPr>
          <p:spPr>
            <a:xfrm rot="16200000">
              <a:off x="6553199" y="5132618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CPS Low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4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Lazaroo</dc:creator>
  <cp:lastModifiedBy>Ryan Lazaroo</cp:lastModifiedBy>
  <cp:revision>2</cp:revision>
  <dcterms:created xsi:type="dcterms:W3CDTF">2023-03-08T09:00:13Z</dcterms:created>
  <dcterms:modified xsi:type="dcterms:W3CDTF">2023-03-14T03:34:05Z</dcterms:modified>
</cp:coreProperties>
</file>