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58" r:id="rId4"/>
    <p:sldId id="268" r:id="rId5"/>
    <p:sldId id="274" r:id="rId6"/>
    <p:sldId id="270" r:id="rId7"/>
    <p:sldId id="275" r:id="rId8"/>
    <p:sldId id="261" r:id="rId9"/>
    <p:sldId id="262" r:id="rId10"/>
  </p:sldIdLst>
  <p:sldSz cx="18288000" cy="10287000"/>
  <p:notesSz cx="6858000" cy="9144000"/>
  <p:embeddedFontLst>
    <p:embeddedFont>
      <p:font typeface="Arial" panose="020B0604020202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lacial Indifference" pitchFamily="50" charset="0"/>
      <p:regular r:id="rId17"/>
      <p:bold r:id="rId18"/>
    </p:embeddedFont>
    <p:embeddedFont>
      <p:font typeface="Glacial Indifference Bold" panose="020B0604020202020204" charset="0"/>
      <p:regular r:id="rId19"/>
    </p:embeddedFont>
    <p:embeddedFont>
      <p:font typeface="Lilita One" panose="02000000000000000000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ED3"/>
    <a:srgbClr val="808183"/>
    <a:srgbClr val="46484B"/>
    <a:srgbClr val="E5E5E5"/>
    <a:srgbClr val="B1E5F2"/>
    <a:srgbClr val="FAFAFF"/>
    <a:srgbClr val="F9F9FA"/>
    <a:srgbClr val="F8F9FA"/>
    <a:srgbClr val="DEE2E6"/>
    <a:srgbClr val="9E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33FBF-4358-498C-958E-CCCF038BC73F}" v="573" dt="2023-10-03T15:23:01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22" autoAdjust="0"/>
  </p:normalViewPr>
  <p:slideViewPr>
    <p:cSldViewPr>
      <p:cViewPr varScale="1">
        <p:scale>
          <a:sx n="55" d="100"/>
          <a:sy n="55" d="100"/>
        </p:scale>
        <p:origin x="1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 CONNIE TAN @ZANN TAN (SBIZ)" userId="7986182a-58c3-4838-95e3-9d94813d1dfa" providerId="ADAL" clId="{1FF33FBF-4358-498C-958E-CCCF038BC73F}"/>
    <pc:docChg chg="undo redo custSel addSld delSld modSld sldOrd">
      <pc:chgData name="# CONNIE TAN @ZANN TAN (SBIZ)" userId="7986182a-58c3-4838-95e3-9d94813d1dfa" providerId="ADAL" clId="{1FF33FBF-4358-498C-958E-CCCF038BC73F}" dt="2023-10-03T15:26:04.064" v="7261" actId="1076"/>
      <pc:docMkLst>
        <pc:docMk/>
      </pc:docMkLst>
      <pc:sldChg chg="addSp delSp modSp mod modTransition modAnim">
        <pc:chgData name="# CONNIE TAN @ZANN TAN (SBIZ)" userId="7986182a-58c3-4838-95e3-9d94813d1dfa" providerId="ADAL" clId="{1FF33FBF-4358-498C-958E-CCCF038BC73F}" dt="2023-09-30T01:03:38.806" v="1262"/>
        <pc:sldMkLst>
          <pc:docMk/>
          <pc:sldMk cId="0" sldId="256"/>
        </pc:sldMkLst>
        <pc:spChg chg="mod">
          <ac:chgData name="# CONNIE TAN @ZANN TAN (SBIZ)" userId="7986182a-58c3-4838-95e3-9d94813d1dfa" providerId="ADAL" clId="{1FF33FBF-4358-498C-958E-CCCF038BC73F}" dt="2023-09-20T05:49:02.174" v="1150" actId="207"/>
          <ac:spMkLst>
            <pc:docMk/>
            <pc:sldMk cId="0" sldId="256"/>
            <ac:spMk id="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3:07.309" v="1182" actId="207"/>
          <ac:spMkLst>
            <pc:docMk/>
            <pc:sldMk cId="0" sldId="256"/>
            <ac:spMk id="5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3:14.482" v="1183" actId="1076"/>
          <ac:spMkLst>
            <pc:docMk/>
            <pc:sldMk cId="0" sldId="256"/>
            <ac:spMk id="6" creationId="{00000000-0000-0000-0000-000000000000}"/>
          </ac:spMkLst>
        </pc:spChg>
        <pc:spChg chg="add del mod">
          <ac:chgData name="# CONNIE TAN @ZANN TAN (SBIZ)" userId="7986182a-58c3-4838-95e3-9d94813d1dfa" providerId="ADAL" clId="{1FF33FBF-4358-498C-958E-CCCF038BC73F}" dt="2023-09-19T13:47:21.516" v="1034" actId="478"/>
          <ac:spMkLst>
            <pc:docMk/>
            <pc:sldMk cId="0" sldId="256"/>
            <ac:spMk id="9" creationId="{A306E6BF-3866-8373-1647-C90D0AE5A394}"/>
          </ac:spMkLst>
        </pc:spChg>
        <pc:picChg chg="mod">
          <ac:chgData name="# CONNIE TAN @ZANN TAN (SBIZ)" userId="7986182a-58c3-4838-95e3-9d94813d1dfa" providerId="ADAL" clId="{1FF33FBF-4358-498C-958E-CCCF038BC73F}" dt="2023-09-30T01:02:21.299" v="1258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del mod ord">
        <pc:chgData name="# CONNIE TAN @ZANN TAN (SBIZ)" userId="7986182a-58c3-4838-95e3-9d94813d1dfa" providerId="ADAL" clId="{1FF33FBF-4358-498C-958E-CCCF038BC73F}" dt="2023-09-20T05:55:54.442" v="1215" actId="47"/>
        <pc:sldMkLst>
          <pc:docMk/>
          <pc:sldMk cId="0" sldId="257"/>
        </pc:sldMkLst>
        <pc:spChg chg="add mod ord">
          <ac:chgData name="# CONNIE TAN @ZANN TAN (SBIZ)" userId="7986182a-58c3-4838-95e3-9d94813d1dfa" providerId="ADAL" clId="{1FF33FBF-4358-498C-958E-CCCF038BC73F}" dt="2023-09-19T13:12:35.623" v="175" actId="166"/>
          <ac:spMkLst>
            <pc:docMk/>
            <pc:sldMk cId="0" sldId="257"/>
            <ac:spMk id="32" creationId="{047F4B80-25FF-C6F4-FCA8-6419D6B91A92}"/>
          </ac:spMkLst>
        </pc:spChg>
        <pc:spChg chg="add mod ord">
          <ac:chgData name="# CONNIE TAN @ZANN TAN (SBIZ)" userId="7986182a-58c3-4838-95e3-9d94813d1dfa" providerId="ADAL" clId="{1FF33FBF-4358-498C-958E-CCCF038BC73F}" dt="2023-09-19T13:49:46.286" v="1047" actId="14100"/>
          <ac:spMkLst>
            <pc:docMk/>
            <pc:sldMk cId="0" sldId="257"/>
            <ac:spMk id="33" creationId="{110FE126-5B81-1527-BF5C-5548DAF3C815}"/>
          </ac:spMkLst>
        </pc:spChg>
        <pc:spChg chg="mod">
          <ac:chgData name="# CONNIE TAN @ZANN TAN (SBIZ)" userId="7986182a-58c3-4838-95e3-9d94813d1dfa" providerId="ADAL" clId="{1FF33FBF-4358-498C-958E-CCCF038BC73F}" dt="2023-09-19T13:10:16.772" v="130" actId="403"/>
          <ac:spMkLst>
            <pc:docMk/>
            <pc:sldMk cId="0" sldId="257"/>
            <ac:spMk id="35" creationId="{FB10FC52-D5A3-3EFE-572F-EDB7D5F03382}"/>
          </ac:spMkLst>
        </pc:spChg>
        <pc:spChg chg="mod">
          <ac:chgData name="# CONNIE TAN @ZANN TAN (SBIZ)" userId="7986182a-58c3-4838-95e3-9d94813d1dfa" providerId="ADAL" clId="{1FF33FBF-4358-498C-958E-CCCF038BC73F}" dt="2023-09-19T13:10:16.772" v="130" actId="403"/>
          <ac:spMkLst>
            <pc:docMk/>
            <pc:sldMk cId="0" sldId="257"/>
            <ac:spMk id="36" creationId="{2E16C9AF-CBE4-F7EC-923D-553DF9837F87}"/>
          </ac:spMkLst>
        </pc:spChg>
        <pc:spChg chg="add del mod">
          <ac:chgData name="# CONNIE TAN @ZANN TAN (SBIZ)" userId="7986182a-58c3-4838-95e3-9d94813d1dfa" providerId="ADAL" clId="{1FF33FBF-4358-498C-958E-CCCF038BC73F}" dt="2023-09-19T13:10:22.410" v="131" actId="478"/>
          <ac:spMkLst>
            <pc:docMk/>
            <pc:sldMk cId="0" sldId="257"/>
            <ac:spMk id="37" creationId="{1E614FBD-4D3F-09D9-503E-5C2BD30B337D}"/>
          </ac:spMkLst>
        </pc:spChg>
        <pc:spChg chg="add mod">
          <ac:chgData name="# CONNIE TAN @ZANN TAN (SBIZ)" userId="7986182a-58c3-4838-95e3-9d94813d1dfa" providerId="ADAL" clId="{1FF33FBF-4358-498C-958E-CCCF038BC73F}" dt="2023-09-19T13:22:23.240" v="492" actId="207"/>
          <ac:spMkLst>
            <pc:docMk/>
            <pc:sldMk cId="0" sldId="257"/>
            <ac:spMk id="38" creationId="{1F6B0DF6-CFCF-8AB4-2336-4556E3435635}"/>
          </ac:spMkLst>
        </pc:spChg>
        <pc:spChg chg="add mod">
          <ac:chgData name="# CONNIE TAN @ZANN TAN (SBIZ)" userId="7986182a-58c3-4838-95e3-9d94813d1dfa" providerId="ADAL" clId="{1FF33FBF-4358-498C-958E-CCCF038BC73F}" dt="2023-09-19T13:14:50.290" v="279" actId="1076"/>
          <ac:spMkLst>
            <pc:docMk/>
            <pc:sldMk cId="0" sldId="257"/>
            <ac:spMk id="39" creationId="{B5839F99-C345-E4D3-FE96-D761CDC991C1}"/>
          </ac:spMkLst>
        </pc:spChg>
        <pc:spChg chg="add mod">
          <ac:chgData name="# CONNIE TAN @ZANN TAN (SBIZ)" userId="7986182a-58c3-4838-95e3-9d94813d1dfa" providerId="ADAL" clId="{1FF33FBF-4358-498C-958E-CCCF038BC73F}" dt="2023-09-19T13:14:38.728" v="273" actId="14100"/>
          <ac:spMkLst>
            <pc:docMk/>
            <pc:sldMk cId="0" sldId="257"/>
            <ac:spMk id="40" creationId="{ADB1384E-0783-7FD0-9BFF-5730785AD194}"/>
          </ac:spMkLst>
        </pc:spChg>
        <pc:spChg chg="add mod">
          <ac:chgData name="# CONNIE TAN @ZANN TAN (SBIZ)" userId="7986182a-58c3-4838-95e3-9d94813d1dfa" providerId="ADAL" clId="{1FF33FBF-4358-498C-958E-CCCF038BC73F}" dt="2023-09-19T13:52:47.904" v="1054" actId="207"/>
          <ac:spMkLst>
            <pc:docMk/>
            <pc:sldMk cId="0" sldId="257"/>
            <ac:spMk id="41" creationId="{5A303470-A122-F334-27E2-8B157E5F782D}"/>
          </ac:spMkLst>
        </pc:spChg>
        <pc:spChg chg="add mod">
          <ac:chgData name="# CONNIE TAN @ZANN TAN (SBIZ)" userId="7986182a-58c3-4838-95e3-9d94813d1dfa" providerId="ADAL" clId="{1FF33FBF-4358-498C-958E-CCCF038BC73F}" dt="2023-09-19T13:25:03.393" v="669" actId="1076"/>
          <ac:spMkLst>
            <pc:docMk/>
            <pc:sldMk cId="0" sldId="257"/>
            <ac:spMk id="42" creationId="{3EC88F65-EAF3-48AD-ED96-53B3E9361BB5}"/>
          </ac:spMkLst>
        </pc:spChg>
        <pc:spChg chg="add mod">
          <ac:chgData name="# CONNIE TAN @ZANN TAN (SBIZ)" userId="7986182a-58c3-4838-95e3-9d94813d1dfa" providerId="ADAL" clId="{1FF33FBF-4358-498C-958E-CCCF038BC73F}" dt="2023-09-19T13:52:50.550" v="1055" actId="207"/>
          <ac:spMkLst>
            <pc:docMk/>
            <pc:sldMk cId="0" sldId="257"/>
            <ac:spMk id="43" creationId="{E9A16CC4-DCFB-4B9A-DC04-B5CDAEF315C4}"/>
          </ac:spMkLst>
        </pc:spChg>
        <pc:spChg chg="add mod">
          <ac:chgData name="# CONNIE TAN @ZANN TAN (SBIZ)" userId="7986182a-58c3-4838-95e3-9d94813d1dfa" providerId="ADAL" clId="{1FF33FBF-4358-498C-958E-CCCF038BC73F}" dt="2023-09-19T13:52:53.061" v="1056" actId="207"/>
          <ac:spMkLst>
            <pc:docMk/>
            <pc:sldMk cId="0" sldId="257"/>
            <ac:spMk id="44" creationId="{972143BE-1AB9-B688-2B6E-0F782A0EB1FD}"/>
          </ac:spMkLst>
        </pc:spChg>
        <pc:spChg chg="add mod">
          <ac:chgData name="# CONNIE TAN @ZANN TAN (SBIZ)" userId="7986182a-58c3-4838-95e3-9d94813d1dfa" providerId="ADAL" clId="{1FF33FBF-4358-498C-958E-CCCF038BC73F}" dt="2023-09-19T13:52:44.770" v="1053" actId="207"/>
          <ac:spMkLst>
            <pc:docMk/>
            <pc:sldMk cId="0" sldId="257"/>
            <ac:spMk id="46" creationId="{A6F103C5-A69F-946B-CFDB-B28C5CB4CCB6}"/>
          </ac:spMkLst>
        </pc:spChg>
        <pc:spChg chg="add mod">
          <ac:chgData name="# CONNIE TAN @ZANN TAN (SBIZ)" userId="7986182a-58c3-4838-95e3-9d94813d1dfa" providerId="ADAL" clId="{1FF33FBF-4358-498C-958E-CCCF038BC73F}" dt="2023-09-19T13:28:16.966" v="802" actId="313"/>
          <ac:spMkLst>
            <pc:docMk/>
            <pc:sldMk cId="0" sldId="257"/>
            <ac:spMk id="47" creationId="{02D6BBE4-9A94-B60A-5CAD-27EB27FB1E0E}"/>
          </ac:spMkLst>
        </pc:spChg>
        <pc:spChg chg="add mod">
          <ac:chgData name="# CONNIE TAN @ZANN TAN (SBIZ)" userId="7986182a-58c3-4838-95e3-9d94813d1dfa" providerId="ADAL" clId="{1FF33FBF-4358-498C-958E-CCCF038BC73F}" dt="2023-09-19T13:52:55.902" v="1057" actId="207"/>
          <ac:spMkLst>
            <pc:docMk/>
            <pc:sldMk cId="0" sldId="257"/>
            <ac:spMk id="48" creationId="{3F39F21A-F569-D964-1217-1AF0034E2FBE}"/>
          </ac:spMkLst>
        </pc:spChg>
        <pc:spChg chg="add mod">
          <ac:chgData name="# CONNIE TAN @ZANN TAN (SBIZ)" userId="7986182a-58c3-4838-95e3-9d94813d1dfa" providerId="ADAL" clId="{1FF33FBF-4358-498C-958E-CCCF038BC73F}" dt="2023-09-19T13:38:12.623" v="944" actId="20577"/>
          <ac:spMkLst>
            <pc:docMk/>
            <pc:sldMk cId="0" sldId="257"/>
            <ac:spMk id="49" creationId="{D287972E-200B-A033-5333-23BF85490F69}"/>
          </ac:spMkLst>
        </pc:spChg>
        <pc:spChg chg="mod">
          <ac:chgData name="# CONNIE TAN @ZANN TAN (SBIZ)" userId="7986182a-58c3-4838-95e3-9d94813d1dfa" providerId="ADAL" clId="{1FF33FBF-4358-498C-958E-CCCF038BC73F}" dt="2023-09-19T13:11:52.072" v="165" actId="207"/>
          <ac:spMkLst>
            <pc:docMk/>
            <pc:sldMk cId="0" sldId="257"/>
            <ac:spMk id="68" creationId="{B8CBCB20-97B3-DD06-D540-19AFA9B2BAA9}"/>
          </ac:spMkLst>
        </pc:spChg>
        <pc:spChg chg="mod">
          <ac:chgData name="# CONNIE TAN @ZANN TAN (SBIZ)" userId="7986182a-58c3-4838-95e3-9d94813d1dfa" providerId="ADAL" clId="{1FF33FBF-4358-498C-958E-CCCF038BC73F}" dt="2023-09-19T13:11:49.863" v="164" actId="208"/>
          <ac:spMkLst>
            <pc:docMk/>
            <pc:sldMk cId="0" sldId="257"/>
            <ac:spMk id="69" creationId="{076C7742-4760-AB1F-1240-0611AB7249B9}"/>
          </ac:spMkLst>
        </pc:spChg>
        <pc:spChg chg="del mod topLvl">
          <ac:chgData name="# CONNIE TAN @ZANN TAN (SBIZ)" userId="7986182a-58c3-4838-95e3-9d94813d1dfa" providerId="ADAL" clId="{1FF33FBF-4358-498C-958E-CCCF038BC73F}" dt="2023-09-19T13:13:02.646" v="179" actId="478"/>
          <ac:spMkLst>
            <pc:docMk/>
            <pc:sldMk cId="0" sldId="257"/>
            <ac:spMk id="74" creationId="{B45754A3-D34F-5FD3-3246-7EF4D01BA643}"/>
          </ac:spMkLst>
        </pc:spChg>
        <pc:spChg chg="mod topLvl">
          <ac:chgData name="# CONNIE TAN @ZANN TAN (SBIZ)" userId="7986182a-58c3-4838-95e3-9d94813d1dfa" providerId="ADAL" clId="{1FF33FBF-4358-498C-958E-CCCF038BC73F}" dt="2023-09-19T13:14:58.464" v="287" actId="403"/>
          <ac:spMkLst>
            <pc:docMk/>
            <pc:sldMk cId="0" sldId="257"/>
            <ac:spMk id="75" creationId="{E2D04CB4-82EC-AEFB-3C5F-9625C263EF60}"/>
          </ac:spMkLst>
        </pc:spChg>
        <pc:spChg chg="del mod">
          <ac:chgData name="# CONNIE TAN @ZANN TAN (SBIZ)" userId="7986182a-58c3-4838-95e3-9d94813d1dfa" providerId="ADAL" clId="{1FF33FBF-4358-498C-958E-CCCF038BC73F}" dt="2023-09-19T13:11:33.798" v="160" actId="478"/>
          <ac:spMkLst>
            <pc:docMk/>
            <pc:sldMk cId="0" sldId="257"/>
            <ac:spMk id="76" creationId="{4A76ABEE-33E9-E4A2-31F9-06CEC4B84280}"/>
          </ac:spMkLst>
        </pc:spChg>
        <pc:spChg chg="del mod">
          <ac:chgData name="# CONNIE TAN @ZANN TAN (SBIZ)" userId="7986182a-58c3-4838-95e3-9d94813d1dfa" providerId="ADAL" clId="{1FF33FBF-4358-498C-958E-CCCF038BC73F}" dt="2023-09-19T13:11:34.796" v="161" actId="478"/>
          <ac:spMkLst>
            <pc:docMk/>
            <pc:sldMk cId="0" sldId="257"/>
            <ac:spMk id="77" creationId="{DC7184FB-CA11-DCF4-FE5F-618069419C97}"/>
          </ac:spMkLst>
        </pc:spChg>
        <pc:spChg chg="mod ord">
          <ac:chgData name="# CONNIE TAN @ZANN TAN (SBIZ)" userId="7986182a-58c3-4838-95e3-9d94813d1dfa" providerId="ADAL" clId="{1FF33FBF-4358-498C-958E-CCCF038BC73F}" dt="2023-09-19T13:12:17.320" v="171" actId="166"/>
          <ac:spMkLst>
            <pc:docMk/>
            <pc:sldMk cId="0" sldId="257"/>
            <ac:spMk id="78" creationId="{4ACFCD40-EE9F-1137-D5C6-6957FA3EA629}"/>
          </ac:spMkLst>
        </pc:spChg>
        <pc:spChg chg="mod ord">
          <ac:chgData name="# CONNIE TAN @ZANN TAN (SBIZ)" userId="7986182a-58c3-4838-95e3-9d94813d1dfa" providerId="ADAL" clId="{1FF33FBF-4358-498C-958E-CCCF038BC73F}" dt="2023-09-19T13:12:44.351" v="177" actId="1076"/>
          <ac:spMkLst>
            <pc:docMk/>
            <pc:sldMk cId="0" sldId="257"/>
            <ac:spMk id="79" creationId="{54D0F6C6-6721-CEB9-C8E3-92B04432A4CD}"/>
          </ac:spMkLst>
        </pc:spChg>
        <pc:spChg chg="mod">
          <ac:chgData name="# CONNIE TAN @ZANN TAN (SBIZ)" userId="7986182a-58c3-4838-95e3-9d94813d1dfa" providerId="ADAL" clId="{1FF33FBF-4358-498C-958E-CCCF038BC73F}" dt="2023-09-19T13:10:16.772" v="130" actId="403"/>
          <ac:spMkLst>
            <pc:docMk/>
            <pc:sldMk cId="0" sldId="257"/>
            <ac:spMk id="84" creationId="{5558A04E-E30B-E854-3A4C-D1F41C610771}"/>
          </ac:spMkLst>
        </pc:spChg>
        <pc:spChg chg="mod">
          <ac:chgData name="# CONNIE TAN @ZANN TAN (SBIZ)" userId="7986182a-58c3-4838-95e3-9d94813d1dfa" providerId="ADAL" clId="{1FF33FBF-4358-498C-958E-CCCF038BC73F}" dt="2023-09-19T13:10:16.772" v="130" actId="403"/>
          <ac:spMkLst>
            <pc:docMk/>
            <pc:sldMk cId="0" sldId="257"/>
            <ac:spMk id="85" creationId="{B4E15F70-861A-1C8F-D967-05558D8CB2F8}"/>
          </ac:spMkLst>
        </pc:spChg>
        <pc:spChg chg="add del mod">
          <ac:chgData name="# CONNIE TAN @ZANN TAN (SBIZ)" userId="7986182a-58c3-4838-95e3-9d94813d1dfa" providerId="ADAL" clId="{1FF33FBF-4358-498C-958E-CCCF038BC73F}" dt="2023-09-19T13:11:29.870" v="159" actId="478"/>
          <ac:spMkLst>
            <pc:docMk/>
            <pc:sldMk cId="0" sldId="257"/>
            <ac:spMk id="86" creationId="{C675149B-B65E-90D8-CB1E-15B461F940B9}"/>
          </ac:spMkLst>
        </pc:spChg>
        <pc:spChg chg="del mod">
          <ac:chgData name="# CONNIE TAN @ZANN TAN (SBIZ)" userId="7986182a-58c3-4838-95e3-9d94813d1dfa" providerId="ADAL" clId="{1FF33FBF-4358-498C-958E-CCCF038BC73F}" dt="2023-09-19T13:12:07.765" v="169" actId="478"/>
          <ac:spMkLst>
            <pc:docMk/>
            <pc:sldMk cId="0" sldId="257"/>
            <ac:spMk id="87" creationId="{10B6326E-968E-89A8-3986-7D24BB416C1D}"/>
          </ac:spMkLst>
        </pc:spChg>
        <pc:spChg chg="mod ord">
          <ac:chgData name="# CONNIE TAN @ZANN TAN (SBIZ)" userId="7986182a-58c3-4838-95e3-9d94813d1dfa" providerId="ADAL" clId="{1FF33FBF-4358-498C-958E-CCCF038BC73F}" dt="2023-09-19T13:12:28.357" v="173" actId="166"/>
          <ac:spMkLst>
            <pc:docMk/>
            <pc:sldMk cId="0" sldId="257"/>
            <ac:spMk id="88" creationId="{5BAA7B6B-3154-3AFE-785D-2AEA6C7BE0C4}"/>
          </ac:spMkLst>
        </pc:spChg>
        <pc:spChg chg="mod ord">
          <ac:chgData name="# CONNIE TAN @ZANN TAN (SBIZ)" userId="7986182a-58c3-4838-95e3-9d94813d1dfa" providerId="ADAL" clId="{1FF33FBF-4358-498C-958E-CCCF038BC73F}" dt="2023-09-19T13:12:31.406" v="174" actId="166"/>
          <ac:spMkLst>
            <pc:docMk/>
            <pc:sldMk cId="0" sldId="257"/>
            <ac:spMk id="89" creationId="{DB30BB1C-E3AB-AB53-617F-A959EE8ED9C3}"/>
          </ac:spMkLst>
        </pc:spChg>
        <pc:spChg chg="mod">
          <ac:chgData name="# CONNIE TAN @ZANN TAN (SBIZ)" userId="7986182a-58c3-4838-95e3-9d94813d1dfa" providerId="ADAL" clId="{1FF33FBF-4358-498C-958E-CCCF038BC73F}" dt="2023-09-19T13:10:16.772" v="130" actId="403"/>
          <ac:spMkLst>
            <pc:docMk/>
            <pc:sldMk cId="0" sldId="257"/>
            <ac:spMk id="94" creationId="{B861B92B-6489-42E5-96CE-3338CF7A7A5B}"/>
          </ac:spMkLst>
        </pc:spChg>
        <pc:spChg chg="mod">
          <ac:chgData name="# CONNIE TAN @ZANN TAN (SBIZ)" userId="7986182a-58c3-4838-95e3-9d94813d1dfa" providerId="ADAL" clId="{1FF33FBF-4358-498C-958E-CCCF038BC73F}" dt="2023-09-19T13:10:16.772" v="130" actId="403"/>
          <ac:spMkLst>
            <pc:docMk/>
            <pc:sldMk cId="0" sldId="257"/>
            <ac:spMk id="95" creationId="{B4368B26-00F8-B8ED-0407-72A96FFE17F8}"/>
          </ac:spMkLst>
        </pc:spChg>
        <pc:spChg chg="del mod">
          <ac:chgData name="# CONNIE TAN @ZANN TAN (SBIZ)" userId="7986182a-58c3-4838-95e3-9d94813d1dfa" providerId="ADAL" clId="{1FF33FBF-4358-498C-958E-CCCF038BC73F}" dt="2023-09-19T13:10:25.635" v="132" actId="478"/>
          <ac:spMkLst>
            <pc:docMk/>
            <pc:sldMk cId="0" sldId="257"/>
            <ac:spMk id="96" creationId="{93C13328-9D12-7AD1-9DC7-37812AB30E35}"/>
          </ac:spMkLst>
        </pc:spChg>
        <pc:spChg chg="add del mod">
          <ac:chgData name="# CONNIE TAN @ZANN TAN (SBIZ)" userId="7986182a-58c3-4838-95e3-9d94813d1dfa" providerId="ADAL" clId="{1FF33FBF-4358-498C-958E-CCCF038BC73F}" dt="2023-09-19T13:10:51.859" v="149" actId="478"/>
          <ac:spMkLst>
            <pc:docMk/>
            <pc:sldMk cId="0" sldId="257"/>
            <ac:spMk id="97" creationId="{AF7C2444-942F-03B0-9C4B-F5FFE146705A}"/>
          </ac:spMkLst>
        </pc:spChg>
        <pc:grpChg chg="add mod">
          <ac:chgData name="# CONNIE TAN @ZANN TAN (SBIZ)" userId="7986182a-58c3-4838-95e3-9d94813d1dfa" providerId="ADAL" clId="{1FF33FBF-4358-498C-958E-CCCF038BC73F}" dt="2023-09-19T13:07:35.293" v="99" actId="1076"/>
          <ac:grpSpMkLst>
            <pc:docMk/>
            <pc:sldMk cId="0" sldId="257"/>
            <ac:grpSpMk id="34" creationId="{D6FB35E8-C005-5CCC-0931-4349321F82BF}"/>
          </ac:grpSpMkLst>
        </pc:grpChg>
        <pc:grpChg chg="mod">
          <ac:chgData name="# CONNIE TAN @ZANN TAN (SBIZ)" userId="7986182a-58c3-4838-95e3-9d94813d1dfa" providerId="ADAL" clId="{1FF33FBF-4358-498C-958E-CCCF038BC73F}" dt="2023-09-19T13:05:25.692" v="53" actId="14100"/>
          <ac:grpSpMkLst>
            <pc:docMk/>
            <pc:sldMk cId="0" sldId="257"/>
            <ac:grpSpMk id="70" creationId="{8ADC9CEF-A835-D410-CCAE-1155F731F7FB}"/>
          </ac:grpSpMkLst>
        </pc:grpChg>
        <pc:grpChg chg="del mod">
          <ac:chgData name="# CONNIE TAN @ZANN TAN (SBIZ)" userId="7986182a-58c3-4838-95e3-9d94813d1dfa" providerId="ADAL" clId="{1FF33FBF-4358-498C-958E-CCCF038BC73F}" dt="2023-09-19T13:13:02.646" v="179" actId="478"/>
          <ac:grpSpMkLst>
            <pc:docMk/>
            <pc:sldMk cId="0" sldId="257"/>
            <ac:grpSpMk id="73" creationId="{32FDE599-7562-0FE5-561F-5EA39727F057}"/>
          </ac:grpSpMkLst>
        </pc:grpChg>
        <pc:grpChg chg="mod">
          <ac:chgData name="# CONNIE TAN @ZANN TAN (SBIZ)" userId="7986182a-58c3-4838-95e3-9d94813d1dfa" providerId="ADAL" clId="{1FF33FBF-4358-498C-958E-CCCF038BC73F}" dt="2023-09-19T13:05:25.692" v="53" actId="14100"/>
          <ac:grpSpMkLst>
            <pc:docMk/>
            <pc:sldMk cId="0" sldId="257"/>
            <ac:grpSpMk id="80" creationId="{83F93CE0-04A2-C300-F797-358BB685C5E4}"/>
          </ac:grpSpMkLst>
        </pc:grpChg>
        <pc:grpChg chg="mod">
          <ac:chgData name="# CONNIE TAN @ZANN TAN (SBIZ)" userId="7986182a-58c3-4838-95e3-9d94813d1dfa" providerId="ADAL" clId="{1FF33FBF-4358-498C-958E-CCCF038BC73F}" dt="2023-09-19T13:05:25.692" v="53" actId="14100"/>
          <ac:grpSpMkLst>
            <pc:docMk/>
            <pc:sldMk cId="0" sldId="257"/>
            <ac:grpSpMk id="83" creationId="{B5091360-01B2-4328-6D33-A6D616D7D0FE}"/>
          </ac:grpSpMkLst>
        </pc:grpChg>
        <pc:grpChg chg="del mod">
          <ac:chgData name="# CONNIE TAN @ZANN TAN (SBIZ)" userId="7986182a-58c3-4838-95e3-9d94813d1dfa" providerId="ADAL" clId="{1FF33FBF-4358-498C-958E-CCCF038BC73F}" dt="2023-09-19T13:07:22.022" v="97" actId="478"/>
          <ac:grpSpMkLst>
            <pc:docMk/>
            <pc:sldMk cId="0" sldId="257"/>
            <ac:grpSpMk id="90" creationId="{7760B0A0-F4B3-4595-0D3A-5C805A436527}"/>
          </ac:grpSpMkLst>
        </pc:grpChg>
        <pc:grpChg chg="mod">
          <ac:chgData name="# CONNIE TAN @ZANN TAN (SBIZ)" userId="7986182a-58c3-4838-95e3-9d94813d1dfa" providerId="ADAL" clId="{1FF33FBF-4358-498C-958E-CCCF038BC73F}" dt="2023-09-19T13:06:15.469" v="67" actId="1076"/>
          <ac:grpSpMkLst>
            <pc:docMk/>
            <pc:sldMk cId="0" sldId="257"/>
            <ac:grpSpMk id="93" creationId="{933B3158-74C5-E89D-C296-53A83DE2B88F}"/>
          </ac:grpSpMkLst>
        </pc:grpChg>
        <pc:picChg chg="add del mod">
          <ac:chgData name="# CONNIE TAN @ZANN TAN (SBIZ)" userId="7986182a-58c3-4838-95e3-9d94813d1dfa" providerId="ADAL" clId="{1FF33FBF-4358-498C-958E-CCCF038BC73F}" dt="2023-09-19T13:21:42.052" v="488" actId="478"/>
          <ac:picMkLst>
            <pc:docMk/>
            <pc:sldMk cId="0" sldId="257"/>
            <ac:picMk id="45" creationId="{0A3A6E00-BAA5-619E-6B7E-3A25F7BA95A8}"/>
          </ac:picMkLst>
        </pc:picChg>
      </pc:sldChg>
      <pc:sldChg chg="addSp delSp modSp mod modTransition modNotesTx">
        <pc:chgData name="# CONNIE TAN @ZANN TAN (SBIZ)" userId="7986182a-58c3-4838-95e3-9d94813d1dfa" providerId="ADAL" clId="{1FF33FBF-4358-498C-958E-CCCF038BC73F}" dt="2023-10-03T13:42:20.153" v="5431" actId="20577"/>
        <pc:sldMkLst>
          <pc:docMk/>
          <pc:sldMk cId="0" sldId="258"/>
        </pc:sldMkLst>
        <pc:spChg chg="mod">
          <ac:chgData name="# CONNIE TAN @ZANN TAN (SBIZ)" userId="7986182a-58c3-4838-95e3-9d94813d1dfa" providerId="ADAL" clId="{1FF33FBF-4358-498C-958E-CCCF038BC73F}" dt="2023-10-01T04:17:50.906" v="2910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3:41.911" v="1188" actId="207"/>
          <ac:spMkLst>
            <pc:docMk/>
            <pc:sldMk cId="0" sldId="258"/>
            <ac:spMk id="3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3:31.631" v="1186" actId="207"/>
          <ac:spMkLst>
            <pc:docMk/>
            <pc:sldMk cId="0" sldId="258"/>
            <ac:spMk id="6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3:46.080" v="1189" actId="20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3:49.214" v="1190" actId="207"/>
          <ac:spMkLst>
            <pc:docMk/>
            <pc:sldMk cId="0" sldId="258"/>
            <ac:spMk id="1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3:51.978" v="1191" actId="207"/>
          <ac:spMkLst>
            <pc:docMk/>
            <pc:sldMk cId="0" sldId="258"/>
            <ac:spMk id="18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3:59.734" v="1192" actId="207"/>
          <ac:spMkLst>
            <pc:docMk/>
            <pc:sldMk cId="0" sldId="258"/>
            <ac:spMk id="22" creationId="{00000000-0000-0000-0000-000000000000}"/>
          </ac:spMkLst>
        </pc:spChg>
        <pc:spChg chg="add del mod">
          <ac:chgData name="# CONNIE TAN @ZANN TAN (SBIZ)" userId="7986182a-58c3-4838-95e3-9d94813d1dfa" providerId="ADAL" clId="{1FF33FBF-4358-498C-958E-CCCF038BC73F}" dt="2023-10-02T06:50:34.073" v="4421" actId="478"/>
          <ac:spMkLst>
            <pc:docMk/>
            <pc:sldMk cId="0" sldId="258"/>
            <ac:spMk id="30" creationId="{0050D46B-A8BF-C9C2-F8F7-631CB0E224C6}"/>
          </ac:spMkLst>
        </pc:spChg>
        <pc:spChg chg="add del mod ord">
          <ac:chgData name="# CONNIE TAN @ZANN TAN (SBIZ)" userId="7986182a-58c3-4838-95e3-9d94813d1dfa" providerId="ADAL" clId="{1FF33FBF-4358-498C-958E-CCCF038BC73F}" dt="2023-09-30T01:50:47.206" v="1687" actId="478"/>
          <ac:spMkLst>
            <pc:docMk/>
            <pc:sldMk cId="0" sldId="258"/>
            <ac:spMk id="30" creationId="{5FB900D4-8C63-EBAD-4484-D6399067773E}"/>
          </ac:spMkLst>
        </pc:spChg>
        <pc:spChg chg="add del mod ord">
          <ac:chgData name="# CONNIE TAN @ZANN TAN (SBIZ)" userId="7986182a-58c3-4838-95e3-9d94813d1dfa" providerId="ADAL" clId="{1FF33FBF-4358-498C-958E-CCCF038BC73F}" dt="2023-10-01T03:30:23.584" v="1992" actId="478"/>
          <ac:spMkLst>
            <pc:docMk/>
            <pc:sldMk cId="0" sldId="258"/>
            <ac:spMk id="30" creationId="{F16DC9CA-C35A-4A34-D031-E224C7AF77C0}"/>
          </ac:spMkLst>
        </pc:spChg>
        <pc:spChg chg="add del mod">
          <ac:chgData name="# CONNIE TAN @ZANN TAN (SBIZ)" userId="7986182a-58c3-4838-95e3-9d94813d1dfa" providerId="ADAL" clId="{1FF33FBF-4358-498C-958E-CCCF038BC73F}" dt="2023-10-02T06:49:35.106" v="4394"/>
          <ac:spMkLst>
            <pc:docMk/>
            <pc:sldMk cId="0" sldId="258"/>
            <ac:spMk id="31" creationId="{49AD5D99-C0A5-28DB-424E-D2086ABFE5F4}"/>
          </ac:spMkLst>
        </pc:spChg>
        <pc:spChg chg="add del mod">
          <ac:chgData name="# CONNIE TAN @ZANN TAN (SBIZ)" userId="7986182a-58c3-4838-95e3-9d94813d1dfa" providerId="ADAL" clId="{1FF33FBF-4358-498C-958E-CCCF038BC73F}" dt="2023-10-01T04:37:31.842" v="2961" actId="478"/>
          <ac:spMkLst>
            <pc:docMk/>
            <pc:sldMk cId="0" sldId="258"/>
            <ac:spMk id="31" creationId="{B33BD71F-7950-EA19-C071-C00F157E3A4E}"/>
          </ac:spMkLst>
        </pc:spChg>
        <pc:spChg chg="add del mod">
          <ac:chgData name="# CONNIE TAN @ZANN TAN (SBIZ)" userId="7986182a-58c3-4838-95e3-9d94813d1dfa" providerId="ADAL" clId="{1FF33FBF-4358-498C-958E-CCCF038BC73F}" dt="2023-09-30T01:33:42.016" v="1597" actId="478"/>
          <ac:spMkLst>
            <pc:docMk/>
            <pc:sldMk cId="0" sldId="258"/>
            <ac:spMk id="32" creationId="{4B097E24-ACE0-E15E-6944-85C220B53B4F}"/>
          </ac:spMkLst>
        </pc:spChg>
        <pc:spChg chg="add del">
          <ac:chgData name="# CONNIE TAN @ZANN TAN (SBIZ)" userId="7986182a-58c3-4838-95e3-9d94813d1dfa" providerId="ADAL" clId="{1FF33FBF-4358-498C-958E-CCCF038BC73F}" dt="2023-10-01T03:33:31.078" v="1994" actId="11529"/>
          <ac:spMkLst>
            <pc:docMk/>
            <pc:sldMk cId="0" sldId="258"/>
            <ac:spMk id="32" creationId="{D0CAF748-03EF-9B57-8A54-2ED88ADD119A}"/>
          </ac:spMkLst>
        </pc:spChg>
        <pc:spChg chg="add del mod">
          <ac:chgData name="# CONNIE TAN @ZANN TAN (SBIZ)" userId="7986182a-58c3-4838-95e3-9d94813d1dfa" providerId="ADAL" clId="{1FF33FBF-4358-498C-958E-CCCF038BC73F}" dt="2023-09-30T01:33:43.690" v="1598" actId="478"/>
          <ac:spMkLst>
            <pc:docMk/>
            <pc:sldMk cId="0" sldId="258"/>
            <ac:spMk id="33" creationId="{2AF18AB0-A3AC-298D-8304-C59A48B0738A}"/>
          </ac:spMkLst>
        </pc:spChg>
        <pc:spChg chg="add mod">
          <ac:chgData name="# CONNIE TAN @ZANN TAN (SBIZ)" userId="7986182a-58c3-4838-95e3-9d94813d1dfa" providerId="ADAL" clId="{1FF33FBF-4358-498C-958E-CCCF038BC73F}" dt="2023-09-30T01:31:47.852" v="1564" actId="14100"/>
          <ac:spMkLst>
            <pc:docMk/>
            <pc:sldMk cId="0" sldId="258"/>
            <ac:spMk id="34" creationId="{E842B1CF-808C-6F00-F43B-2984F0F08C55}"/>
          </ac:spMkLst>
        </pc:spChg>
        <pc:spChg chg="add del mod">
          <ac:chgData name="# CONNIE TAN @ZANN TAN (SBIZ)" userId="7986182a-58c3-4838-95e3-9d94813d1dfa" providerId="ADAL" clId="{1FF33FBF-4358-498C-958E-CCCF038BC73F}" dt="2023-10-01T03:44:33.127" v="2340" actId="478"/>
          <ac:spMkLst>
            <pc:docMk/>
            <pc:sldMk cId="0" sldId="258"/>
            <ac:spMk id="35" creationId="{F74A084B-F24F-7AA1-7ADF-3BA26D0555F7}"/>
          </ac:spMkLst>
        </pc:spChg>
        <pc:spChg chg="add del mod">
          <ac:chgData name="# CONNIE TAN @ZANN TAN (SBIZ)" userId="7986182a-58c3-4838-95e3-9d94813d1dfa" providerId="ADAL" clId="{1FF33FBF-4358-498C-958E-CCCF038BC73F}" dt="2023-09-30T01:32:57.933" v="1579"/>
          <ac:spMkLst>
            <pc:docMk/>
            <pc:sldMk cId="0" sldId="258"/>
            <ac:spMk id="36" creationId="{447D440B-3C0D-07E5-EEA2-0C1B711A2529}"/>
          </ac:spMkLst>
        </pc:spChg>
        <pc:spChg chg="add del mod">
          <ac:chgData name="# CONNIE TAN @ZANN TAN (SBIZ)" userId="7986182a-58c3-4838-95e3-9d94813d1dfa" providerId="ADAL" clId="{1FF33FBF-4358-498C-958E-CCCF038BC73F}" dt="2023-10-01T04:35:51.215" v="2933" actId="21"/>
          <ac:spMkLst>
            <pc:docMk/>
            <pc:sldMk cId="0" sldId="258"/>
            <ac:spMk id="37" creationId="{A7AAA605-C32F-63B3-4521-C92085FB9693}"/>
          </ac:spMkLst>
        </pc:spChg>
        <pc:spChg chg="add del mod">
          <ac:chgData name="# CONNIE TAN @ZANN TAN (SBIZ)" userId="7986182a-58c3-4838-95e3-9d94813d1dfa" providerId="ADAL" clId="{1FF33FBF-4358-498C-958E-CCCF038BC73F}" dt="2023-10-01T03:53:55.515" v="2399" actId="478"/>
          <ac:spMkLst>
            <pc:docMk/>
            <pc:sldMk cId="0" sldId="258"/>
            <ac:spMk id="38" creationId="{25D3036A-1D34-0AC9-7367-66DC7F3BF95E}"/>
          </ac:spMkLst>
        </pc:spChg>
        <pc:spChg chg="add mod">
          <ac:chgData name="# CONNIE TAN @ZANN TAN (SBIZ)" userId="7986182a-58c3-4838-95e3-9d94813d1dfa" providerId="ADAL" clId="{1FF33FBF-4358-498C-958E-CCCF038BC73F}" dt="2023-10-01T04:50:49.342" v="3165" actId="14100"/>
          <ac:spMkLst>
            <pc:docMk/>
            <pc:sldMk cId="0" sldId="258"/>
            <ac:spMk id="42" creationId="{4E1682A8-4FE9-2F78-02B4-2C41B82BB3AA}"/>
          </ac:spMkLst>
        </pc:spChg>
        <pc:spChg chg="add mod">
          <ac:chgData name="# CONNIE TAN @ZANN TAN (SBIZ)" userId="7986182a-58c3-4838-95e3-9d94813d1dfa" providerId="ADAL" clId="{1FF33FBF-4358-498C-958E-CCCF038BC73F}" dt="2023-10-01T11:40:46.173" v="3182" actId="1076"/>
          <ac:spMkLst>
            <pc:docMk/>
            <pc:sldMk cId="0" sldId="258"/>
            <ac:spMk id="43" creationId="{2D7F49EC-4644-4345-2880-363917ACB50C}"/>
          </ac:spMkLst>
        </pc:spChg>
        <pc:spChg chg="add del mod">
          <ac:chgData name="# CONNIE TAN @ZANN TAN (SBIZ)" userId="7986182a-58c3-4838-95e3-9d94813d1dfa" providerId="ADAL" clId="{1FF33FBF-4358-498C-958E-CCCF038BC73F}" dt="2023-09-30T01:52:05.258" v="1710"/>
          <ac:spMkLst>
            <pc:docMk/>
            <pc:sldMk cId="0" sldId="258"/>
            <ac:spMk id="43" creationId="{A0C05685-D608-8883-426E-71DF9C5F7CB8}"/>
          </ac:spMkLst>
        </pc:spChg>
        <pc:spChg chg="add mod">
          <ac:chgData name="# CONNIE TAN @ZANN TAN (SBIZ)" userId="7986182a-58c3-4838-95e3-9d94813d1dfa" providerId="ADAL" clId="{1FF33FBF-4358-498C-958E-CCCF038BC73F}" dt="2023-10-01T04:50:12.810" v="3158" actId="403"/>
          <ac:spMkLst>
            <pc:docMk/>
            <pc:sldMk cId="0" sldId="258"/>
            <ac:spMk id="45" creationId="{1FDCF8D3-B122-DDCD-7607-17F082E7E0C9}"/>
          </ac:spMkLst>
        </pc:spChg>
        <pc:spChg chg="add mod">
          <ac:chgData name="# CONNIE TAN @ZANN TAN (SBIZ)" userId="7986182a-58c3-4838-95e3-9d94813d1dfa" providerId="ADAL" clId="{1FF33FBF-4358-498C-958E-CCCF038BC73F}" dt="2023-10-01T04:51:24.744" v="3170" actId="20577"/>
          <ac:spMkLst>
            <pc:docMk/>
            <pc:sldMk cId="0" sldId="258"/>
            <ac:spMk id="47" creationId="{E93C70FC-9EEF-8D5F-B7BE-DAF7ACAF9C9B}"/>
          </ac:spMkLst>
        </pc:spChg>
        <pc:spChg chg="add mod">
          <ac:chgData name="# CONNIE TAN @ZANN TAN (SBIZ)" userId="7986182a-58c3-4838-95e3-9d94813d1dfa" providerId="ADAL" clId="{1FF33FBF-4358-498C-958E-CCCF038BC73F}" dt="2023-10-01T04:51:18.995" v="3168" actId="20577"/>
          <ac:spMkLst>
            <pc:docMk/>
            <pc:sldMk cId="0" sldId="258"/>
            <ac:spMk id="49" creationId="{9985559F-1909-FABC-A3ED-C780F1C3F7F5}"/>
          </ac:spMkLst>
        </pc:spChg>
        <pc:spChg chg="add mod">
          <ac:chgData name="# CONNIE TAN @ZANN TAN (SBIZ)" userId="7986182a-58c3-4838-95e3-9d94813d1dfa" providerId="ADAL" clId="{1FF33FBF-4358-498C-958E-CCCF038BC73F}" dt="2023-10-01T04:50:12.810" v="3158" actId="403"/>
          <ac:spMkLst>
            <pc:docMk/>
            <pc:sldMk cId="0" sldId="258"/>
            <ac:spMk id="51" creationId="{CCFAE29D-2A1F-09B9-52F6-B5F72A81D998}"/>
          </ac:spMkLst>
        </pc:spChg>
        <pc:spChg chg="add mod">
          <ac:chgData name="# CONNIE TAN @ZANN TAN (SBIZ)" userId="7986182a-58c3-4838-95e3-9d94813d1dfa" providerId="ADAL" clId="{1FF33FBF-4358-498C-958E-CCCF038BC73F}" dt="2023-10-01T04:50:12.810" v="3158" actId="403"/>
          <ac:spMkLst>
            <pc:docMk/>
            <pc:sldMk cId="0" sldId="258"/>
            <ac:spMk id="53" creationId="{3B4B18CB-BB86-DF1F-C846-314CF7FA06C7}"/>
          </ac:spMkLst>
        </pc:spChg>
        <pc:spChg chg="add mod">
          <ac:chgData name="# CONNIE TAN @ZANN TAN (SBIZ)" userId="7986182a-58c3-4838-95e3-9d94813d1dfa" providerId="ADAL" clId="{1FF33FBF-4358-498C-958E-CCCF038BC73F}" dt="2023-10-01T11:41:05.190" v="3184" actId="14100"/>
          <ac:spMkLst>
            <pc:docMk/>
            <pc:sldMk cId="0" sldId="258"/>
            <ac:spMk id="55" creationId="{34C2143F-A64C-2E0A-9F4D-98AD7DC0C64F}"/>
          </ac:spMkLst>
        </pc:spChg>
        <pc:spChg chg="add del mod">
          <ac:chgData name="# CONNIE TAN @ZANN TAN (SBIZ)" userId="7986182a-58c3-4838-95e3-9d94813d1dfa" providerId="ADAL" clId="{1FF33FBF-4358-498C-958E-CCCF038BC73F}" dt="2023-09-30T01:50:48.779" v="1688" actId="478"/>
          <ac:spMkLst>
            <pc:docMk/>
            <pc:sldMk cId="0" sldId="258"/>
            <ac:spMk id="55" creationId="{8F421E2C-8B67-C167-C77C-3ED4A3DF88BE}"/>
          </ac:spMkLst>
        </pc:spChg>
        <pc:spChg chg="add mod">
          <ac:chgData name="# CONNIE TAN @ZANN TAN (SBIZ)" userId="7986182a-58c3-4838-95e3-9d94813d1dfa" providerId="ADAL" clId="{1FF33FBF-4358-498C-958E-CCCF038BC73F}" dt="2023-10-02T06:47:12.214" v="4382" actId="1076"/>
          <ac:spMkLst>
            <pc:docMk/>
            <pc:sldMk cId="0" sldId="258"/>
            <ac:spMk id="58" creationId="{39DD65F9-A827-70D4-7FA1-BBAC2EA2A119}"/>
          </ac:spMkLst>
        </pc:spChg>
        <pc:spChg chg="add del mod">
          <ac:chgData name="# CONNIE TAN @ZANN TAN (SBIZ)" userId="7986182a-58c3-4838-95e3-9d94813d1dfa" providerId="ADAL" clId="{1FF33FBF-4358-498C-958E-CCCF038BC73F}" dt="2023-09-30T01:50:34.146" v="1679" actId="478"/>
          <ac:spMkLst>
            <pc:docMk/>
            <pc:sldMk cId="0" sldId="258"/>
            <ac:spMk id="58" creationId="{D653D9C1-C376-530A-9EA0-BA00881D20A2}"/>
          </ac:spMkLst>
        </pc:spChg>
        <pc:spChg chg="add del">
          <ac:chgData name="# CONNIE TAN @ZANN TAN (SBIZ)" userId="7986182a-58c3-4838-95e3-9d94813d1dfa" providerId="ADAL" clId="{1FF33FBF-4358-498C-958E-CCCF038BC73F}" dt="2023-10-01T03:40:11.292" v="2304" actId="478"/>
          <ac:spMkLst>
            <pc:docMk/>
            <pc:sldMk cId="0" sldId="258"/>
            <ac:spMk id="60" creationId="{0248CAC2-0771-5851-633B-520D6CAE75FC}"/>
          </ac:spMkLst>
        </pc:spChg>
        <pc:spChg chg="add del mod">
          <ac:chgData name="# CONNIE TAN @ZANN TAN (SBIZ)" userId="7986182a-58c3-4838-95e3-9d94813d1dfa" providerId="ADAL" clId="{1FF33FBF-4358-498C-958E-CCCF038BC73F}" dt="2023-09-30T01:50:45.174" v="1686" actId="478"/>
          <ac:spMkLst>
            <pc:docMk/>
            <pc:sldMk cId="0" sldId="258"/>
            <ac:spMk id="61" creationId="{475FF645-4AC6-4507-AF42-C46DE026CE2F}"/>
          </ac:spMkLst>
        </pc:spChg>
        <pc:spChg chg="add del mod">
          <ac:chgData name="# CONNIE TAN @ZANN TAN (SBIZ)" userId="7986182a-58c3-4838-95e3-9d94813d1dfa" providerId="ADAL" clId="{1FF33FBF-4358-498C-958E-CCCF038BC73F}" dt="2023-09-30T01:50:38.798" v="1681" actId="478"/>
          <ac:spMkLst>
            <pc:docMk/>
            <pc:sldMk cId="0" sldId="258"/>
            <ac:spMk id="63" creationId="{AAD7E5EA-D0E2-122E-7604-81A373E2E57E}"/>
          </ac:spMkLst>
        </pc:spChg>
        <pc:spChg chg="add del mod">
          <ac:chgData name="# CONNIE TAN @ZANN TAN (SBIZ)" userId="7986182a-58c3-4838-95e3-9d94813d1dfa" providerId="ADAL" clId="{1FF33FBF-4358-498C-958E-CCCF038BC73F}" dt="2023-09-30T01:50:40.995" v="1682" actId="478"/>
          <ac:spMkLst>
            <pc:docMk/>
            <pc:sldMk cId="0" sldId="258"/>
            <ac:spMk id="64" creationId="{FC61D1CF-29E9-5FB0-C7FD-732955B2C164}"/>
          </ac:spMkLst>
        </pc:spChg>
        <pc:spChg chg="add del mod">
          <ac:chgData name="# CONNIE TAN @ZANN TAN (SBIZ)" userId="7986182a-58c3-4838-95e3-9d94813d1dfa" providerId="ADAL" clId="{1FF33FBF-4358-498C-958E-CCCF038BC73F}" dt="2023-09-30T01:50:42.936" v="1684" actId="478"/>
          <ac:spMkLst>
            <pc:docMk/>
            <pc:sldMk cId="0" sldId="258"/>
            <ac:spMk id="66" creationId="{E0EE089F-363D-6344-4B1B-7CEF168F269D}"/>
          </ac:spMkLst>
        </pc:spChg>
        <pc:spChg chg="add del mod">
          <ac:chgData name="# CONNIE TAN @ZANN TAN (SBIZ)" userId="7986182a-58c3-4838-95e3-9d94813d1dfa" providerId="ADAL" clId="{1FF33FBF-4358-498C-958E-CCCF038BC73F}" dt="2023-09-30T01:50:32.239" v="1678" actId="478"/>
          <ac:spMkLst>
            <pc:docMk/>
            <pc:sldMk cId="0" sldId="258"/>
            <ac:spMk id="68" creationId="{AD19544C-EC9D-A46F-D9C8-27379683073E}"/>
          </ac:spMkLst>
        </pc:spChg>
        <pc:spChg chg="add del mod">
          <ac:chgData name="# CONNIE TAN @ZANN TAN (SBIZ)" userId="7986182a-58c3-4838-95e3-9d94813d1dfa" providerId="ADAL" clId="{1FF33FBF-4358-498C-958E-CCCF038BC73F}" dt="2023-09-30T01:50:43.787" v="1685" actId="478"/>
          <ac:spMkLst>
            <pc:docMk/>
            <pc:sldMk cId="0" sldId="258"/>
            <ac:spMk id="69" creationId="{3847010E-8858-97FC-B634-7BB4EE77F5E3}"/>
          </ac:spMkLst>
        </pc:spChg>
        <pc:spChg chg="add del mod">
          <ac:chgData name="# CONNIE TAN @ZANN TAN (SBIZ)" userId="7986182a-58c3-4838-95e3-9d94813d1dfa" providerId="ADAL" clId="{1FF33FBF-4358-498C-958E-CCCF038BC73F}" dt="2023-09-30T01:50:37.961" v="1680" actId="478"/>
          <ac:spMkLst>
            <pc:docMk/>
            <pc:sldMk cId="0" sldId="258"/>
            <ac:spMk id="70" creationId="{AC44D75B-5A13-383E-328D-021B715D3FE2}"/>
          </ac:spMkLst>
        </pc:spChg>
        <pc:spChg chg="add mod">
          <ac:chgData name="# CONNIE TAN @ZANN TAN (SBIZ)" userId="7986182a-58c3-4838-95e3-9d94813d1dfa" providerId="ADAL" clId="{1FF33FBF-4358-498C-958E-CCCF038BC73F}" dt="2023-10-02T06:47:19.946" v="4383" actId="14100"/>
          <ac:spMkLst>
            <pc:docMk/>
            <pc:sldMk cId="0" sldId="258"/>
            <ac:spMk id="71" creationId="{D6C31D85-6DD5-03D1-8794-8E1B116CCDF5}"/>
          </ac:spMkLst>
        </pc:spChg>
        <pc:spChg chg="add del mod">
          <ac:chgData name="# CONNIE TAN @ZANN TAN (SBIZ)" userId="7986182a-58c3-4838-95e3-9d94813d1dfa" providerId="ADAL" clId="{1FF33FBF-4358-498C-958E-CCCF038BC73F}" dt="2023-10-01T03:51:19.004" v="2393" actId="478"/>
          <ac:spMkLst>
            <pc:docMk/>
            <pc:sldMk cId="0" sldId="258"/>
            <ac:spMk id="79" creationId="{F1B21314-8EF5-55FA-0378-81E82FAD41F7}"/>
          </ac:spMkLst>
        </pc:spChg>
        <pc:spChg chg="add del mod">
          <ac:chgData name="# CONNIE TAN @ZANN TAN (SBIZ)" userId="7986182a-58c3-4838-95e3-9d94813d1dfa" providerId="ADAL" clId="{1FF33FBF-4358-498C-958E-CCCF038BC73F}" dt="2023-10-01T04:06:23.666" v="2773" actId="11529"/>
          <ac:spMkLst>
            <pc:docMk/>
            <pc:sldMk cId="0" sldId="258"/>
            <ac:spMk id="82" creationId="{D92DCB8F-1B25-C16D-8920-8473C3A0BC20}"/>
          </ac:spMkLst>
        </pc:spChg>
        <pc:spChg chg="add mod">
          <ac:chgData name="# CONNIE TAN @ZANN TAN (SBIZ)" userId="7986182a-58c3-4838-95e3-9d94813d1dfa" providerId="ADAL" clId="{1FF33FBF-4358-498C-958E-CCCF038BC73F}" dt="2023-10-01T04:51:03.235" v="3166" actId="14100"/>
          <ac:spMkLst>
            <pc:docMk/>
            <pc:sldMk cId="0" sldId="258"/>
            <ac:spMk id="83" creationId="{492A6833-49BB-9E5E-0657-45743E6F9604}"/>
          </ac:spMkLst>
        </pc:spChg>
        <pc:spChg chg="add mod ord">
          <ac:chgData name="# CONNIE TAN @ZANN TAN (SBIZ)" userId="7986182a-58c3-4838-95e3-9d94813d1dfa" providerId="ADAL" clId="{1FF33FBF-4358-498C-958E-CCCF038BC73F}" dt="2023-10-01T04:52:42.144" v="3173" actId="14100"/>
          <ac:spMkLst>
            <pc:docMk/>
            <pc:sldMk cId="0" sldId="258"/>
            <ac:spMk id="87" creationId="{E79B470B-F10F-9633-3B45-1F3D851B55E4}"/>
          </ac:spMkLst>
        </pc:spChg>
        <pc:spChg chg="add del mod ord">
          <ac:chgData name="# CONNIE TAN @ZANN TAN (SBIZ)" userId="7986182a-58c3-4838-95e3-9d94813d1dfa" providerId="ADAL" clId="{1FF33FBF-4358-498C-958E-CCCF038BC73F}" dt="2023-09-30T02:01:42.946" v="1790" actId="478"/>
          <ac:spMkLst>
            <pc:docMk/>
            <pc:sldMk cId="0" sldId="258"/>
            <ac:spMk id="97" creationId="{97DF5F46-6654-1760-DC29-D11729B03CF7}"/>
          </ac:spMkLst>
        </pc:spChg>
        <pc:spChg chg="add del mod ord">
          <ac:chgData name="# CONNIE TAN @ZANN TAN (SBIZ)" userId="7986182a-58c3-4838-95e3-9d94813d1dfa" providerId="ADAL" clId="{1FF33FBF-4358-498C-958E-CCCF038BC73F}" dt="2023-09-30T02:02:28.855" v="1797" actId="478"/>
          <ac:spMkLst>
            <pc:docMk/>
            <pc:sldMk cId="0" sldId="258"/>
            <ac:spMk id="98" creationId="{0FE43EBB-A21F-F65C-8306-6DB3DF70E46E}"/>
          </ac:spMkLst>
        </pc:spChg>
        <pc:spChg chg="add del">
          <ac:chgData name="# CONNIE TAN @ZANN TAN (SBIZ)" userId="7986182a-58c3-4838-95e3-9d94813d1dfa" providerId="ADAL" clId="{1FF33FBF-4358-498C-958E-CCCF038BC73F}" dt="2023-09-30T02:02:45.231" v="1799" actId="478"/>
          <ac:spMkLst>
            <pc:docMk/>
            <pc:sldMk cId="0" sldId="258"/>
            <ac:spMk id="99" creationId="{FED4D4DF-077D-3C6C-BC2D-08E080BECD16}"/>
          </ac:spMkLst>
        </pc:spChg>
        <pc:spChg chg="add mod">
          <ac:chgData name="# CONNIE TAN @ZANN TAN (SBIZ)" userId="7986182a-58c3-4838-95e3-9d94813d1dfa" providerId="ADAL" clId="{1FF33FBF-4358-498C-958E-CCCF038BC73F}" dt="2023-10-03T13:42:20.153" v="5431" actId="20577"/>
          <ac:spMkLst>
            <pc:docMk/>
            <pc:sldMk cId="0" sldId="258"/>
            <ac:spMk id="116" creationId="{9E3D9FE5-B4B4-D25E-EB19-394D12A891D2}"/>
          </ac:spMkLst>
        </pc:spChg>
        <pc:grpChg chg="mod">
          <ac:chgData name="# CONNIE TAN @ZANN TAN (SBIZ)" userId="7986182a-58c3-4838-95e3-9d94813d1dfa" providerId="ADAL" clId="{1FF33FBF-4358-498C-958E-CCCF038BC73F}" dt="2023-09-20T05:53:31.631" v="1186" actId="207"/>
          <ac:grpSpMkLst>
            <pc:docMk/>
            <pc:sldMk cId="0" sldId="258"/>
            <ac:grpSpMk id="5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3:46.080" v="1189" actId="207"/>
          <ac:grpSpMkLst>
            <pc:docMk/>
            <pc:sldMk cId="0" sldId="258"/>
            <ac:grpSpMk id="9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3:49.214" v="1190" actId="207"/>
          <ac:grpSpMkLst>
            <pc:docMk/>
            <pc:sldMk cId="0" sldId="258"/>
            <ac:grpSpMk id="13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3:51.978" v="1191" actId="207"/>
          <ac:grpSpMkLst>
            <pc:docMk/>
            <pc:sldMk cId="0" sldId="258"/>
            <ac:grpSpMk id="17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3:59.734" v="1192" actId="207"/>
          <ac:grpSpMkLst>
            <pc:docMk/>
            <pc:sldMk cId="0" sldId="258"/>
            <ac:grpSpMk id="21" creationId="{00000000-0000-0000-0000-000000000000}"/>
          </ac:grpSpMkLst>
        </pc:grpChg>
        <pc:grpChg chg="add mod">
          <ac:chgData name="# CONNIE TAN @ZANN TAN (SBIZ)" userId="7986182a-58c3-4838-95e3-9d94813d1dfa" providerId="ADAL" clId="{1FF33FBF-4358-498C-958E-CCCF038BC73F}" dt="2023-10-01T12:02:40.707" v="4089" actId="14100"/>
          <ac:grpSpMkLst>
            <pc:docMk/>
            <pc:sldMk cId="0" sldId="258"/>
            <ac:grpSpMk id="115" creationId="{1ACC46CE-C2FF-001F-84F4-38020925030B}"/>
          </ac:grpSpMkLst>
        </pc:grpChg>
        <pc:graphicFrameChg chg="add del mod modGraphic">
          <ac:chgData name="# CONNIE TAN @ZANN TAN (SBIZ)" userId="7986182a-58c3-4838-95e3-9d94813d1dfa" providerId="ADAL" clId="{1FF33FBF-4358-498C-958E-CCCF038BC73F}" dt="2023-10-01T03:54:14.670" v="2418" actId="478"/>
          <ac:graphicFrameMkLst>
            <pc:docMk/>
            <pc:sldMk cId="0" sldId="258"/>
            <ac:graphicFrameMk id="80" creationId="{E01E6B4D-5BF0-1A72-3D5C-E0FCDDA20BAD}"/>
          </ac:graphicFrameMkLst>
        </pc:graphicFrameChg>
        <pc:graphicFrameChg chg="add del mod modGraphic">
          <ac:chgData name="# CONNIE TAN @ZANN TAN (SBIZ)" userId="7986182a-58c3-4838-95e3-9d94813d1dfa" providerId="ADAL" clId="{1FF33FBF-4358-498C-958E-CCCF038BC73F}" dt="2023-10-01T04:35:51.215" v="2933" actId="21"/>
          <ac:graphicFrameMkLst>
            <pc:docMk/>
            <pc:sldMk cId="0" sldId="258"/>
            <ac:graphicFrameMk id="81" creationId="{25BEB082-8992-F460-02E6-8524899F04D5}"/>
          </ac:graphicFrameMkLst>
        </pc:graphicFrameChg>
        <pc:graphicFrameChg chg="add del mod modGraphic">
          <ac:chgData name="# CONNIE TAN @ZANN TAN (SBIZ)" userId="7986182a-58c3-4838-95e3-9d94813d1dfa" providerId="ADAL" clId="{1FF33FBF-4358-498C-958E-CCCF038BC73F}" dt="2023-10-01T04:36:22.613" v="2937" actId="21"/>
          <ac:graphicFrameMkLst>
            <pc:docMk/>
            <pc:sldMk cId="0" sldId="258"/>
            <ac:graphicFrameMk id="84" creationId="{70845F1E-E1BB-F02C-406F-4CB75B1EFDC4}"/>
          </ac:graphicFrameMkLst>
        </pc:graphicFrameChg>
        <pc:picChg chg="add mod">
          <ac:chgData name="# CONNIE TAN @ZANN TAN (SBIZ)" userId="7986182a-58c3-4838-95e3-9d94813d1dfa" providerId="ADAL" clId="{1FF33FBF-4358-498C-958E-CCCF038BC73F}" dt="2023-10-01T04:47:56.842" v="3109" actId="164"/>
          <ac:picMkLst>
            <pc:docMk/>
            <pc:sldMk cId="0" sldId="258"/>
            <ac:picMk id="40" creationId="{F9288286-2C49-21D8-542A-E6E96A01D352}"/>
          </ac:picMkLst>
        </pc:picChg>
        <pc:picChg chg="add mod">
          <ac:chgData name="# CONNIE TAN @ZANN TAN (SBIZ)" userId="7986182a-58c3-4838-95e3-9d94813d1dfa" providerId="ADAL" clId="{1FF33FBF-4358-498C-958E-CCCF038BC73F}" dt="2023-10-01T04:47:56.842" v="3109" actId="164"/>
          <ac:picMkLst>
            <pc:docMk/>
            <pc:sldMk cId="0" sldId="258"/>
            <ac:picMk id="41" creationId="{C5E018B3-4039-FE34-4F58-0E845AB075A1}"/>
          </ac:picMkLst>
        </pc:picChg>
        <pc:picChg chg="add mod">
          <ac:chgData name="# CONNIE TAN @ZANN TAN (SBIZ)" userId="7986182a-58c3-4838-95e3-9d94813d1dfa" providerId="ADAL" clId="{1FF33FBF-4358-498C-958E-CCCF038BC73F}" dt="2023-10-01T04:47:56.842" v="3109" actId="164"/>
          <ac:picMkLst>
            <pc:docMk/>
            <pc:sldMk cId="0" sldId="258"/>
            <ac:picMk id="44" creationId="{40D7A995-7250-DF9C-2283-E48C49374D5B}"/>
          </ac:picMkLst>
        </pc:picChg>
        <pc:picChg chg="add mod">
          <ac:chgData name="# CONNIE TAN @ZANN TAN (SBIZ)" userId="7986182a-58c3-4838-95e3-9d94813d1dfa" providerId="ADAL" clId="{1FF33FBF-4358-498C-958E-CCCF038BC73F}" dt="2023-10-01T04:47:56.842" v="3109" actId="164"/>
          <ac:picMkLst>
            <pc:docMk/>
            <pc:sldMk cId="0" sldId="258"/>
            <ac:picMk id="46" creationId="{7E006FF4-B837-8B0D-AA45-D90B1BFC16D1}"/>
          </ac:picMkLst>
        </pc:picChg>
        <pc:picChg chg="add mod">
          <ac:chgData name="# CONNIE TAN @ZANN TAN (SBIZ)" userId="7986182a-58c3-4838-95e3-9d94813d1dfa" providerId="ADAL" clId="{1FF33FBF-4358-498C-958E-CCCF038BC73F}" dt="2023-10-01T04:47:56.842" v="3109" actId="164"/>
          <ac:picMkLst>
            <pc:docMk/>
            <pc:sldMk cId="0" sldId="258"/>
            <ac:picMk id="48" creationId="{A77BDDCF-7E24-2611-B9DA-4AD578C5B9E1}"/>
          </ac:picMkLst>
        </pc:picChg>
        <pc:picChg chg="add mod">
          <ac:chgData name="# CONNIE TAN @ZANN TAN (SBIZ)" userId="7986182a-58c3-4838-95e3-9d94813d1dfa" providerId="ADAL" clId="{1FF33FBF-4358-498C-958E-CCCF038BC73F}" dt="2023-10-01T04:47:56.842" v="3109" actId="164"/>
          <ac:picMkLst>
            <pc:docMk/>
            <pc:sldMk cId="0" sldId="258"/>
            <ac:picMk id="50" creationId="{A98EB964-FE02-2618-9B4D-CE4F3FACD33E}"/>
          </ac:picMkLst>
        </pc:picChg>
        <pc:picChg chg="add mod">
          <ac:chgData name="# CONNIE TAN @ZANN TAN (SBIZ)" userId="7986182a-58c3-4838-95e3-9d94813d1dfa" providerId="ADAL" clId="{1FF33FBF-4358-498C-958E-CCCF038BC73F}" dt="2023-10-01T04:47:56.842" v="3109" actId="164"/>
          <ac:picMkLst>
            <pc:docMk/>
            <pc:sldMk cId="0" sldId="258"/>
            <ac:picMk id="52" creationId="{3C44C2C1-2589-0412-0FAE-95D8D63E7FA4}"/>
          </ac:picMkLst>
        </pc:picChg>
        <pc:picChg chg="add mod">
          <ac:chgData name="# CONNIE TAN @ZANN TAN (SBIZ)" userId="7986182a-58c3-4838-95e3-9d94813d1dfa" providerId="ADAL" clId="{1FF33FBF-4358-498C-958E-CCCF038BC73F}" dt="2023-10-01T04:47:56.842" v="3109" actId="164"/>
          <ac:picMkLst>
            <pc:docMk/>
            <pc:sldMk cId="0" sldId="258"/>
            <ac:picMk id="59" creationId="{69C47082-F80E-C8EB-232C-E4B1DAF5D97A}"/>
          </ac:picMkLst>
        </pc:picChg>
        <pc:cxnChg chg="add mod">
          <ac:chgData name="# CONNIE TAN @ZANN TAN (SBIZ)" userId="7986182a-58c3-4838-95e3-9d94813d1dfa" providerId="ADAL" clId="{1FF33FBF-4358-498C-958E-CCCF038BC73F}" dt="2023-10-01T04:47:56.842" v="3109" actId="164"/>
          <ac:cxnSpMkLst>
            <pc:docMk/>
            <pc:sldMk cId="0" sldId="258"/>
            <ac:cxnSpMk id="39" creationId="{DBD156A9-1B3E-B4D6-8948-AA1F3468323E}"/>
          </ac:cxnSpMkLst>
        </pc:cxnChg>
        <pc:cxnChg chg="add mod">
          <ac:chgData name="# CONNIE TAN @ZANN TAN (SBIZ)" userId="7986182a-58c3-4838-95e3-9d94813d1dfa" providerId="ADAL" clId="{1FF33FBF-4358-498C-958E-CCCF038BC73F}" dt="2023-10-01T04:47:56.842" v="3109" actId="164"/>
          <ac:cxnSpMkLst>
            <pc:docMk/>
            <pc:sldMk cId="0" sldId="258"/>
            <ac:cxnSpMk id="54" creationId="{E2AFA32B-B766-23D5-0B25-D7B81C3D1F4C}"/>
          </ac:cxnSpMkLst>
        </pc:cxnChg>
        <pc:cxnChg chg="add mod">
          <ac:chgData name="# CONNIE TAN @ZANN TAN (SBIZ)" userId="7986182a-58c3-4838-95e3-9d94813d1dfa" providerId="ADAL" clId="{1FF33FBF-4358-498C-958E-CCCF038BC73F}" dt="2023-10-01T04:47:56.842" v="3109" actId="164"/>
          <ac:cxnSpMkLst>
            <pc:docMk/>
            <pc:sldMk cId="0" sldId="258"/>
            <ac:cxnSpMk id="56" creationId="{8E232D8D-C418-DD75-2954-39F4DE39858A}"/>
          </ac:cxnSpMkLst>
        </pc:cxnChg>
        <pc:cxnChg chg="add mod">
          <ac:chgData name="# CONNIE TAN @ZANN TAN (SBIZ)" userId="7986182a-58c3-4838-95e3-9d94813d1dfa" providerId="ADAL" clId="{1FF33FBF-4358-498C-958E-CCCF038BC73F}" dt="2023-10-01T04:47:56.842" v="3109" actId="164"/>
          <ac:cxnSpMkLst>
            <pc:docMk/>
            <pc:sldMk cId="0" sldId="258"/>
            <ac:cxnSpMk id="57" creationId="{9A1D8E0B-33FA-2BB3-47BF-A7DC32674D0E}"/>
          </ac:cxnSpMkLst>
        </pc:cxnChg>
        <pc:cxnChg chg="add del mod">
          <ac:chgData name="# CONNIE TAN @ZANN TAN (SBIZ)" userId="7986182a-58c3-4838-95e3-9d94813d1dfa" providerId="ADAL" clId="{1FF33FBF-4358-498C-958E-CCCF038BC73F}" dt="2023-09-30T01:55:58.562" v="1743" actId="478"/>
          <ac:cxnSpMkLst>
            <pc:docMk/>
            <pc:sldMk cId="0" sldId="258"/>
            <ac:cxnSpMk id="60" creationId="{0EBCAFA3-AD81-1028-FBB9-C623C8B2CFC2}"/>
          </ac:cxnSpMkLst>
        </pc:cxnChg>
        <pc:cxnChg chg="add mod">
          <ac:chgData name="# CONNIE TAN @ZANN TAN (SBIZ)" userId="7986182a-58c3-4838-95e3-9d94813d1dfa" providerId="ADAL" clId="{1FF33FBF-4358-498C-958E-CCCF038BC73F}" dt="2023-10-01T04:47:56.842" v="3109" actId="164"/>
          <ac:cxnSpMkLst>
            <pc:docMk/>
            <pc:sldMk cId="0" sldId="258"/>
            <ac:cxnSpMk id="62" creationId="{6FEB83D6-AD56-8CFE-98CD-F1F60A157D09}"/>
          </ac:cxnSpMkLst>
        </pc:cxnChg>
        <pc:cxnChg chg="add del mod">
          <ac:chgData name="# CONNIE TAN @ZANN TAN (SBIZ)" userId="7986182a-58c3-4838-95e3-9d94813d1dfa" providerId="ADAL" clId="{1FF33FBF-4358-498C-958E-CCCF038BC73F}" dt="2023-10-01T04:42:14.067" v="3045" actId="478"/>
          <ac:cxnSpMkLst>
            <pc:docMk/>
            <pc:sldMk cId="0" sldId="258"/>
            <ac:cxnSpMk id="65" creationId="{BDFBE640-5966-816D-E790-B5F06F91ADF8}"/>
          </ac:cxnSpMkLst>
        </pc:cxnChg>
        <pc:cxnChg chg="add mod">
          <ac:chgData name="# CONNIE TAN @ZANN TAN (SBIZ)" userId="7986182a-58c3-4838-95e3-9d94813d1dfa" providerId="ADAL" clId="{1FF33FBF-4358-498C-958E-CCCF038BC73F}" dt="2023-10-01T04:50:49.342" v="3165" actId="14100"/>
          <ac:cxnSpMkLst>
            <pc:docMk/>
            <pc:sldMk cId="0" sldId="258"/>
            <ac:cxnSpMk id="67" creationId="{DDA1936E-03F7-0417-CBE5-1F7CD101616F}"/>
          </ac:cxnSpMkLst>
        </pc:cxnChg>
        <pc:cxnChg chg="add mod">
          <ac:chgData name="# CONNIE TAN @ZANN TAN (SBIZ)" userId="7986182a-58c3-4838-95e3-9d94813d1dfa" providerId="ADAL" clId="{1FF33FBF-4358-498C-958E-CCCF038BC73F}" dt="2023-10-01T04:47:56.842" v="3109" actId="164"/>
          <ac:cxnSpMkLst>
            <pc:docMk/>
            <pc:sldMk cId="0" sldId="258"/>
            <ac:cxnSpMk id="95" creationId="{0929950E-BB0B-7C6B-F5EF-09D2C1CBDE54}"/>
          </ac:cxnSpMkLst>
        </pc:cxnChg>
        <pc:cxnChg chg="add mod">
          <ac:chgData name="# CONNIE TAN @ZANN TAN (SBIZ)" userId="7986182a-58c3-4838-95e3-9d94813d1dfa" providerId="ADAL" clId="{1FF33FBF-4358-498C-958E-CCCF038BC73F}" dt="2023-10-01T04:47:56.842" v="3109" actId="164"/>
          <ac:cxnSpMkLst>
            <pc:docMk/>
            <pc:sldMk cId="0" sldId="258"/>
            <ac:cxnSpMk id="111" creationId="{1A48539C-2EB9-4714-1062-3309FF728D89}"/>
          </ac:cxnSpMkLst>
        </pc:cxnChg>
      </pc:sldChg>
      <pc:sldChg chg="del">
        <pc:chgData name="# CONNIE TAN @ZANN TAN (SBIZ)" userId="7986182a-58c3-4838-95e3-9d94813d1dfa" providerId="ADAL" clId="{1FF33FBF-4358-498C-958E-CCCF038BC73F}" dt="2023-09-20T05:54:15.474" v="1195" actId="47"/>
        <pc:sldMkLst>
          <pc:docMk/>
          <pc:sldMk cId="0" sldId="259"/>
        </pc:sldMkLst>
      </pc:sldChg>
      <pc:sldChg chg="del">
        <pc:chgData name="# CONNIE TAN @ZANN TAN (SBIZ)" userId="7986182a-58c3-4838-95e3-9d94813d1dfa" providerId="ADAL" clId="{1FF33FBF-4358-498C-958E-CCCF038BC73F}" dt="2023-09-20T05:54:56.849" v="1207" actId="47"/>
        <pc:sldMkLst>
          <pc:docMk/>
          <pc:sldMk cId="0" sldId="260"/>
        </pc:sldMkLst>
      </pc:sldChg>
      <pc:sldChg chg="addSp modSp add del mod modTransition">
        <pc:chgData name="# CONNIE TAN @ZANN TAN (SBIZ)" userId="7986182a-58c3-4838-95e3-9d94813d1dfa" providerId="ADAL" clId="{1FF33FBF-4358-498C-958E-CCCF038BC73F}" dt="2023-10-03T15:26:04.064" v="7261" actId="1076"/>
        <pc:sldMkLst>
          <pc:docMk/>
          <pc:sldMk cId="0" sldId="261"/>
        </pc:sldMkLst>
        <pc:spChg chg="mod">
          <ac:chgData name="# CONNIE TAN @ZANN TAN (SBIZ)" userId="7986182a-58c3-4838-95e3-9d94813d1dfa" providerId="ADAL" clId="{1FF33FBF-4358-498C-958E-CCCF038BC73F}" dt="2023-09-20T05:56:19.777" v="1220" actId="207"/>
          <ac:spMkLst>
            <pc:docMk/>
            <pc:sldMk cId="0" sldId="261"/>
            <ac:spMk id="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6:21.825" v="1221" actId="207"/>
          <ac:spMkLst>
            <pc:docMk/>
            <pc:sldMk cId="0" sldId="261"/>
            <ac:spMk id="8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6:15.451" v="1219" actId="207"/>
          <ac:spMkLst>
            <pc:docMk/>
            <pc:sldMk cId="0" sldId="261"/>
            <ac:spMk id="12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6:13.277" v="1218" actId="207"/>
          <ac:spMkLst>
            <pc:docMk/>
            <pc:sldMk cId="0" sldId="261"/>
            <ac:spMk id="16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6:09.770" v="1217" actId="207"/>
          <ac:spMkLst>
            <pc:docMk/>
            <pc:sldMk cId="0" sldId="261"/>
            <ac:spMk id="18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7:24.014" v="1229" actId="207"/>
          <ac:spMkLst>
            <pc:docMk/>
            <pc:sldMk cId="0" sldId="261"/>
            <ac:spMk id="19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6:07.229" v="1216" actId="207"/>
          <ac:spMkLst>
            <pc:docMk/>
            <pc:sldMk cId="0" sldId="261"/>
            <ac:spMk id="22" creationId="{00000000-0000-0000-0000-000000000000}"/>
          </ac:spMkLst>
        </pc:spChg>
        <pc:spChg chg="add mod">
          <ac:chgData name="# CONNIE TAN @ZANN TAN (SBIZ)" userId="7986182a-58c3-4838-95e3-9d94813d1dfa" providerId="ADAL" clId="{1FF33FBF-4358-498C-958E-CCCF038BC73F}" dt="2023-10-03T15:25:59.769" v="7260" actId="1076"/>
          <ac:spMkLst>
            <pc:docMk/>
            <pc:sldMk cId="0" sldId="261"/>
            <ac:spMk id="30" creationId="{1455B211-6907-75A8-BCE0-018F81EA482D}"/>
          </ac:spMkLst>
        </pc:spChg>
        <pc:spChg chg="add mod ord">
          <ac:chgData name="# CONNIE TAN @ZANN TAN (SBIZ)" userId="7986182a-58c3-4838-95e3-9d94813d1dfa" providerId="ADAL" clId="{1FF33FBF-4358-498C-958E-CCCF038BC73F}" dt="2023-09-30T02:22:35.331" v="1987" actId="167"/>
          <ac:spMkLst>
            <pc:docMk/>
            <pc:sldMk cId="0" sldId="261"/>
            <ac:spMk id="30" creationId="{CE48F2FE-FA63-3071-4B64-5D46E401B509}"/>
          </ac:spMkLst>
        </pc:spChg>
        <pc:spChg chg="add mod ord">
          <ac:chgData name="# CONNIE TAN @ZANN TAN (SBIZ)" userId="7986182a-58c3-4838-95e3-9d94813d1dfa" providerId="ADAL" clId="{1FF33FBF-4358-498C-958E-CCCF038BC73F}" dt="2023-09-30T02:22:35.331" v="1987" actId="167"/>
          <ac:spMkLst>
            <pc:docMk/>
            <pc:sldMk cId="0" sldId="261"/>
            <ac:spMk id="31" creationId="{17B66EA2-39A3-B32F-8D14-4EE1F24D8E9E}"/>
          </ac:spMkLst>
        </pc:spChg>
        <pc:spChg chg="add mod">
          <ac:chgData name="# CONNIE TAN @ZANN TAN (SBIZ)" userId="7986182a-58c3-4838-95e3-9d94813d1dfa" providerId="ADAL" clId="{1FF33FBF-4358-498C-958E-CCCF038BC73F}" dt="2023-10-02T02:51:39.567" v="4217"/>
          <ac:spMkLst>
            <pc:docMk/>
            <pc:sldMk cId="0" sldId="261"/>
            <ac:spMk id="31" creationId="{DF8B5DB6-9504-2D7D-51F2-190F23D86C9B}"/>
          </ac:spMkLst>
        </pc:spChg>
        <pc:spChg chg="add mod">
          <ac:chgData name="# CONNIE TAN @ZANN TAN (SBIZ)" userId="7986182a-58c3-4838-95e3-9d94813d1dfa" providerId="ADAL" clId="{1FF33FBF-4358-498C-958E-CCCF038BC73F}" dt="2023-10-03T14:26:56.750" v="5509" actId="20577"/>
          <ac:spMkLst>
            <pc:docMk/>
            <pc:sldMk cId="0" sldId="261"/>
            <ac:spMk id="32" creationId="{7BC1EBE8-7FA1-ECD0-7511-7C0DCD5A7646}"/>
          </ac:spMkLst>
        </pc:spChg>
        <pc:spChg chg="add mod">
          <ac:chgData name="# CONNIE TAN @ZANN TAN (SBIZ)" userId="7986182a-58c3-4838-95e3-9d94813d1dfa" providerId="ADAL" clId="{1FF33FBF-4358-498C-958E-CCCF038BC73F}" dt="2023-10-03T15:17:29.888" v="7035" actId="20577"/>
          <ac:spMkLst>
            <pc:docMk/>
            <pc:sldMk cId="0" sldId="261"/>
            <ac:spMk id="33" creationId="{62D1E6AE-1B9C-658F-F861-705EF88B580A}"/>
          </ac:spMkLst>
        </pc:spChg>
        <pc:spChg chg="add mod">
          <ac:chgData name="# CONNIE TAN @ZANN TAN (SBIZ)" userId="7986182a-58c3-4838-95e3-9d94813d1dfa" providerId="ADAL" clId="{1FF33FBF-4358-498C-958E-CCCF038BC73F}" dt="2023-10-03T14:44:42.709" v="6426" actId="20577"/>
          <ac:spMkLst>
            <pc:docMk/>
            <pc:sldMk cId="0" sldId="261"/>
            <ac:spMk id="34" creationId="{F4809290-0076-0FB6-D716-DEED492308E6}"/>
          </ac:spMkLst>
        </pc:spChg>
        <pc:spChg chg="add mod">
          <ac:chgData name="# CONNIE TAN @ZANN TAN (SBIZ)" userId="7986182a-58c3-4838-95e3-9d94813d1dfa" providerId="ADAL" clId="{1FF33FBF-4358-498C-958E-CCCF038BC73F}" dt="2023-10-03T15:20:23.963" v="7047" actId="20577"/>
          <ac:spMkLst>
            <pc:docMk/>
            <pc:sldMk cId="0" sldId="261"/>
            <ac:spMk id="35" creationId="{004E2113-1610-16F1-9714-484E14E4CB80}"/>
          </ac:spMkLst>
        </pc:spChg>
        <pc:spChg chg="add mod">
          <ac:chgData name="# CONNIE TAN @ZANN TAN (SBIZ)" userId="7986182a-58c3-4838-95e3-9d94813d1dfa" providerId="ADAL" clId="{1FF33FBF-4358-498C-958E-CCCF038BC73F}" dt="2023-10-03T15:26:04.064" v="7261" actId="1076"/>
          <ac:spMkLst>
            <pc:docMk/>
            <pc:sldMk cId="0" sldId="261"/>
            <ac:spMk id="36" creationId="{F14A7275-5EE2-5BB9-6EB4-E19C0C6772E3}"/>
          </ac:spMkLst>
        </pc:spChg>
        <pc:spChg chg="add mod">
          <ac:chgData name="# CONNIE TAN @ZANN TAN (SBIZ)" userId="7986182a-58c3-4838-95e3-9d94813d1dfa" providerId="ADAL" clId="{1FF33FBF-4358-498C-958E-CCCF038BC73F}" dt="2023-10-03T15:26:04.064" v="7261" actId="1076"/>
          <ac:spMkLst>
            <pc:docMk/>
            <pc:sldMk cId="0" sldId="261"/>
            <ac:spMk id="37" creationId="{63F0431C-D473-9E29-DE63-7BE5D3AF2C2E}"/>
          </ac:spMkLst>
        </pc:spChg>
        <pc:grpChg chg="mod">
          <ac:chgData name="# CONNIE TAN @ZANN TAN (SBIZ)" userId="7986182a-58c3-4838-95e3-9d94813d1dfa" providerId="ADAL" clId="{1FF33FBF-4358-498C-958E-CCCF038BC73F}" dt="2023-09-20T05:56:19.777" v="1220" actId="207"/>
          <ac:grpSpMkLst>
            <pc:docMk/>
            <pc:sldMk cId="0" sldId="261"/>
            <ac:grpSpMk id="3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6:21.825" v="1221" actId="207"/>
          <ac:grpSpMkLst>
            <pc:docMk/>
            <pc:sldMk cId="0" sldId="261"/>
            <ac:grpSpMk id="7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6:15.451" v="1219" actId="207"/>
          <ac:grpSpMkLst>
            <pc:docMk/>
            <pc:sldMk cId="0" sldId="261"/>
            <ac:grpSpMk id="11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6:13.277" v="1218" actId="207"/>
          <ac:grpSpMkLst>
            <pc:docMk/>
            <pc:sldMk cId="0" sldId="261"/>
            <ac:grpSpMk id="15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6:07.229" v="1216" actId="207"/>
          <ac:grpSpMkLst>
            <pc:docMk/>
            <pc:sldMk cId="0" sldId="261"/>
            <ac:grpSpMk id="21" creationId="{00000000-0000-0000-0000-000000000000}"/>
          </ac:grpSpMkLst>
        </pc:grpChg>
      </pc:sldChg>
      <pc:sldChg chg="addSp modSp mod ord modTransition modAnim">
        <pc:chgData name="# CONNIE TAN @ZANN TAN (SBIZ)" userId="7986182a-58c3-4838-95e3-9d94813d1dfa" providerId="ADAL" clId="{1FF33FBF-4358-498C-958E-CCCF038BC73F}" dt="2023-10-03T12:19:27.307" v="5151" actId="207"/>
        <pc:sldMkLst>
          <pc:docMk/>
          <pc:sldMk cId="0" sldId="262"/>
        </pc:sldMkLst>
        <pc:spChg chg="mod">
          <ac:chgData name="# CONNIE TAN @ZANN TAN (SBIZ)" userId="7986182a-58c3-4838-95e3-9d94813d1dfa" providerId="ADAL" clId="{1FF33FBF-4358-498C-958E-CCCF038BC73F}" dt="2023-10-03T12:19:24.417" v="5150" actId="207"/>
          <ac:spMkLst>
            <pc:docMk/>
            <pc:sldMk cId="0" sldId="262"/>
            <ac:spMk id="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10-03T12:19:27.307" v="5151" actId="207"/>
          <ac:spMkLst>
            <pc:docMk/>
            <pc:sldMk cId="0" sldId="262"/>
            <ac:spMk id="8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10-03T12:19:21.706" v="5149" actId="20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10-03T12:19:17.148" v="5148" actId="207"/>
          <ac:spMkLst>
            <pc:docMk/>
            <pc:sldMk cId="0" sldId="262"/>
            <ac:spMk id="16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10-03T12:19:13.688" v="5147" actId="207"/>
          <ac:spMkLst>
            <pc:docMk/>
            <pc:sldMk cId="0" sldId="262"/>
            <ac:spMk id="20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5:43.329" v="1213" actId="207"/>
          <ac:spMkLst>
            <pc:docMk/>
            <pc:sldMk cId="0" sldId="262"/>
            <ac:spMk id="22" creationId="{00000000-0000-0000-0000-000000000000}"/>
          </ac:spMkLst>
        </pc:spChg>
        <pc:spChg chg="add mod">
          <ac:chgData name="# CONNIE TAN @ZANN TAN (SBIZ)" userId="7986182a-58c3-4838-95e3-9d94813d1dfa" providerId="ADAL" clId="{1FF33FBF-4358-498C-958E-CCCF038BC73F}" dt="2023-09-20T05:58:22.591" v="1232" actId="1076"/>
          <ac:spMkLst>
            <pc:docMk/>
            <pc:sldMk cId="0" sldId="262"/>
            <ac:spMk id="30" creationId="{1EE448DE-DFEB-36D1-EA92-43EB61E36E83}"/>
          </ac:spMkLst>
        </pc:spChg>
        <pc:spChg chg="add mod">
          <ac:chgData name="# CONNIE TAN @ZANN TAN (SBIZ)" userId="7986182a-58c3-4838-95e3-9d94813d1dfa" providerId="ADAL" clId="{1FF33FBF-4358-498C-958E-CCCF038BC73F}" dt="2023-09-20T05:55:19.062" v="1209" actId="207"/>
          <ac:spMkLst>
            <pc:docMk/>
            <pc:sldMk cId="0" sldId="262"/>
            <ac:spMk id="31" creationId="{EF01D084-6DA2-FA93-E325-703C3455B579}"/>
          </ac:spMkLst>
        </pc:spChg>
        <pc:grpChg chg="mod">
          <ac:chgData name="# CONNIE TAN @ZANN TAN (SBIZ)" userId="7986182a-58c3-4838-95e3-9d94813d1dfa" providerId="ADAL" clId="{1FF33FBF-4358-498C-958E-CCCF038BC73F}" dt="2023-10-03T12:19:24.417" v="5150" actId="207"/>
          <ac:grpSpMkLst>
            <pc:docMk/>
            <pc:sldMk cId="0" sldId="262"/>
            <ac:grpSpMk id="3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10-03T12:19:27.307" v="5151" actId="207"/>
          <ac:grpSpMkLst>
            <pc:docMk/>
            <pc:sldMk cId="0" sldId="262"/>
            <ac:grpSpMk id="7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10-03T12:19:21.706" v="5149" actId="207"/>
          <ac:grpSpMkLst>
            <pc:docMk/>
            <pc:sldMk cId="0" sldId="262"/>
            <ac:grpSpMk id="11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10-03T12:19:17.148" v="5148" actId="207"/>
          <ac:grpSpMkLst>
            <pc:docMk/>
            <pc:sldMk cId="0" sldId="262"/>
            <ac:grpSpMk id="15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10-03T12:19:13.688" v="5147" actId="207"/>
          <ac:grpSpMkLst>
            <pc:docMk/>
            <pc:sldMk cId="0" sldId="262"/>
            <ac:grpSpMk id="19" creationId="{00000000-0000-0000-0000-000000000000}"/>
          </ac:grpSpMkLst>
        </pc:grpChg>
      </pc:sldChg>
      <pc:sldChg chg="addSp modSp del mod">
        <pc:chgData name="# CONNIE TAN @ZANN TAN (SBIZ)" userId="7986182a-58c3-4838-95e3-9d94813d1dfa" providerId="ADAL" clId="{1FF33FBF-4358-498C-958E-CCCF038BC73F}" dt="2023-09-20T05:59:53.254" v="1247" actId="47"/>
        <pc:sldMkLst>
          <pc:docMk/>
          <pc:sldMk cId="0" sldId="263"/>
        </pc:sldMkLst>
        <pc:spChg chg="mod">
          <ac:chgData name="# CONNIE TAN @ZANN TAN (SBIZ)" userId="7986182a-58c3-4838-95e3-9d94813d1dfa" providerId="ADAL" clId="{1FF33FBF-4358-498C-958E-CCCF038BC73F}" dt="2023-09-20T05:55:48.329" v="1214" actId="207"/>
          <ac:spMkLst>
            <pc:docMk/>
            <pc:sldMk cId="0" sldId="263"/>
            <ac:spMk id="22" creationId="{00000000-0000-0000-0000-000000000000}"/>
          </ac:spMkLst>
        </pc:spChg>
        <pc:spChg chg="add mod">
          <ac:chgData name="# CONNIE TAN @ZANN TAN (SBIZ)" userId="7986182a-58c3-4838-95e3-9d94813d1dfa" providerId="ADAL" clId="{1FF33FBF-4358-498C-958E-CCCF038BC73F}" dt="2023-09-20T05:55:33.521" v="1212" actId="2085"/>
          <ac:spMkLst>
            <pc:docMk/>
            <pc:sldMk cId="0" sldId="263"/>
            <ac:spMk id="32" creationId="{9255E9C8-FC8C-5367-9E74-52DC5093A699}"/>
          </ac:spMkLst>
        </pc:spChg>
      </pc:sldChg>
      <pc:sldChg chg="addSp modSp add del mod modTransition">
        <pc:chgData name="# CONNIE TAN @ZANN TAN (SBIZ)" userId="7986182a-58c3-4838-95e3-9d94813d1dfa" providerId="ADAL" clId="{1FF33FBF-4358-498C-958E-CCCF038BC73F}" dt="2023-10-03T01:39:09.391" v="4561" actId="2696"/>
        <pc:sldMkLst>
          <pc:docMk/>
          <pc:sldMk cId="862182729" sldId="264"/>
        </pc:sldMkLst>
        <pc:spChg chg="mod">
          <ac:chgData name="# CONNIE TAN @ZANN TAN (SBIZ)" userId="7986182a-58c3-4838-95e3-9d94813d1dfa" providerId="ADAL" clId="{1FF33FBF-4358-498C-958E-CCCF038BC73F}" dt="2023-09-20T05:54:38.287" v="1202" actId="207"/>
          <ac:spMkLst>
            <pc:docMk/>
            <pc:sldMk cId="862182729" sldId="264"/>
            <ac:spMk id="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4:40.255" v="1203" actId="207"/>
          <ac:spMkLst>
            <pc:docMk/>
            <pc:sldMk cId="862182729" sldId="264"/>
            <ac:spMk id="8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4:24.697" v="1197" actId="207"/>
          <ac:spMkLst>
            <pc:docMk/>
            <pc:sldMk cId="862182729" sldId="264"/>
            <ac:spMk id="10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4:21.009" v="1196" actId="207"/>
          <ac:spMkLst>
            <pc:docMk/>
            <pc:sldMk cId="862182729" sldId="264"/>
            <ac:spMk id="11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4:43.372" v="1204" actId="207"/>
          <ac:spMkLst>
            <pc:docMk/>
            <pc:sldMk cId="862182729" sldId="264"/>
            <ac:spMk id="1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4:46.135" v="1205" actId="207"/>
          <ac:spMkLst>
            <pc:docMk/>
            <pc:sldMk cId="862182729" sldId="264"/>
            <ac:spMk id="18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4:48.944" v="1206" actId="207"/>
          <ac:spMkLst>
            <pc:docMk/>
            <pc:sldMk cId="862182729" sldId="264"/>
            <ac:spMk id="22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4:27.616" v="1199" actId="207"/>
          <ac:spMkLst>
            <pc:docMk/>
            <pc:sldMk cId="862182729" sldId="264"/>
            <ac:spMk id="26" creationId="{00000000-0000-0000-0000-000000000000}"/>
          </ac:spMkLst>
        </pc:spChg>
        <pc:spChg chg="add mod ord">
          <ac:chgData name="# CONNIE TAN @ZANN TAN (SBIZ)" userId="7986182a-58c3-4838-95e3-9d94813d1dfa" providerId="ADAL" clId="{1FF33FBF-4358-498C-958E-CCCF038BC73F}" dt="2023-09-30T02:21:38.179" v="1966" actId="167"/>
          <ac:spMkLst>
            <pc:docMk/>
            <pc:sldMk cId="862182729" sldId="264"/>
            <ac:spMk id="30" creationId="{EAE8DC27-D4A5-A868-B5BA-A3810D4A0462}"/>
          </ac:spMkLst>
        </pc:spChg>
        <pc:spChg chg="add mod ord">
          <ac:chgData name="# CONNIE TAN @ZANN TAN (SBIZ)" userId="7986182a-58c3-4838-95e3-9d94813d1dfa" providerId="ADAL" clId="{1FF33FBF-4358-498C-958E-CCCF038BC73F}" dt="2023-09-30T02:21:38.179" v="1966" actId="167"/>
          <ac:spMkLst>
            <pc:docMk/>
            <pc:sldMk cId="862182729" sldId="264"/>
            <ac:spMk id="31" creationId="{F3A75EEE-DDBD-5EF9-7C08-0C07BD245137}"/>
          </ac:spMkLst>
        </pc:spChg>
        <pc:spChg chg="add mod">
          <ac:chgData name="# CONNIE TAN @ZANN TAN (SBIZ)" userId="7986182a-58c3-4838-95e3-9d94813d1dfa" providerId="ADAL" clId="{1FF33FBF-4358-498C-958E-CCCF038BC73F}" dt="2023-10-01T11:56:14.287" v="3771" actId="14100"/>
          <ac:spMkLst>
            <pc:docMk/>
            <pc:sldMk cId="862182729" sldId="264"/>
            <ac:spMk id="32" creationId="{02CC8FFC-861F-6B93-25D3-A76D557DBABB}"/>
          </ac:spMkLst>
        </pc:spChg>
        <pc:spChg chg="add mod">
          <ac:chgData name="# CONNIE TAN @ZANN TAN (SBIZ)" userId="7986182a-58c3-4838-95e3-9d94813d1dfa" providerId="ADAL" clId="{1FF33FBF-4358-498C-958E-CCCF038BC73F}" dt="2023-10-02T06:46:54.635" v="4381" actId="20577"/>
          <ac:spMkLst>
            <pc:docMk/>
            <pc:sldMk cId="862182729" sldId="264"/>
            <ac:spMk id="33" creationId="{F0678449-4E4B-4A3C-FA0E-430CB384BB88}"/>
          </ac:spMkLst>
        </pc:spChg>
        <pc:spChg chg="add mod">
          <ac:chgData name="# CONNIE TAN @ZANN TAN (SBIZ)" userId="7986182a-58c3-4838-95e3-9d94813d1dfa" providerId="ADAL" clId="{1FF33FBF-4358-498C-958E-CCCF038BC73F}" dt="2023-10-01T12:05:47.919" v="4130" actId="1076"/>
          <ac:spMkLst>
            <pc:docMk/>
            <pc:sldMk cId="862182729" sldId="264"/>
            <ac:spMk id="34" creationId="{2DB9E20A-F0CC-AE39-447F-05EFFCC97056}"/>
          </ac:spMkLst>
        </pc:spChg>
        <pc:spChg chg="add mod">
          <ac:chgData name="# CONNIE TAN @ZANN TAN (SBIZ)" userId="7986182a-58c3-4838-95e3-9d94813d1dfa" providerId="ADAL" clId="{1FF33FBF-4358-498C-958E-CCCF038BC73F}" dt="2023-10-02T02:54:52.702" v="4365" actId="20577"/>
          <ac:spMkLst>
            <pc:docMk/>
            <pc:sldMk cId="862182729" sldId="264"/>
            <ac:spMk id="35" creationId="{6978B699-4435-ABFC-867E-C89D13C2D75A}"/>
          </ac:spMkLst>
        </pc:spChg>
        <pc:spChg chg="add mod">
          <ac:chgData name="# CONNIE TAN @ZANN TAN (SBIZ)" userId="7986182a-58c3-4838-95e3-9d94813d1dfa" providerId="ADAL" clId="{1FF33FBF-4358-498C-958E-CCCF038BC73F}" dt="2023-10-01T12:04:50.618" v="4128" actId="1076"/>
          <ac:spMkLst>
            <pc:docMk/>
            <pc:sldMk cId="862182729" sldId="264"/>
            <ac:spMk id="36" creationId="{247A92AF-7910-3EE4-9C83-E4FB5F0F0741}"/>
          </ac:spMkLst>
        </pc:spChg>
        <pc:spChg chg="add mod">
          <ac:chgData name="# CONNIE TAN @ZANN TAN (SBIZ)" userId="7986182a-58c3-4838-95e3-9d94813d1dfa" providerId="ADAL" clId="{1FF33FBF-4358-498C-958E-CCCF038BC73F}" dt="2023-10-01T12:04:54.705" v="4129" actId="1076"/>
          <ac:spMkLst>
            <pc:docMk/>
            <pc:sldMk cId="862182729" sldId="264"/>
            <ac:spMk id="37" creationId="{F9849627-258C-F886-9DE5-12429CC351AA}"/>
          </ac:spMkLst>
        </pc:spChg>
        <pc:grpChg chg="mod">
          <ac:chgData name="# CONNIE TAN @ZANN TAN (SBIZ)" userId="7986182a-58c3-4838-95e3-9d94813d1dfa" providerId="ADAL" clId="{1FF33FBF-4358-498C-958E-CCCF038BC73F}" dt="2023-09-20T05:54:38.287" v="1202" actId="207"/>
          <ac:grpSpMkLst>
            <pc:docMk/>
            <pc:sldMk cId="862182729" sldId="264"/>
            <ac:grpSpMk id="3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4:40.255" v="1203" actId="207"/>
          <ac:grpSpMkLst>
            <pc:docMk/>
            <pc:sldMk cId="862182729" sldId="264"/>
            <ac:grpSpMk id="7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4:43.372" v="1204" actId="207"/>
          <ac:grpSpMkLst>
            <pc:docMk/>
            <pc:sldMk cId="862182729" sldId="264"/>
            <ac:grpSpMk id="13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4:46.135" v="1205" actId="207"/>
          <ac:grpSpMkLst>
            <pc:docMk/>
            <pc:sldMk cId="862182729" sldId="264"/>
            <ac:grpSpMk id="17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4:48.944" v="1206" actId="207"/>
          <ac:grpSpMkLst>
            <pc:docMk/>
            <pc:sldMk cId="862182729" sldId="264"/>
            <ac:grpSpMk id="21" creationId="{00000000-0000-0000-0000-000000000000}"/>
          </ac:grpSpMkLst>
        </pc:grpChg>
      </pc:sldChg>
      <pc:sldChg chg="addSp delSp modSp add del mod modTransition">
        <pc:chgData name="# CONNIE TAN @ZANN TAN (SBIZ)" userId="7986182a-58c3-4838-95e3-9d94813d1dfa" providerId="ADAL" clId="{1FF33FBF-4358-498C-958E-CCCF038BC73F}" dt="2023-10-02T02:49:06.596" v="4200" actId="47"/>
        <pc:sldMkLst>
          <pc:docMk/>
          <pc:sldMk cId="3484326220" sldId="265"/>
        </pc:sldMkLst>
        <pc:spChg chg="mod">
          <ac:chgData name="# CONNIE TAN @ZANN TAN (SBIZ)" userId="7986182a-58c3-4838-95e3-9d94813d1dfa" providerId="ADAL" clId="{1FF33FBF-4358-498C-958E-CCCF038BC73F}" dt="2023-09-20T05:56:44.671" v="1223" actId="207"/>
          <ac:spMkLst>
            <pc:docMk/>
            <pc:sldMk cId="3484326220" sldId="265"/>
            <ac:spMk id="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6:42.076" v="1222" actId="207"/>
          <ac:spMkLst>
            <pc:docMk/>
            <pc:sldMk cId="3484326220" sldId="265"/>
            <ac:spMk id="8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6:47.839" v="1224" actId="207"/>
          <ac:spMkLst>
            <pc:docMk/>
            <pc:sldMk cId="3484326220" sldId="265"/>
            <ac:spMk id="12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6:52.667" v="1225" actId="207"/>
          <ac:spMkLst>
            <pc:docMk/>
            <pc:sldMk cId="3484326220" sldId="265"/>
            <ac:spMk id="1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7:16.352" v="1228" actId="207"/>
          <ac:spMkLst>
            <pc:docMk/>
            <pc:sldMk cId="3484326220" sldId="265"/>
            <ac:spMk id="15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6:55.847" v="1226" actId="207"/>
          <ac:spMkLst>
            <pc:docMk/>
            <pc:sldMk cId="3484326220" sldId="265"/>
            <ac:spMk id="18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7:00.354" v="1227" actId="207"/>
          <ac:spMkLst>
            <pc:docMk/>
            <pc:sldMk cId="3484326220" sldId="265"/>
            <ac:spMk id="22" creationId="{00000000-0000-0000-0000-000000000000}"/>
          </ac:spMkLst>
        </pc:spChg>
        <pc:spChg chg="add del mod">
          <ac:chgData name="# CONNIE TAN @ZANN TAN (SBIZ)" userId="7986182a-58c3-4838-95e3-9d94813d1dfa" providerId="ADAL" clId="{1FF33FBF-4358-498C-958E-CCCF038BC73F}" dt="2023-10-02T02:45:34.300" v="4197"/>
          <ac:spMkLst>
            <pc:docMk/>
            <pc:sldMk cId="3484326220" sldId="265"/>
            <ac:spMk id="30" creationId="{25900D52-2A59-8B77-6DD3-C20C7FD3A8AC}"/>
          </ac:spMkLst>
        </pc:spChg>
        <pc:spChg chg="add del mod">
          <ac:chgData name="# CONNIE TAN @ZANN TAN (SBIZ)" userId="7986182a-58c3-4838-95e3-9d94813d1dfa" providerId="ADAL" clId="{1FF33FBF-4358-498C-958E-CCCF038BC73F}" dt="2023-09-30T02:22:06.521" v="1976" actId="478"/>
          <ac:spMkLst>
            <pc:docMk/>
            <pc:sldMk cId="3484326220" sldId="265"/>
            <ac:spMk id="30" creationId="{96CC69E8-104E-4135-E91B-85816497D2D5}"/>
          </ac:spMkLst>
        </pc:spChg>
        <pc:spChg chg="add del mod">
          <ac:chgData name="# CONNIE TAN @ZANN TAN (SBIZ)" userId="7986182a-58c3-4838-95e3-9d94813d1dfa" providerId="ADAL" clId="{1FF33FBF-4358-498C-958E-CCCF038BC73F}" dt="2023-09-30T02:22:06.521" v="1976" actId="478"/>
          <ac:spMkLst>
            <pc:docMk/>
            <pc:sldMk cId="3484326220" sldId="265"/>
            <ac:spMk id="31" creationId="{AC6ADE8D-1B5B-99A9-5725-3BDDAD7B9D46}"/>
          </ac:spMkLst>
        </pc:spChg>
        <pc:spChg chg="add del mod">
          <ac:chgData name="# CONNIE TAN @ZANN TAN (SBIZ)" userId="7986182a-58c3-4838-95e3-9d94813d1dfa" providerId="ADAL" clId="{1FF33FBF-4358-498C-958E-CCCF038BC73F}" dt="2023-09-30T02:22:06.521" v="1976" actId="478"/>
          <ac:spMkLst>
            <pc:docMk/>
            <pc:sldMk cId="3484326220" sldId="265"/>
            <ac:spMk id="32" creationId="{DA0B6693-E349-F1E6-C2C1-316FED9BC2BB}"/>
          </ac:spMkLst>
        </pc:spChg>
        <pc:spChg chg="add del mod">
          <ac:chgData name="# CONNIE TAN @ZANN TAN (SBIZ)" userId="7986182a-58c3-4838-95e3-9d94813d1dfa" providerId="ADAL" clId="{1FF33FBF-4358-498C-958E-CCCF038BC73F}" dt="2023-09-30T02:22:06.521" v="1976" actId="478"/>
          <ac:spMkLst>
            <pc:docMk/>
            <pc:sldMk cId="3484326220" sldId="265"/>
            <ac:spMk id="33" creationId="{914F3B13-8E00-B4C3-3699-9A4473D56943}"/>
          </ac:spMkLst>
        </pc:spChg>
        <pc:spChg chg="add mod ord">
          <ac:chgData name="# CONNIE TAN @ZANN TAN (SBIZ)" userId="7986182a-58c3-4838-95e3-9d94813d1dfa" providerId="ADAL" clId="{1FF33FBF-4358-498C-958E-CCCF038BC73F}" dt="2023-09-30T02:22:12.356" v="1978" actId="167"/>
          <ac:spMkLst>
            <pc:docMk/>
            <pc:sldMk cId="3484326220" sldId="265"/>
            <ac:spMk id="34" creationId="{BAB37173-84A2-3A74-C408-50A24BA2128E}"/>
          </ac:spMkLst>
        </pc:spChg>
        <pc:spChg chg="add mod ord">
          <ac:chgData name="# CONNIE TAN @ZANN TAN (SBIZ)" userId="7986182a-58c3-4838-95e3-9d94813d1dfa" providerId="ADAL" clId="{1FF33FBF-4358-498C-958E-CCCF038BC73F}" dt="2023-09-30T02:22:12.356" v="1978" actId="167"/>
          <ac:spMkLst>
            <pc:docMk/>
            <pc:sldMk cId="3484326220" sldId="265"/>
            <ac:spMk id="35" creationId="{661E6339-66AD-EF93-68EB-802B5F9D51EB}"/>
          </ac:spMkLst>
        </pc:spChg>
        <pc:spChg chg="add del mod">
          <ac:chgData name="# CONNIE TAN @ZANN TAN (SBIZ)" userId="7986182a-58c3-4838-95e3-9d94813d1dfa" providerId="ADAL" clId="{1FF33FBF-4358-498C-958E-CCCF038BC73F}" dt="2023-10-01T04:34:21.989" v="2925" actId="478"/>
          <ac:spMkLst>
            <pc:docMk/>
            <pc:sldMk cId="3484326220" sldId="265"/>
            <ac:spMk id="36" creationId="{EBE3C56F-315C-A634-87C8-E0BBF1138EC8}"/>
          </ac:spMkLst>
        </pc:spChg>
        <pc:spChg chg="add del mod">
          <ac:chgData name="# CONNIE TAN @ZANN TAN (SBIZ)" userId="7986182a-58c3-4838-95e3-9d94813d1dfa" providerId="ADAL" clId="{1FF33FBF-4358-498C-958E-CCCF038BC73F}" dt="2023-10-01T04:34:20.091" v="2924" actId="478"/>
          <ac:spMkLst>
            <pc:docMk/>
            <pc:sldMk cId="3484326220" sldId="265"/>
            <ac:spMk id="37" creationId="{67D81BAF-0491-A903-7D3D-EF6CE79E068A}"/>
          </ac:spMkLst>
        </pc:spChg>
        <pc:grpChg chg="mod">
          <ac:chgData name="# CONNIE TAN @ZANN TAN (SBIZ)" userId="7986182a-58c3-4838-95e3-9d94813d1dfa" providerId="ADAL" clId="{1FF33FBF-4358-498C-958E-CCCF038BC73F}" dt="2023-09-20T05:56:44.671" v="1223" actId="207"/>
          <ac:grpSpMkLst>
            <pc:docMk/>
            <pc:sldMk cId="3484326220" sldId="265"/>
            <ac:grpSpMk id="3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6:42.076" v="1222" actId="207"/>
          <ac:grpSpMkLst>
            <pc:docMk/>
            <pc:sldMk cId="3484326220" sldId="265"/>
            <ac:grpSpMk id="7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6:47.839" v="1224" actId="207"/>
          <ac:grpSpMkLst>
            <pc:docMk/>
            <pc:sldMk cId="3484326220" sldId="265"/>
            <ac:grpSpMk id="11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6:55.847" v="1226" actId="207"/>
          <ac:grpSpMkLst>
            <pc:docMk/>
            <pc:sldMk cId="3484326220" sldId="265"/>
            <ac:grpSpMk id="17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7:00.354" v="1227" actId="207"/>
          <ac:grpSpMkLst>
            <pc:docMk/>
            <pc:sldMk cId="3484326220" sldId="265"/>
            <ac:grpSpMk id="21" creationId="{00000000-0000-0000-0000-000000000000}"/>
          </ac:grpSpMkLst>
        </pc:grpChg>
      </pc:sldChg>
      <pc:sldChg chg="add del">
        <pc:chgData name="# CONNIE TAN @ZANN TAN (SBIZ)" userId="7986182a-58c3-4838-95e3-9d94813d1dfa" providerId="ADAL" clId="{1FF33FBF-4358-498C-958E-CCCF038BC73F}" dt="2023-09-20T05:54:06.743" v="1193" actId="47"/>
        <pc:sldMkLst>
          <pc:docMk/>
          <pc:sldMk cId="2932391202" sldId="266"/>
        </pc:sldMkLst>
      </pc:sldChg>
      <pc:sldChg chg="addSp delSp modSp add del mod modTransition">
        <pc:chgData name="# CONNIE TAN @ZANN TAN (SBIZ)" userId="7986182a-58c3-4838-95e3-9d94813d1dfa" providerId="ADAL" clId="{1FF33FBF-4358-498C-958E-CCCF038BC73F}" dt="2023-09-30T02:11:43.665" v="1848" actId="47"/>
        <pc:sldMkLst>
          <pc:docMk/>
          <pc:sldMk cId="2702498042" sldId="267"/>
        </pc:sldMkLst>
        <pc:spChg chg="mod">
          <ac:chgData name="# CONNIE TAN @ZANN TAN (SBIZ)" userId="7986182a-58c3-4838-95e3-9d94813d1dfa" providerId="ADAL" clId="{1FF33FBF-4358-498C-958E-CCCF038BC73F}" dt="2023-09-20T05:51:23.532" v="1164" actId="207"/>
          <ac:spMkLst>
            <pc:docMk/>
            <pc:sldMk cId="2702498042" sldId="267"/>
            <ac:spMk id="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2:36.363" v="1175" actId="207"/>
          <ac:spMkLst>
            <pc:docMk/>
            <pc:sldMk cId="2702498042" sldId="267"/>
            <ac:spMk id="5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49:50.422" v="1158" actId="207"/>
          <ac:spMkLst>
            <pc:docMk/>
            <pc:sldMk cId="2702498042" sldId="267"/>
            <ac:spMk id="6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0:32.130" v="1161" actId="207"/>
          <ac:spMkLst>
            <pc:docMk/>
            <pc:sldMk cId="2702498042" sldId="267"/>
            <ac:spMk id="8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2:57.341" v="1181" actId="207"/>
          <ac:spMkLst>
            <pc:docMk/>
            <pc:sldMk cId="2702498042" sldId="267"/>
            <ac:spMk id="9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1:27.160" v="1165" actId="207"/>
          <ac:spMkLst>
            <pc:docMk/>
            <pc:sldMk cId="2702498042" sldId="267"/>
            <ac:spMk id="12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1:31.012" v="1166" actId="207"/>
          <ac:spMkLst>
            <pc:docMk/>
            <pc:sldMk cId="2702498042" sldId="267"/>
            <ac:spMk id="16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1:34.190" v="1167" actId="207"/>
          <ac:spMkLst>
            <pc:docMk/>
            <pc:sldMk cId="2702498042" sldId="267"/>
            <ac:spMk id="20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1:49.725" v="1172" actId="207"/>
          <ac:spMkLst>
            <pc:docMk/>
            <pc:sldMk cId="2702498042" sldId="267"/>
            <ac:spMk id="2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09-20T05:51:43.356" v="1171" actId="207"/>
          <ac:spMkLst>
            <pc:docMk/>
            <pc:sldMk cId="2702498042" sldId="267"/>
            <ac:spMk id="26" creationId="{00000000-0000-0000-0000-000000000000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32" creationId="{047F4B80-25FF-C6F4-FCA8-6419D6B91A92}"/>
          </ac:spMkLst>
        </pc:spChg>
        <pc:spChg chg="add mod">
          <ac:chgData name="# CONNIE TAN @ZANN TAN (SBIZ)" userId="7986182a-58c3-4838-95e3-9d94813d1dfa" providerId="ADAL" clId="{1FF33FBF-4358-498C-958E-CCCF038BC73F}" dt="2023-09-30T01:18:22.070" v="1517" actId="14100"/>
          <ac:spMkLst>
            <pc:docMk/>
            <pc:sldMk cId="2702498042" sldId="267"/>
            <ac:spMk id="32" creationId="{52108635-0540-F570-62F3-D80DD1796489}"/>
          </ac:spMkLst>
        </pc:spChg>
        <pc:spChg chg="add del mod">
          <ac:chgData name="# CONNIE TAN @ZANN TAN (SBIZ)" userId="7986182a-58c3-4838-95e3-9d94813d1dfa" providerId="ADAL" clId="{1FF33FBF-4358-498C-958E-CCCF038BC73F}" dt="2023-09-30T01:19:29.696" v="1522" actId="478"/>
          <ac:spMkLst>
            <pc:docMk/>
            <pc:sldMk cId="2702498042" sldId="267"/>
            <ac:spMk id="33" creationId="{099D67ED-553F-C1F6-FE39-70CF2B284DB2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33" creationId="{110FE126-5B81-1527-BF5C-5548DAF3C815}"/>
          </ac:spMkLst>
        </pc:spChg>
        <pc:spChg chg="add mod ord">
          <ac:chgData name="# CONNIE TAN @ZANN TAN (SBIZ)" userId="7986182a-58c3-4838-95e3-9d94813d1dfa" providerId="ADAL" clId="{1FF33FBF-4358-498C-958E-CCCF038BC73F}" dt="2023-09-30T01:21:25.815" v="1535" actId="167"/>
          <ac:spMkLst>
            <pc:docMk/>
            <pc:sldMk cId="2702498042" sldId="267"/>
            <ac:spMk id="35" creationId="{41132054-1BAC-2393-69A3-6F07FA499FA2}"/>
          </ac:spMkLst>
        </pc:spChg>
        <pc:spChg chg="add mod ord">
          <ac:chgData name="# CONNIE TAN @ZANN TAN (SBIZ)" userId="7986182a-58c3-4838-95e3-9d94813d1dfa" providerId="ADAL" clId="{1FF33FBF-4358-498C-958E-CCCF038BC73F}" dt="2023-09-30T01:21:48.253" v="1539" actId="167"/>
          <ac:spMkLst>
            <pc:docMk/>
            <pc:sldMk cId="2702498042" sldId="267"/>
            <ac:spMk id="36" creationId="{F433F479-2834-2D5B-E8AE-D4195D102AA2}"/>
          </ac:spMkLst>
        </pc:spChg>
        <pc:spChg chg="add mod ord">
          <ac:chgData name="# CONNIE TAN @ZANN TAN (SBIZ)" userId="7986182a-58c3-4838-95e3-9d94813d1dfa" providerId="ADAL" clId="{1FF33FBF-4358-498C-958E-CCCF038BC73F}" dt="2023-09-30T01:21:04.100" v="1530" actId="14100"/>
          <ac:spMkLst>
            <pc:docMk/>
            <pc:sldMk cId="2702498042" sldId="267"/>
            <ac:spMk id="37" creationId="{F39A83EF-2E7D-D88F-E4B9-FDEDC9F3E340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38" creationId="{1F6B0DF6-CFCF-8AB4-2336-4556E3435635}"/>
          </ac:spMkLst>
        </pc:spChg>
        <pc:spChg chg="add del mod">
          <ac:chgData name="# CONNIE TAN @ZANN TAN (SBIZ)" userId="7986182a-58c3-4838-95e3-9d94813d1dfa" providerId="ADAL" clId="{1FF33FBF-4358-498C-958E-CCCF038BC73F}" dt="2023-09-30T02:06:07.920" v="1803"/>
          <ac:spMkLst>
            <pc:docMk/>
            <pc:sldMk cId="2702498042" sldId="267"/>
            <ac:spMk id="38" creationId="{89A21743-B283-BF87-20A1-BEDAD8D6EA52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39" creationId="{B5839F99-C345-E4D3-FE96-D761CDC991C1}"/>
          </ac:spMkLst>
        </pc:spChg>
        <pc:spChg chg="add mod">
          <ac:chgData name="# CONNIE TAN @ZANN TAN (SBIZ)" userId="7986182a-58c3-4838-95e3-9d94813d1dfa" providerId="ADAL" clId="{1FF33FBF-4358-498C-958E-CCCF038BC73F}" dt="2023-09-30T02:08:38.328" v="1826" actId="571"/>
          <ac:spMkLst>
            <pc:docMk/>
            <pc:sldMk cId="2702498042" sldId="267"/>
            <ac:spMk id="39" creationId="{B92FAD63-B8E8-9E58-B3BD-622A027C272D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40" creationId="{ADB1384E-0783-7FD0-9BFF-5730785AD194}"/>
          </ac:spMkLst>
        </pc:spChg>
        <pc:spChg chg="add mod">
          <ac:chgData name="# CONNIE TAN @ZANN TAN (SBIZ)" userId="7986182a-58c3-4838-95e3-9d94813d1dfa" providerId="ADAL" clId="{1FF33FBF-4358-498C-958E-CCCF038BC73F}" dt="2023-09-30T02:08:38.328" v="1826" actId="571"/>
          <ac:spMkLst>
            <pc:docMk/>
            <pc:sldMk cId="2702498042" sldId="267"/>
            <ac:spMk id="40" creationId="{CD9323E5-E37F-A682-D082-A12738E0A37D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41" creationId="{5A303470-A122-F334-27E2-8B157E5F782D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42" creationId="{3EC88F65-EAF3-48AD-ED96-53B3E9361BB5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43" creationId="{E9A16CC4-DCFB-4B9A-DC04-B5CDAEF315C4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44" creationId="{972143BE-1AB9-B688-2B6E-0F782A0EB1FD}"/>
          </ac:spMkLst>
        </pc:spChg>
        <pc:spChg chg="add mod">
          <ac:chgData name="# CONNIE TAN @ZANN TAN (SBIZ)" userId="7986182a-58c3-4838-95e3-9d94813d1dfa" providerId="ADAL" clId="{1FF33FBF-4358-498C-958E-CCCF038BC73F}" dt="2023-09-30T01:21:35.167" v="1536" actId="14100"/>
          <ac:spMkLst>
            <pc:docMk/>
            <pc:sldMk cId="2702498042" sldId="267"/>
            <ac:spMk id="45" creationId="{F48B9171-A7F5-92C3-EAED-E7FBD733E469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46" creationId="{A6F103C5-A69F-946B-CFDB-B28C5CB4CCB6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47" creationId="{02D6BBE4-9A94-B60A-5CAD-27EB27FB1E0E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48" creationId="{3F39F21A-F569-D964-1217-1AF0034E2FBE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49" creationId="{D287972E-200B-A033-5333-23BF85490F69}"/>
          </ac:spMkLst>
        </pc:spChg>
        <pc:spChg chg="add mod">
          <ac:chgData name="# CONNIE TAN @ZANN TAN (SBIZ)" userId="7986182a-58c3-4838-95e3-9d94813d1dfa" providerId="ADAL" clId="{1FF33FBF-4358-498C-958E-CCCF038BC73F}" dt="2023-09-20T05:40:54.795" v="1136" actId="14100"/>
          <ac:spMkLst>
            <pc:docMk/>
            <pc:sldMk cId="2702498042" sldId="267"/>
            <ac:spMk id="50" creationId="{61ADBC05-95E1-D86C-6AA2-7592CF2B9DF2}"/>
          </ac:spMkLst>
        </pc:spChg>
        <pc:spChg chg="add mod">
          <ac:chgData name="# CONNIE TAN @ZANN TAN (SBIZ)" userId="7986182a-58c3-4838-95e3-9d94813d1dfa" providerId="ADAL" clId="{1FF33FBF-4358-498C-958E-CCCF038BC73F}" dt="2023-09-30T02:06:02.017" v="1801" actId="1076"/>
          <ac:spMkLst>
            <pc:docMk/>
            <pc:sldMk cId="2702498042" sldId="267"/>
            <ac:spMk id="51" creationId="{61C7B48E-F6A7-D4C4-FB00-5F32CFBE2D98}"/>
          </ac:spMkLst>
        </pc:spChg>
        <pc:spChg chg="add mod">
          <ac:chgData name="# CONNIE TAN @ZANN TAN (SBIZ)" userId="7986182a-58c3-4838-95e3-9d94813d1dfa" providerId="ADAL" clId="{1FF33FBF-4358-498C-958E-CCCF038BC73F}" dt="2023-09-20T05:45:06.746" v="1149" actId="207"/>
          <ac:spMkLst>
            <pc:docMk/>
            <pc:sldMk cId="2702498042" sldId="267"/>
            <ac:spMk id="52" creationId="{C29BD5E1-EC12-AC64-E946-DB246C59485E}"/>
          </ac:spMkLst>
        </pc:spChg>
        <pc:spChg chg="add mod">
          <ac:chgData name="# CONNIE TAN @ZANN TAN (SBIZ)" userId="7986182a-58c3-4838-95e3-9d94813d1dfa" providerId="ADAL" clId="{1FF33FBF-4358-498C-958E-CCCF038BC73F}" dt="2023-09-30T01:22:20.993" v="1543" actId="404"/>
          <ac:spMkLst>
            <pc:docMk/>
            <pc:sldMk cId="2702498042" sldId="267"/>
            <ac:spMk id="53" creationId="{795FF59A-36FA-1B2D-9093-0AD3C45296EC}"/>
          </ac:spMkLst>
        </pc:spChg>
        <pc:spChg chg="add mod">
          <ac:chgData name="# CONNIE TAN @ZANN TAN (SBIZ)" userId="7986182a-58c3-4838-95e3-9d94813d1dfa" providerId="ADAL" clId="{1FF33FBF-4358-498C-958E-CCCF038BC73F}" dt="2023-09-20T05:33:24.537" v="1099" actId="1076"/>
          <ac:spMkLst>
            <pc:docMk/>
            <pc:sldMk cId="2702498042" sldId="267"/>
            <ac:spMk id="54" creationId="{E549B6F8-3827-85FF-878A-48C410E1F61A}"/>
          </ac:spMkLst>
        </pc:spChg>
        <pc:spChg chg="add del">
          <ac:chgData name="# CONNIE TAN @ZANN TAN (SBIZ)" userId="7986182a-58c3-4838-95e3-9d94813d1dfa" providerId="ADAL" clId="{1FF33FBF-4358-498C-958E-CCCF038BC73F}" dt="2023-09-20T05:33:30.832" v="1101" actId="22"/>
          <ac:spMkLst>
            <pc:docMk/>
            <pc:sldMk cId="2702498042" sldId="267"/>
            <ac:spMk id="56" creationId="{32B5C120-5E78-EFD5-3474-CE6F4E2E8EA8}"/>
          </ac:spMkLst>
        </pc:spChg>
        <pc:spChg chg="add mod">
          <ac:chgData name="# CONNIE TAN @ZANN TAN (SBIZ)" userId="7986182a-58c3-4838-95e3-9d94813d1dfa" providerId="ADAL" clId="{1FF33FBF-4358-498C-958E-CCCF038BC73F}" dt="2023-09-30T01:23:34.589" v="1544" actId="1076"/>
          <ac:spMkLst>
            <pc:docMk/>
            <pc:sldMk cId="2702498042" sldId="267"/>
            <ac:spMk id="57" creationId="{3819C05E-7DCB-0255-B8D0-7A5342F7B9D6}"/>
          </ac:spMkLst>
        </pc:spChg>
        <pc:spChg chg="add mod">
          <ac:chgData name="# CONNIE TAN @ZANN TAN (SBIZ)" userId="7986182a-58c3-4838-95e3-9d94813d1dfa" providerId="ADAL" clId="{1FF33FBF-4358-498C-958E-CCCF038BC73F}" dt="2023-09-20T05:34:07.148" v="1106" actId="1076"/>
          <ac:spMkLst>
            <pc:docMk/>
            <pc:sldMk cId="2702498042" sldId="267"/>
            <ac:spMk id="58" creationId="{86E3A71E-73DC-6D70-83F3-825968B8CBE5}"/>
          </ac:spMkLst>
        </pc:spChg>
        <pc:spChg chg="add mod">
          <ac:chgData name="# CONNIE TAN @ZANN TAN (SBIZ)" userId="7986182a-58c3-4838-95e3-9d94813d1dfa" providerId="ADAL" clId="{1FF33FBF-4358-498C-958E-CCCF038BC73F}" dt="2023-09-20T05:49:37.004" v="1155" actId="207"/>
          <ac:spMkLst>
            <pc:docMk/>
            <pc:sldMk cId="2702498042" sldId="267"/>
            <ac:spMk id="59" creationId="{D06D6B55-B01F-E801-5321-7FD4B8F61A8E}"/>
          </ac:spMkLst>
        </pc:spChg>
        <pc:spChg chg="add mod">
          <ac:chgData name="# CONNIE TAN @ZANN TAN (SBIZ)" userId="7986182a-58c3-4838-95e3-9d94813d1dfa" providerId="ADAL" clId="{1FF33FBF-4358-498C-958E-CCCF038BC73F}" dt="2023-09-20T05:34:29.743" v="1108" actId="1076"/>
          <ac:spMkLst>
            <pc:docMk/>
            <pc:sldMk cId="2702498042" sldId="267"/>
            <ac:spMk id="60" creationId="{2958BF69-9162-53BE-D541-94F9EA8795E9}"/>
          </ac:spMkLst>
        </pc:spChg>
        <pc:spChg chg="add mod">
          <ac:chgData name="# CONNIE TAN @ZANN TAN (SBIZ)" userId="7986182a-58c3-4838-95e3-9d94813d1dfa" providerId="ADAL" clId="{1FF33FBF-4358-498C-958E-CCCF038BC73F}" dt="2023-09-20T05:49:42.692" v="1157" actId="207"/>
          <ac:spMkLst>
            <pc:docMk/>
            <pc:sldMk cId="2702498042" sldId="267"/>
            <ac:spMk id="61" creationId="{3DD26530-E0B7-A0DD-63C4-7D4E5B1E4DB8}"/>
          </ac:spMkLst>
        </pc:spChg>
        <pc:spChg chg="add mod">
          <ac:chgData name="# CONNIE TAN @ZANN TAN (SBIZ)" userId="7986182a-58c3-4838-95e3-9d94813d1dfa" providerId="ADAL" clId="{1FF33FBF-4358-498C-958E-CCCF038BC73F}" dt="2023-09-20T05:35:14.412" v="1116" actId="1076"/>
          <ac:spMkLst>
            <pc:docMk/>
            <pc:sldMk cId="2702498042" sldId="267"/>
            <ac:spMk id="62" creationId="{D1CFFA65-FFC4-35E9-1BEE-885DD90E48B4}"/>
          </ac:spMkLst>
        </pc:spChg>
        <pc:spChg chg="add mod">
          <ac:chgData name="# CONNIE TAN @ZANN TAN (SBIZ)" userId="7986182a-58c3-4838-95e3-9d94813d1dfa" providerId="ADAL" clId="{1FF33FBF-4358-498C-958E-CCCF038BC73F}" dt="2023-09-20T05:49:40.328" v="1156" actId="207"/>
          <ac:spMkLst>
            <pc:docMk/>
            <pc:sldMk cId="2702498042" sldId="267"/>
            <ac:spMk id="63" creationId="{B3444A86-06B8-5EBE-8E29-22B826DE6F37}"/>
          </ac:spMkLst>
        </pc:spChg>
        <pc:spChg chg="add mod">
          <ac:chgData name="# CONNIE TAN @ZANN TAN (SBIZ)" userId="7986182a-58c3-4838-95e3-9d94813d1dfa" providerId="ADAL" clId="{1FF33FBF-4358-498C-958E-CCCF038BC73F}" dt="2023-09-30T01:20:05.465" v="1529" actId="1076"/>
          <ac:spMkLst>
            <pc:docMk/>
            <pc:sldMk cId="2702498042" sldId="267"/>
            <ac:spMk id="64" creationId="{8EA0E3CE-0D35-267B-D70E-81CEECFF0DE8}"/>
          </ac:spMkLst>
        </pc:spChg>
        <pc:spChg chg="add mod">
          <ac:chgData name="# CONNIE TAN @ZANN TAN (SBIZ)" userId="7986182a-58c3-4838-95e3-9d94813d1dfa" providerId="ADAL" clId="{1FF33FBF-4358-498C-958E-CCCF038BC73F}" dt="2023-09-30T01:19:50.024" v="1527" actId="1076"/>
          <ac:spMkLst>
            <pc:docMk/>
            <pc:sldMk cId="2702498042" sldId="267"/>
            <ac:spMk id="65" creationId="{59FDF6E0-C6D5-6DEE-5D12-5B656C432707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68" creationId="{B8CBCB20-97B3-DD06-D540-19AFA9B2BAA9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69" creationId="{076C7742-4760-AB1F-1240-0611AB7249B9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75" creationId="{E2D04CB4-82EC-AEFB-3C5F-9625C263EF60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78" creationId="{4ACFCD40-EE9F-1137-D5C6-6957FA3EA629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79" creationId="{54D0F6C6-6721-CEB9-C8E3-92B04432A4CD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88" creationId="{5BAA7B6B-3154-3AFE-785D-2AEA6C7BE0C4}"/>
          </ac:spMkLst>
        </pc:spChg>
        <pc:spChg chg="del">
          <ac:chgData name="# CONNIE TAN @ZANN TAN (SBIZ)" userId="7986182a-58c3-4838-95e3-9d94813d1dfa" providerId="ADAL" clId="{1FF33FBF-4358-498C-958E-CCCF038BC73F}" dt="2023-09-20T05:29:44.546" v="1060" actId="478"/>
          <ac:spMkLst>
            <pc:docMk/>
            <pc:sldMk cId="2702498042" sldId="267"/>
            <ac:spMk id="89" creationId="{DB30BB1C-E3AB-AB53-617F-A959EE8ED9C3}"/>
          </ac:spMkLst>
        </pc:spChg>
        <pc:grpChg chg="mod">
          <ac:chgData name="# CONNIE TAN @ZANN TAN (SBIZ)" userId="7986182a-58c3-4838-95e3-9d94813d1dfa" providerId="ADAL" clId="{1FF33FBF-4358-498C-958E-CCCF038BC73F}" dt="2023-09-20T05:51:23.532" v="1164" actId="207"/>
          <ac:grpSpMkLst>
            <pc:docMk/>
            <pc:sldMk cId="2702498042" sldId="267"/>
            <ac:grpSpMk id="3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0:32.130" v="1161" actId="207"/>
          <ac:grpSpMkLst>
            <pc:docMk/>
            <pc:sldMk cId="2702498042" sldId="267"/>
            <ac:grpSpMk id="7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1:27.160" v="1165" actId="207"/>
          <ac:grpSpMkLst>
            <pc:docMk/>
            <pc:sldMk cId="2702498042" sldId="267"/>
            <ac:grpSpMk id="11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1:31.012" v="1166" actId="207"/>
          <ac:grpSpMkLst>
            <pc:docMk/>
            <pc:sldMk cId="2702498042" sldId="267"/>
            <ac:grpSpMk id="15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1:34.190" v="1167" actId="207"/>
          <ac:grpSpMkLst>
            <pc:docMk/>
            <pc:sldMk cId="2702498042" sldId="267"/>
            <ac:grpSpMk id="19" creationId="{00000000-0000-0000-0000-000000000000}"/>
          </ac:grpSpMkLst>
        </pc:grpChg>
        <pc:grpChg chg="mod">
          <ac:chgData name="# CONNIE TAN @ZANN TAN (SBIZ)" userId="7986182a-58c3-4838-95e3-9d94813d1dfa" providerId="ADAL" clId="{1FF33FBF-4358-498C-958E-CCCF038BC73F}" dt="2023-09-20T05:51:49.725" v="1172" actId="207"/>
          <ac:grpSpMkLst>
            <pc:docMk/>
            <pc:sldMk cId="2702498042" sldId="267"/>
            <ac:grpSpMk id="23" creationId="{00000000-0000-0000-0000-000000000000}"/>
          </ac:grpSpMkLst>
        </pc:grpChg>
        <pc:grpChg chg="del">
          <ac:chgData name="# CONNIE TAN @ZANN TAN (SBIZ)" userId="7986182a-58c3-4838-95e3-9d94813d1dfa" providerId="ADAL" clId="{1FF33FBF-4358-498C-958E-CCCF038BC73F}" dt="2023-09-20T05:29:44.546" v="1060" actId="478"/>
          <ac:grpSpMkLst>
            <pc:docMk/>
            <pc:sldMk cId="2702498042" sldId="267"/>
            <ac:grpSpMk id="34" creationId="{D6FB35E8-C005-5CCC-0931-4349321F82BF}"/>
          </ac:grpSpMkLst>
        </pc:grpChg>
        <pc:grpChg chg="del">
          <ac:chgData name="# CONNIE TAN @ZANN TAN (SBIZ)" userId="7986182a-58c3-4838-95e3-9d94813d1dfa" providerId="ADAL" clId="{1FF33FBF-4358-498C-958E-CCCF038BC73F}" dt="2023-09-20T05:29:44.546" v="1060" actId="478"/>
          <ac:grpSpMkLst>
            <pc:docMk/>
            <pc:sldMk cId="2702498042" sldId="267"/>
            <ac:grpSpMk id="70" creationId="{8ADC9CEF-A835-D410-CCAE-1155F731F7FB}"/>
          </ac:grpSpMkLst>
        </pc:grpChg>
        <pc:grpChg chg="del">
          <ac:chgData name="# CONNIE TAN @ZANN TAN (SBIZ)" userId="7986182a-58c3-4838-95e3-9d94813d1dfa" providerId="ADAL" clId="{1FF33FBF-4358-498C-958E-CCCF038BC73F}" dt="2023-09-20T05:29:44.546" v="1060" actId="478"/>
          <ac:grpSpMkLst>
            <pc:docMk/>
            <pc:sldMk cId="2702498042" sldId="267"/>
            <ac:grpSpMk id="80" creationId="{83F93CE0-04A2-C300-F797-358BB685C5E4}"/>
          </ac:grpSpMkLst>
        </pc:grpChg>
        <pc:grpChg chg="del">
          <ac:chgData name="# CONNIE TAN @ZANN TAN (SBIZ)" userId="7986182a-58c3-4838-95e3-9d94813d1dfa" providerId="ADAL" clId="{1FF33FBF-4358-498C-958E-CCCF038BC73F}" dt="2023-09-20T05:29:44.546" v="1060" actId="478"/>
          <ac:grpSpMkLst>
            <pc:docMk/>
            <pc:sldMk cId="2702498042" sldId="267"/>
            <ac:grpSpMk id="83" creationId="{B5091360-01B2-4328-6D33-A6D616D7D0FE}"/>
          </ac:grpSpMkLst>
        </pc:grpChg>
        <pc:grpChg chg="del">
          <ac:chgData name="# CONNIE TAN @ZANN TAN (SBIZ)" userId="7986182a-58c3-4838-95e3-9d94813d1dfa" providerId="ADAL" clId="{1FF33FBF-4358-498C-958E-CCCF038BC73F}" dt="2023-09-20T05:29:44.546" v="1060" actId="478"/>
          <ac:grpSpMkLst>
            <pc:docMk/>
            <pc:sldMk cId="2702498042" sldId="267"/>
            <ac:grpSpMk id="93" creationId="{933B3158-74C5-E89D-C296-53A83DE2B88F}"/>
          </ac:grpSpMkLst>
        </pc:grpChg>
        <pc:graphicFrameChg chg="add mod">
          <ac:chgData name="# CONNIE TAN @ZANN TAN (SBIZ)" userId="7986182a-58c3-4838-95e3-9d94813d1dfa" providerId="ADAL" clId="{1FF33FBF-4358-498C-958E-CCCF038BC73F}" dt="2023-09-30T02:02:54.467" v="1800" actId="20577"/>
          <ac:graphicFrameMkLst>
            <pc:docMk/>
            <pc:sldMk cId="2702498042" sldId="267"/>
            <ac:graphicFrameMk id="34" creationId="{A1896F49-A2A2-E1F7-C294-130A90EBABF2}"/>
          </ac:graphicFrameMkLst>
        </pc:graphicFrameChg>
      </pc:sldChg>
      <pc:sldChg chg="addSp delSp modSp add mod modTransition">
        <pc:chgData name="# CONNIE TAN @ZANN TAN (SBIZ)" userId="7986182a-58c3-4838-95e3-9d94813d1dfa" providerId="ADAL" clId="{1FF33FBF-4358-498C-958E-CCCF038BC73F}" dt="2023-10-03T14:48:43.819" v="6464" actId="1076"/>
        <pc:sldMkLst>
          <pc:docMk/>
          <pc:sldMk cId="3370129208" sldId="268"/>
        </pc:sldMkLst>
        <pc:spChg chg="add mod">
          <ac:chgData name="# CONNIE TAN @ZANN TAN (SBIZ)" userId="7986182a-58c3-4838-95e3-9d94813d1dfa" providerId="ADAL" clId="{1FF33FBF-4358-498C-958E-CCCF038BC73F}" dt="2023-10-01T04:35:39.325" v="2932" actId="1076"/>
          <ac:spMkLst>
            <pc:docMk/>
            <pc:sldMk cId="3370129208" sldId="268"/>
            <ac:spMk id="30" creationId="{62BABEBB-E714-DF9E-C545-C543B1973796}"/>
          </ac:spMkLst>
        </pc:spChg>
        <pc:spChg chg="add del mod">
          <ac:chgData name="# CONNIE TAN @ZANN TAN (SBIZ)" userId="7986182a-58c3-4838-95e3-9d94813d1dfa" providerId="ADAL" clId="{1FF33FBF-4358-498C-958E-CCCF038BC73F}" dt="2023-09-30T02:21:14.639" v="1959" actId="478"/>
          <ac:spMkLst>
            <pc:docMk/>
            <pc:sldMk cId="3370129208" sldId="268"/>
            <ac:spMk id="30" creationId="{DD0BE6DE-3A36-9816-4BB0-6DB3BBD69DD0}"/>
          </ac:spMkLst>
        </pc:spChg>
        <pc:spChg chg="add del mod">
          <ac:chgData name="# CONNIE TAN @ZANN TAN (SBIZ)" userId="7986182a-58c3-4838-95e3-9d94813d1dfa" providerId="ADAL" clId="{1FF33FBF-4358-498C-958E-CCCF038BC73F}" dt="2023-09-30T02:21:16.004" v="1961" actId="478"/>
          <ac:spMkLst>
            <pc:docMk/>
            <pc:sldMk cId="3370129208" sldId="268"/>
            <ac:spMk id="31" creationId="{0FE6B6DE-436B-2CD4-20B8-E3B10B918719}"/>
          </ac:spMkLst>
        </pc:spChg>
        <pc:spChg chg="add mod">
          <ac:chgData name="# CONNIE TAN @ZANN TAN (SBIZ)" userId="7986182a-58c3-4838-95e3-9d94813d1dfa" providerId="ADAL" clId="{1FF33FBF-4358-498C-958E-CCCF038BC73F}" dt="2023-10-03T13:54:18.319" v="5433" actId="20577"/>
          <ac:spMkLst>
            <pc:docMk/>
            <pc:sldMk cId="3370129208" sldId="268"/>
            <ac:spMk id="31" creationId="{41B0BBE5-6DB9-312A-6165-EB814FD4367F}"/>
          </ac:spMkLst>
        </pc:spChg>
        <pc:spChg chg="add mod">
          <ac:chgData name="# CONNIE TAN @ZANN TAN (SBIZ)" userId="7986182a-58c3-4838-95e3-9d94813d1dfa" providerId="ADAL" clId="{1FF33FBF-4358-498C-958E-CCCF038BC73F}" dt="2023-10-01T04:36:04.929" v="2936" actId="1076"/>
          <ac:spMkLst>
            <pc:docMk/>
            <pc:sldMk cId="3370129208" sldId="268"/>
            <ac:spMk id="32" creationId="{50D82140-566D-4159-0171-715E58E0A76D}"/>
          </ac:spMkLst>
        </pc:spChg>
        <pc:spChg chg="add del mod">
          <ac:chgData name="# CONNIE TAN @ZANN TAN (SBIZ)" userId="7986182a-58c3-4838-95e3-9d94813d1dfa" providerId="ADAL" clId="{1FF33FBF-4358-498C-958E-CCCF038BC73F}" dt="2023-09-30T02:21:15.381" v="1960" actId="478"/>
          <ac:spMkLst>
            <pc:docMk/>
            <pc:sldMk cId="3370129208" sldId="268"/>
            <ac:spMk id="32" creationId="{B6150F68-DA76-E8D3-7FBC-1C1136864A38}"/>
          </ac:spMkLst>
        </pc:spChg>
        <pc:spChg chg="add del mod">
          <ac:chgData name="# CONNIE TAN @ZANN TAN (SBIZ)" userId="7986182a-58c3-4838-95e3-9d94813d1dfa" providerId="ADAL" clId="{1FF33FBF-4358-498C-958E-CCCF038BC73F}" dt="2023-09-30T02:21:16.513" v="1962" actId="478"/>
          <ac:spMkLst>
            <pc:docMk/>
            <pc:sldMk cId="3370129208" sldId="268"/>
            <ac:spMk id="33" creationId="{8D619FE7-1E97-CD4A-E8DE-C0237F2D6C94}"/>
          </ac:spMkLst>
        </pc:spChg>
        <pc:spChg chg="add mod ord">
          <ac:chgData name="# CONNIE TAN @ZANN TAN (SBIZ)" userId="7986182a-58c3-4838-95e3-9d94813d1dfa" providerId="ADAL" clId="{1FF33FBF-4358-498C-958E-CCCF038BC73F}" dt="2023-10-03T13:28:27.392" v="5221" actId="1076"/>
          <ac:spMkLst>
            <pc:docMk/>
            <pc:sldMk cId="3370129208" sldId="268"/>
            <ac:spMk id="34" creationId="{0105531D-0282-024E-C93D-011BA242AD0A}"/>
          </ac:spMkLst>
        </pc:spChg>
        <pc:spChg chg="add mod ord">
          <ac:chgData name="# CONNIE TAN @ZANN TAN (SBIZ)" userId="7986182a-58c3-4838-95e3-9d94813d1dfa" providerId="ADAL" clId="{1FF33FBF-4358-498C-958E-CCCF038BC73F}" dt="2023-10-03T14:48:28.613" v="6461" actId="1076"/>
          <ac:spMkLst>
            <pc:docMk/>
            <pc:sldMk cId="3370129208" sldId="268"/>
            <ac:spMk id="35" creationId="{4C458484-9446-0A87-164F-349BD8CA0FE0}"/>
          </ac:spMkLst>
        </pc:spChg>
        <pc:spChg chg="add mod">
          <ac:chgData name="# CONNIE TAN @ZANN TAN (SBIZ)" userId="7986182a-58c3-4838-95e3-9d94813d1dfa" providerId="ADAL" clId="{1FF33FBF-4358-498C-958E-CCCF038BC73F}" dt="2023-10-03T14:48:38.368" v="6463" actId="1076"/>
          <ac:spMkLst>
            <pc:docMk/>
            <pc:sldMk cId="3370129208" sldId="268"/>
            <ac:spMk id="37" creationId="{E6980FC4-D0A7-0633-4FB4-DC06BDDA1348}"/>
          </ac:spMkLst>
        </pc:spChg>
        <pc:spChg chg="add mod">
          <ac:chgData name="# CONNIE TAN @ZANN TAN (SBIZ)" userId="7986182a-58c3-4838-95e3-9d94813d1dfa" providerId="ADAL" clId="{1FF33FBF-4358-498C-958E-CCCF038BC73F}" dt="2023-10-03T14:48:43.819" v="6464" actId="1076"/>
          <ac:spMkLst>
            <pc:docMk/>
            <pc:sldMk cId="3370129208" sldId="268"/>
            <ac:spMk id="38" creationId="{A66F690B-DACB-43DC-D129-26AF39A31768}"/>
          </ac:spMkLst>
        </pc:spChg>
        <pc:spChg chg="add del mod">
          <ac:chgData name="# CONNIE TAN @ZANN TAN (SBIZ)" userId="7986182a-58c3-4838-95e3-9d94813d1dfa" providerId="ADAL" clId="{1FF33FBF-4358-498C-958E-CCCF038BC73F}" dt="2023-10-01T04:39:32.723" v="3031" actId="478"/>
          <ac:spMkLst>
            <pc:docMk/>
            <pc:sldMk cId="3370129208" sldId="268"/>
            <ac:spMk id="39" creationId="{B654F560-2674-EB3F-B827-C35D5FF1C7A1}"/>
          </ac:spMkLst>
        </pc:spChg>
        <pc:spChg chg="add mod">
          <ac:chgData name="# CONNIE TAN @ZANN TAN (SBIZ)" userId="7986182a-58c3-4838-95e3-9d94813d1dfa" providerId="ADAL" clId="{1FF33FBF-4358-498C-958E-CCCF038BC73F}" dt="2023-10-03T13:27:37.019" v="5214" actId="1076"/>
          <ac:spMkLst>
            <pc:docMk/>
            <pc:sldMk cId="3370129208" sldId="268"/>
            <ac:spMk id="39" creationId="{FA7ED409-C1D7-C754-EA84-E8449031F0EB}"/>
          </ac:spMkLst>
        </pc:spChg>
        <pc:graphicFrameChg chg="add mod modGraphic">
          <ac:chgData name="# CONNIE TAN @ZANN TAN (SBIZ)" userId="7986182a-58c3-4838-95e3-9d94813d1dfa" providerId="ADAL" clId="{1FF33FBF-4358-498C-958E-CCCF038BC73F}" dt="2023-10-03T13:30:42.489" v="5273" actId="20577"/>
          <ac:graphicFrameMkLst>
            <pc:docMk/>
            <pc:sldMk cId="3370129208" sldId="268"/>
            <ac:graphicFrameMk id="33" creationId="{8DBD25CA-F28A-84FE-F7A2-89F1BEBE5173}"/>
          </ac:graphicFrameMkLst>
        </pc:graphicFrameChg>
        <pc:graphicFrameChg chg="add mod modGraphic">
          <ac:chgData name="# CONNIE TAN @ZANN TAN (SBIZ)" userId="7986182a-58c3-4838-95e3-9d94813d1dfa" providerId="ADAL" clId="{1FF33FBF-4358-498C-958E-CCCF038BC73F}" dt="2023-10-03T13:27:37.019" v="5214" actId="1076"/>
          <ac:graphicFrameMkLst>
            <pc:docMk/>
            <pc:sldMk cId="3370129208" sldId="268"/>
            <ac:graphicFrameMk id="36" creationId="{037EA6F5-0344-06C5-2ADB-4D9F498CF7C5}"/>
          </ac:graphicFrameMkLst>
        </pc:graphicFrameChg>
        <pc:graphicFrameChg chg="add del modGraphic">
          <ac:chgData name="# CONNIE TAN @ZANN TAN (SBIZ)" userId="7986182a-58c3-4838-95e3-9d94813d1dfa" providerId="ADAL" clId="{1FF33FBF-4358-498C-958E-CCCF038BC73F}" dt="2023-10-01T04:39:05.422" v="2977" actId="1032"/>
          <ac:graphicFrameMkLst>
            <pc:docMk/>
            <pc:sldMk cId="3370129208" sldId="268"/>
            <ac:graphicFrameMk id="38" creationId="{DFCB72E1-A13A-C48B-3683-02D47050D034}"/>
          </ac:graphicFrameMkLst>
        </pc:graphicFrameChg>
        <pc:cxnChg chg="add del">
          <ac:chgData name="# CONNIE TAN @ZANN TAN (SBIZ)" userId="7986182a-58c3-4838-95e3-9d94813d1dfa" providerId="ADAL" clId="{1FF33FBF-4358-498C-958E-CCCF038BC73F}" dt="2023-10-03T12:13:20.460" v="4984" actId="11529"/>
          <ac:cxnSpMkLst>
            <pc:docMk/>
            <pc:sldMk cId="3370129208" sldId="268"/>
            <ac:cxnSpMk id="41" creationId="{BC81CD50-2806-CFD6-869E-1CD981EB1853}"/>
          </ac:cxnSpMkLst>
        </pc:cxnChg>
      </pc:sldChg>
      <pc:sldChg chg="add del">
        <pc:chgData name="# CONNIE TAN @ZANN TAN (SBIZ)" userId="7986182a-58c3-4838-95e3-9d94813d1dfa" providerId="ADAL" clId="{1FF33FBF-4358-498C-958E-CCCF038BC73F}" dt="2023-09-20T05:33:41.230" v="1103"/>
        <pc:sldMkLst>
          <pc:docMk/>
          <pc:sldMk cId="4163561918" sldId="268"/>
        </pc:sldMkLst>
      </pc:sldChg>
      <pc:sldChg chg="addSp delSp modSp add del mod modTransition">
        <pc:chgData name="# CONNIE TAN @ZANN TAN (SBIZ)" userId="7986182a-58c3-4838-95e3-9d94813d1dfa" providerId="ADAL" clId="{1FF33FBF-4358-498C-958E-CCCF038BC73F}" dt="2023-10-01T11:57:30.786" v="3910" actId="47"/>
        <pc:sldMkLst>
          <pc:docMk/>
          <pc:sldMk cId="4104789261" sldId="269"/>
        </pc:sldMkLst>
        <pc:spChg chg="add del mod">
          <ac:chgData name="# CONNIE TAN @ZANN TAN (SBIZ)" userId="7986182a-58c3-4838-95e3-9d94813d1dfa" providerId="ADAL" clId="{1FF33FBF-4358-498C-958E-CCCF038BC73F}" dt="2023-09-30T02:21:41.571" v="1967" actId="478"/>
          <ac:spMkLst>
            <pc:docMk/>
            <pc:sldMk cId="4104789261" sldId="269"/>
            <ac:spMk id="30" creationId="{4F6DC91C-763E-94EE-56E2-7BB2FA52E69C}"/>
          </ac:spMkLst>
        </pc:spChg>
        <pc:spChg chg="add del mod">
          <ac:chgData name="# CONNIE TAN @ZANN TAN (SBIZ)" userId="7986182a-58c3-4838-95e3-9d94813d1dfa" providerId="ADAL" clId="{1FF33FBF-4358-498C-958E-CCCF038BC73F}" dt="2023-09-30T02:21:42.048" v="1968" actId="478"/>
          <ac:spMkLst>
            <pc:docMk/>
            <pc:sldMk cId="4104789261" sldId="269"/>
            <ac:spMk id="31" creationId="{494F9D57-FA55-3E07-46D0-B460E2173DA4}"/>
          </ac:spMkLst>
        </pc:spChg>
        <pc:spChg chg="add del mod">
          <ac:chgData name="# CONNIE TAN @ZANN TAN (SBIZ)" userId="7986182a-58c3-4838-95e3-9d94813d1dfa" providerId="ADAL" clId="{1FF33FBF-4358-498C-958E-CCCF038BC73F}" dt="2023-09-30T02:21:43.080" v="1970" actId="478"/>
          <ac:spMkLst>
            <pc:docMk/>
            <pc:sldMk cId="4104789261" sldId="269"/>
            <ac:spMk id="32" creationId="{21060D03-78D1-E347-DDF5-202C029EAF8E}"/>
          </ac:spMkLst>
        </pc:spChg>
        <pc:spChg chg="add del mod">
          <ac:chgData name="# CONNIE TAN @ZANN TAN (SBIZ)" userId="7986182a-58c3-4838-95e3-9d94813d1dfa" providerId="ADAL" clId="{1FF33FBF-4358-498C-958E-CCCF038BC73F}" dt="2023-09-30T02:21:42.564" v="1969" actId="478"/>
          <ac:spMkLst>
            <pc:docMk/>
            <pc:sldMk cId="4104789261" sldId="269"/>
            <ac:spMk id="33" creationId="{8A9B17D2-E4C0-46DE-FC83-BC7D2815B290}"/>
          </ac:spMkLst>
        </pc:spChg>
        <pc:spChg chg="add mod ord">
          <ac:chgData name="# CONNIE TAN @ZANN TAN (SBIZ)" userId="7986182a-58c3-4838-95e3-9d94813d1dfa" providerId="ADAL" clId="{1FF33FBF-4358-498C-958E-CCCF038BC73F}" dt="2023-09-30T02:21:49.248" v="1972" actId="167"/>
          <ac:spMkLst>
            <pc:docMk/>
            <pc:sldMk cId="4104789261" sldId="269"/>
            <ac:spMk id="34" creationId="{5369D04A-CC2A-3DE6-BB69-49CB1A1881A0}"/>
          </ac:spMkLst>
        </pc:spChg>
        <pc:spChg chg="add mod ord">
          <ac:chgData name="# CONNIE TAN @ZANN TAN (SBIZ)" userId="7986182a-58c3-4838-95e3-9d94813d1dfa" providerId="ADAL" clId="{1FF33FBF-4358-498C-958E-CCCF038BC73F}" dt="2023-09-30T02:21:49.248" v="1972" actId="167"/>
          <ac:spMkLst>
            <pc:docMk/>
            <pc:sldMk cId="4104789261" sldId="269"/>
            <ac:spMk id="35" creationId="{2C2A05E9-A0FA-F470-5796-C16D74E5B996}"/>
          </ac:spMkLst>
        </pc:spChg>
      </pc:sldChg>
      <pc:sldChg chg="addSp delSp modSp add del mod modTransition">
        <pc:chgData name="# CONNIE TAN @ZANN TAN (SBIZ)" userId="7986182a-58c3-4838-95e3-9d94813d1dfa" providerId="ADAL" clId="{1FF33FBF-4358-498C-958E-CCCF038BC73F}" dt="2023-10-03T15:14:46.186" v="6960" actId="1076"/>
        <pc:sldMkLst>
          <pc:docMk/>
          <pc:sldMk cId="3072836787" sldId="270"/>
        </pc:sldMkLst>
        <pc:spChg chg="add del mod">
          <ac:chgData name="# CONNIE TAN @ZANN TAN (SBIZ)" userId="7986182a-58c3-4838-95e3-9d94813d1dfa" providerId="ADAL" clId="{1FF33FBF-4358-498C-958E-CCCF038BC73F}" dt="2023-10-02T02:51:24.107" v="4210" actId="478"/>
          <ac:spMkLst>
            <pc:docMk/>
            <pc:sldMk cId="3072836787" sldId="270"/>
            <ac:spMk id="30" creationId="{82D90DE4-F5F6-40DD-2062-5712F7666B7E}"/>
          </ac:spMkLst>
        </pc:spChg>
        <pc:spChg chg="add del mod">
          <ac:chgData name="# CONNIE TAN @ZANN TAN (SBIZ)" userId="7986182a-58c3-4838-95e3-9d94813d1dfa" providerId="ADAL" clId="{1FF33FBF-4358-498C-958E-CCCF038BC73F}" dt="2023-10-02T02:51:26.869" v="4213" actId="478"/>
          <ac:spMkLst>
            <pc:docMk/>
            <pc:sldMk cId="3072836787" sldId="270"/>
            <ac:spMk id="31" creationId="{3086960E-F234-4B09-618C-437230BBBB65}"/>
          </ac:spMkLst>
        </pc:spChg>
        <pc:spChg chg="add del mod">
          <ac:chgData name="# CONNIE TAN @ZANN TAN (SBIZ)" userId="7986182a-58c3-4838-95e3-9d94813d1dfa" providerId="ADAL" clId="{1FF33FBF-4358-498C-958E-CCCF038BC73F}" dt="2023-10-02T02:51:24.618" v="4211" actId="478"/>
          <ac:spMkLst>
            <pc:docMk/>
            <pc:sldMk cId="3072836787" sldId="270"/>
            <ac:spMk id="32" creationId="{5EBAF9A7-41EF-BA56-6032-429EBC68F3E6}"/>
          </ac:spMkLst>
        </pc:spChg>
        <pc:spChg chg="add del mod">
          <ac:chgData name="# CONNIE TAN @ZANN TAN (SBIZ)" userId="7986182a-58c3-4838-95e3-9d94813d1dfa" providerId="ADAL" clId="{1FF33FBF-4358-498C-958E-CCCF038BC73F}" dt="2023-10-02T02:51:27.389" v="4214" actId="478"/>
          <ac:spMkLst>
            <pc:docMk/>
            <pc:sldMk cId="3072836787" sldId="270"/>
            <ac:spMk id="33" creationId="{2F4C9F61-9964-C1BF-3699-9418307DAF2F}"/>
          </ac:spMkLst>
        </pc:spChg>
        <pc:spChg chg="add del mod">
          <ac:chgData name="# CONNIE TAN @ZANN TAN (SBIZ)" userId="7986182a-58c3-4838-95e3-9d94813d1dfa" providerId="ADAL" clId="{1FF33FBF-4358-498C-958E-CCCF038BC73F}" dt="2023-09-30T02:22:16.303" v="1980" actId="478"/>
          <ac:spMkLst>
            <pc:docMk/>
            <pc:sldMk cId="3072836787" sldId="270"/>
            <ac:spMk id="34" creationId="{B1559F89-37E4-3A0B-AFA2-1432F73CDC66}"/>
          </ac:spMkLst>
        </pc:spChg>
        <pc:spChg chg="add del mod">
          <ac:chgData name="# CONNIE TAN @ZANN TAN (SBIZ)" userId="7986182a-58c3-4838-95e3-9d94813d1dfa" providerId="ADAL" clId="{1FF33FBF-4358-498C-958E-CCCF038BC73F}" dt="2023-10-03T01:49:44.423" v="4737" actId="478"/>
          <ac:spMkLst>
            <pc:docMk/>
            <pc:sldMk cId="3072836787" sldId="270"/>
            <ac:spMk id="34" creationId="{F1060BAB-CCE8-797F-A02A-354D283B7AE1}"/>
          </ac:spMkLst>
        </pc:spChg>
        <pc:spChg chg="add del mod">
          <ac:chgData name="# CONNIE TAN @ZANN TAN (SBIZ)" userId="7986182a-58c3-4838-95e3-9d94813d1dfa" providerId="ADAL" clId="{1FF33FBF-4358-498C-958E-CCCF038BC73F}" dt="2023-10-03T01:42:49.664" v="4592" actId="478"/>
          <ac:spMkLst>
            <pc:docMk/>
            <pc:sldMk cId="3072836787" sldId="270"/>
            <ac:spMk id="35" creationId="{0790523A-2C5F-7AC8-CAAB-6A04D26DDF54}"/>
          </ac:spMkLst>
        </pc:spChg>
        <pc:spChg chg="add del mod">
          <ac:chgData name="# CONNIE TAN @ZANN TAN (SBIZ)" userId="7986182a-58c3-4838-95e3-9d94813d1dfa" providerId="ADAL" clId="{1FF33FBF-4358-498C-958E-CCCF038BC73F}" dt="2023-09-30T02:22:16.303" v="1980" actId="478"/>
          <ac:spMkLst>
            <pc:docMk/>
            <pc:sldMk cId="3072836787" sldId="270"/>
            <ac:spMk id="35" creationId="{95F5C91F-11C9-3E98-EEAE-37B2D719C44B}"/>
          </ac:spMkLst>
        </pc:spChg>
        <pc:spChg chg="add mod">
          <ac:chgData name="# CONNIE TAN @ZANN TAN (SBIZ)" userId="7986182a-58c3-4838-95e3-9d94813d1dfa" providerId="ADAL" clId="{1FF33FBF-4358-498C-958E-CCCF038BC73F}" dt="2023-10-03T01:40:31.465" v="4576" actId="20577"/>
          <ac:spMkLst>
            <pc:docMk/>
            <pc:sldMk cId="3072836787" sldId="270"/>
            <ac:spMk id="36" creationId="{60C2B598-1C5A-BFE0-9BFF-981A3B8282FC}"/>
          </ac:spMkLst>
        </pc:spChg>
        <pc:spChg chg="add mod ord">
          <ac:chgData name="# CONNIE TAN @ZANN TAN (SBIZ)" userId="7986182a-58c3-4838-95e3-9d94813d1dfa" providerId="ADAL" clId="{1FF33FBF-4358-498C-958E-CCCF038BC73F}" dt="2023-09-30T02:22:26.439" v="1985" actId="167"/>
          <ac:spMkLst>
            <pc:docMk/>
            <pc:sldMk cId="3072836787" sldId="270"/>
            <ac:spMk id="36" creationId="{AB46BA2F-5C67-02F9-F70D-C8788EC6C7B6}"/>
          </ac:spMkLst>
        </pc:spChg>
        <pc:spChg chg="add mod ord">
          <ac:chgData name="# CONNIE TAN @ZANN TAN (SBIZ)" userId="7986182a-58c3-4838-95e3-9d94813d1dfa" providerId="ADAL" clId="{1FF33FBF-4358-498C-958E-CCCF038BC73F}" dt="2023-09-30T02:22:26.439" v="1985" actId="167"/>
          <ac:spMkLst>
            <pc:docMk/>
            <pc:sldMk cId="3072836787" sldId="270"/>
            <ac:spMk id="37" creationId="{006D9EBB-78AA-ECCA-ACFC-FB8FE10A52B9}"/>
          </ac:spMkLst>
        </pc:spChg>
        <pc:spChg chg="add mod">
          <ac:chgData name="# CONNIE TAN @ZANN TAN (SBIZ)" userId="7986182a-58c3-4838-95e3-9d94813d1dfa" providerId="ADAL" clId="{1FF33FBF-4358-498C-958E-CCCF038BC73F}" dt="2023-10-03T15:00:38.744" v="6943" actId="12"/>
          <ac:spMkLst>
            <pc:docMk/>
            <pc:sldMk cId="3072836787" sldId="270"/>
            <ac:spMk id="37" creationId="{485BF468-1B73-E1A0-73B6-80B867995040}"/>
          </ac:spMkLst>
        </pc:spChg>
        <pc:spChg chg="add mod ord">
          <ac:chgData name="# CONNIE TAN @ZANN TAN (SBIZ)" userId="7986182a-58c3-4838-95e3-9d94813d1dfa" providerId="ADAL" clId="{1FF33FBF-4358-498C-958E-CCCF038BC73F}" dt="2023-10-03T01:49:47.634" v="4739" actId="167"/>
          <ac:spMkLst>
            <pc:docMk/>
            <pc:sldMk cId="3072836787" sldId="270"/>
            <ac:spMk id="39" creationId="{EB8272F2-4A0C-75DD-3B78-F12EF48D9627}"/>
          </ac:spMkLst>
        </pc:spChg>
        <pc:graphicFrameChg chg="add del mod modGraphic">
          <ac:chgData name="# CONNIE TAN @ZANN TAN (SBIZ)" userId="7986182a-58c3-4838-95e3-9d94813d1dfa" providerId="ADAL" clId="{1FF33FBF-4358-498C-958E-CCCF038BC73F}" dt="2023-10-03T13:29:29.146" v="5271" actId="20577"/>
          <ac:graphicFrameMkLst>
            <pc:docMk/>
            <pc:sldMk cId="3072836787" sldId="270"/>
            <ac:graphicFrameMk id="38" creationId="{B0BB59BE-7EDB-90FD-AD1D-D5D69D110E26}"/>
          </ac:graphicFrameMkLst>
        </pc:graphicFrameChg>
        <pc:picChg chg="add mod">
          <ac:chgData name="# CONNIE TAN @ZANN TAN (SBIZ)" userId="7986182a-58c3-4838-95e3-9d94813d1dfa" providerId="ADAL" clId="{1FF33FBF-4358-498C-958E-CCCF038BC73F}" dt="2023-10-03T15:14:46.186" v="6960" actId="1076"/>
          <ac:picMkLst>
            <pc:docMk/>
            <pc:sldMk cId="3072836787" sldId="270"/>
            <ac:picMk id="1026" creationId="{649A231B-CB7F-EDDB-4C01-7A4AFD118B97}"/>
          </ac:picMkLst>
        </pc:picChg>
      </pc:sldChg>
      <pc:sldChg chg="addSp delSp modSp add del mod modTransition">
        <pc:chgData name="# CONNIE TAN @ZANN TAN (SBIZ)" userId="7986182a-58c3-4838-95e3-9d94813d1dfa" providerId="ADAL" clId="{1FF33FBF-4358-498C-958E-CCCF038BC73F}" dt="2023-10-01T11:57:31.591" v="3911" actId="47"/>
        <pc:sldMkLst>
          <pc:docMk/>
          <pc:sldMk cId="2570502216" sldId="271"/>
        </pc:sldMkLst>
        <pc:spChg chg="add del mod">
          <ac:chgData name="# CONNIE TAN @ZANN TAN (SBIZ)" userId="7986182a-58c3-4838-95e3-9d94813d1dfa" providerId="ADAL" clId="{1FF33FBF-4358-498C-958E-CCCF038BC73F}" dt="2023-09-30T02:21:55.036" v="1973" actId="478"/>
          <ac:spMkLst>
            <pc:docMk/>
            <pc:sldMk cId="2570502216" sldId="271"/>
            <ac:spMk id="30" creationId="{8921184A-2013-D0C7-C357-44B54738F64D}"/>
          </ac:spMkLst>
        </pc:spChg>
        <pc:spChg chg="add del mod">
          <ac:chgData name="# CONNIE TAN @ZANN TAN (SBIZ)" userId="7986182a-58c3-4838-95e3-9d94813d1dfa" providerId="ADAL" clId="{1FF33FBF-4358-498C-958E-CCCF038BC73F}" dt="2023-09-30T02:21:55.036" v="1973" actId="478"/>
          <ac:spMkLst>
            <pc:docMk/>
            <pc:sldMk cId="2570502216" sldId="271"/>
            <ac:spMk id="31" creationId="{35F94828-938E-104A-D9D1-47BC7226588C}"/>
          </ac:spMkLst>
        </pc:spChg>
        <pc:spChg chg="add del mod">
          <ac:chgData name="# CONNIE TAN @ZANN TAN (SBIZ)" userId="7986182a-58c3-4838-95e3-9d94813d1dfa" providerId="ADAL" clId="{1FF33FBF-4358-498C-958E-CCCF038BC73F}" dt="2023-09-30T02:21:55.036" v="1973" actId="478"/>
          <ac:spMkLst>
            <pc:docMk/>
            <pc:sldMk cId="2570502216" sldId="271"/>
            <ac:spMk id="32" creationId="{2EB9506C-8D05-3D02-B4AE-01C7E7184C6D}"/>
          </ac:spMkLst>
        </pc:spChg>
        <pc:spChg chg="add del mod">
          <ac:chgData name="# CONNIE TAN @ZANN TAN (SBIZ)" userId="7986182a-58c3-4838-95e3-9d94813d1dfa" providerId="ADAL" clId="{1FF33FBF-4358-498C-958E-CCCF038BC73F}" dt="2023-09-30T02:21:55.036" v="1973" actId="478"/>
          <ac:spMkLst>
            <pc:docMk/>
            <pc:sldMk cId="2570502216" sldId="271"/>
            <ac:spMk id="33" creationId="{88D6101A-50FF-8F21-9A5C-28AF0770FC3D}"/>
          </ac:spMkLst>
        </pc:spChg>
        <pc:spChg chg="add mod ord">
          <ac:chgData name="# CONNIE TAN @ZANN TAN (SBIZ)" userId="7986182a-58c3-4838-95e3-9d94813d1dfa" providerId="ADAL" clId="{1FF33FBF-4358-498C-958E-CCCF038BC73F}" dt="2023-09-30T02:22:02.208" v="1975" actId="167"/>
          <ac:spMkLst>
            <pc:docMk/>
            <pc:sldMk cId="2570502216" sldId="271"/>
            <ac:spMk id="34" creationId="{96BD0A6B-587A-338B-3B9D-2E2002E220CD}"/>
          </ac:spMkLst>
        </pc:spChg>
        <pc:spChg chg="add mod ord">
          <ac:chgData name="# CONNIE TAN @ZANN TAN (SBIZ)" userId="7986182a-58c3-4838-95e3-9d94813d1dfa" providerId="ADAL" clId="{1FF33FBF-4358-498C-958E-CCCF038BC73F}" dt="2023-09-30T02:22:02.208" v="1975" actId="167"/>
          <ac:spMkLst>
            <pc:docMk/>
            <pc:sldMk cId="2570502216" sldId="271"/>
            <ac:spMk id="35" creationId="{9B049C41-943E-9772-C3E2-C2C26BF2E191}"/>
          </ac:spMkLst>
        </pc:spChg>
      </pc:sldChg>
      <pc:sldChg chg="addSp delSp modSp add del mod">
        <pc:chgData name="# CONNIE TAN @ZANN TAN (SBIZ)" userId="7986182a-58c3-4838-95e3-9d94813d1dfa" providerId="ADAL" clId="{1FF33FBF-4358-498C-958E-CCCF038BC73F}" dt="2023-09-30T02:18:44.704" v="1937" actId="47"/>
        <pc:sldMkLst>
          <pc:docMk/>
          <pc:sldMk cId="29735290" sldId="272"/>
        </pc:sldMkLst>
        <pc:spChg chg="del">
          <ac:chgData name="# CONNIE TAN @ZANN TAN (SBIZ)" userId="7986182a-58c3-4838-95e3-9d94813d1dfa" providerId="ADAL" clId="{1FF33FBF-4358-498C-958E-CCCF038BC73F}" dt="2023-09-30T02:06:25.511" v="1807" actId="478"/>
          <ac:spMkLst>
            <pc:docMk/>
            <pc:sldMk cId="29735290" sldId="272"/>
            <ac:spMk id="32" creationId="{52108635-0540-F570-62F3-D80DD1796489}"/>
          </ac:spMkLst>
        </pc:spChg>
        <pc:spChg chg="add mod">
          <ac:chgData name="# CONNIE TAN @ZANN TAN (SBIZ)" userId="7986182a-58c3-4838-95e3-9d94813d1dfa" providerId="ADAL" clId="{1FF33FBF-4358-498C-958E-CCCF038BC73F}" dt="2023-09-30T02:09:14.208" v="1830" actId="1076"/>
          <ac:spMkLst>
            <pc:docMk/>
            <pc:sldMk cId="29735290" sldId="272"/>
            <ac:spMk id="33" creationId="{A4803AF5-00C1-4EF1-4539-8EE9A1BC64D8}"/>
          </ac:spMkLst>
        </pc:spChg>
        <pc:spChg chg="del mod">
          <ac:chgData name="# CONNIE TAN @ZANN TAN (SBIZ)" userId="7986182a-58c3-4838-95e3-9d94813d1dfa" providerId="ADAL" clId="{1FF33FBF-4358-498C-958E-CCCF038BC73F}" dt="2023-09-30T02:10:09.334" v="1838" actId="478"/>
          <ac:spMkLst>
            <pc:docMk/>
            <pc:sldMk cId="29735290" sldId="272"/>
            <ac:spMk id="35" creationId="{41132054-1BAC-2393-69A3-6F07FA499FA2}"/>
          </ac:spMkLst>
        </pc:spChg>
        <pc:spChg chg="mod">
          <ac:chgData name="# CONNIE TAN @ZANN TAN (SBIZ)" userId="7986182a-58c3-4838-95e3-9d94813d1dfa" providerId="ADAL" clId="{1FF33FBF-4358-498C-958E-CCCF038BC73F}" dt="2023-09-30T02:08:03.458" v="1822" actId="14100"/>
          <ac:spMkLst>
            <pc:docMk/>
            <pc:sldMk cId="29735290" sldId="272"/>
            <ac:spMk id="36" creationId="{F433F479-2834-2D5B-E8AE-D4195D102AA2}"/>
          </ac:spMkLst>
        </pc:spChg>
        <pc:spChg chg="del mod">
          <ac:chgData name="# CONNIE TAN @ZANN TAN (SBIZ)" userId="7986182a-58c3-4838-95e3-9d94813d1dfa" providerId="ADAL" clId="{1FF33FBF-4358-498C-958E-CCCF038BC73F}" dt="2023-09-30T02:10:08.391" v="1837" actId="478"/>
          <ac:spMkLst>
            <pc:docMk/>
            <pc:sldMk cId="29735290" sldId="272"/>
            <ac:spMk id="37" creationId="{F39A83EF-2E7D-D88F-E4B9-FDEDC9F3E340}"/>
          </ac:spMkLst>
        </pc:spChg>
        <pc:spChg chg="add mod">
          <ac:chgData name="# CONNIE TAN @ZANN TAN (SBIZ)" userId="7986182a-58c3-4838-95e3-9d94813d1dfa" providerId="ADAL" clId="{1FF33FBF-4358-498C-958E-CCCF038BC73F}" dt="2023-09-30T02:09:14.208" v="1830" actId="1076"/>
          <ac:spMkLst>
            <pc:docMk/>
            <pc:sldMk cId="29735290" sldId="272"/>
            <ac:spMk id="38" creationId="{B45087C0-AF3A-C488-8F09-24C0EB0B5A16}"/>
          </ac:spMkLst>
        </pc:spChg>
        <pc:spChg chg="add mod">
          <ac:chgData name="# CONNIE TAN @ZANN TAN (SBIZ)" userId="7986182a-58c3-4838-95e3-9d94813d1dfa" providerId="ADAL" clId="{1FF33FBF-4358-498C-958E-CCCF038BC73F}" dt="2023-09-30T02:09:42.320" v="1833" actId="1076"/>
          <ac:spMkLst>
            <pc:docMk/>
            <pc:sldMk cId="29735290" sldId="272"/>
            <ac:spMk id="39" creationId="{DB0EC25E-1464-3D6E-A711-4736B4C5E089}"/>
          </ac:spMkLst>
        </pc:spChg>
        <pc:spChg chg="add mod ord">
          <ac:chgData name="# CONNIE TAN @ZANN TAN (SBIZ)" userId="7986182a-58c3-4838-95e3-9d94813d1dfa" providerId="ADAL" clId="{1FF33FBF-4358-498C-958E-CCCF038BC73F}" dt="2023-09-30T02:10:26.730" v="1841" actId="167"/>
          <ac:spMkLst>
            <pc:docMk/>
            <pc:sldMk cId="29735290" sldId="272"/>
            <ac:spMk id="41" creationId="{67FB56AD-CB44-D77A-D81E-D307FE678226}"/>
          </ac:spMkLst>
        </pc:spChg>
        <pc:spChg chg="add mod">
          <ac:chgData name="# CONNIE TAN @ZANN TAN (SBIZ)" userId="7986182a-58c3-4838-95e3-9d94813d1dfa" providerId="ADAL" clId="{1FF33FBF-4358-498C-958E-CCCF038BC73F}" dt="2023-09-30T02:12:55.836" v="1857" actId="1076"/>
          <ac:spMkLst>
            <pc:docMk/>
            <pc:sldMk cId="29735290" sldId="272"/>
            <ac:spMk id="42" creationId="{73BD53AF-7E2F-088B-A943-DDBFFAB52E66}"/>
          </ac:spMkLst>
        </pc:spChg>
        <pc:spChg chg="add mod">
          <ac:chgData name="# CONNIE TAN @ZANN TAN (SBIZ)" userId="7986182a-58c3-4838-95e3-9d94813d1dfa" providerId="ADAL" clId="{1FF33FBF-4358-498C-958E-CCCF038BC73F}" dt="2023-09-30T02:12:45.149" v="1856" actId="14100"/>
          <ac:spMkLst>
            <pc:docMk/>
            <pc:sldMk cId="29735290" sldId="272"/>
            <ac:spMk id="43" creationId="{D386DE90-DB2C-8F64-D359-1B8AF7935ED0}"/>
          </ac:spMkLst>
        </pc:spChg>
        <pc:spChg chg="del">
          <ac:chgData name="# CONNIE TAN @ZANN TAN (SBIZ)" userId="7986182a-58c3-4838-95e3-9d94813d1dfa" providerId="ADAL" clId="{1FF33FBF-4358-498C-958E-CCCF038BC73F}" dt="2023-09-30T02:07:52.812" v="1820" actId="478"/>
          <ac:spMkLst>
            <pc:docMk/>
            <pc:sldMk cId="29735290" sldId="272"/>
            <ac:spMk id="45" creationId="{F48B9171-A7F5-92C3-EAED-E7FBD733E469}"/>
          </ac:spMkLst>
        </pc:spChg>
        <pc:spChg chg="del">
          <ac:chgData name="# CONNIE TAN @ZANN TAN (SBIZ)" userId="7986182a-58c3-4838-95e3-9d94813d1dfa" providerId="ADAL" clId="{1FF33FBF-4358-498C-958E-CCCF038BC73F}" dt="2023-09-30T02:06:22.644" v="1806" actId="478"/>
          <ac:spMkLst>
            <pc:docMk/>
            <pc:sldMk cId="29735290" sldId="272"/>
            <ac:spMk id="50" creationId="{61ADBC05-95E1-D86C-6AA2-7592CF2B9DF2}"/>
          </ac:spMkLst>
        </pc:spChg>
        <pc:spChg chg="del">
          <ac:chgData name="# CONNIE TAN @ZANN TAN (SBIZ)" userId="7986182a-58c3-4838-95e3-9d94813d1dfa" providerId="ADAL" clId="{1FF33FBF-4358-498C-958E-CCCF038BC73F}" dt="2023-09-30T02:06:28.253" v="1809" actId="478"/>
          <ac:spMkLst>
            <pc:docMk/>
            <pc:sldMk cId="29735290" sldId="272"/>
            <ac:spMk id="51" creationId="{61C7B48E-F6A7-D4C4-FB00-5F32CFBE2D98}"/>
          </ac:spMkLst>
        </pc:spChg>
        <pc:spChg chg="mod">
          <ac:chgData name="# CONNIE TAN @ZANN TAN (SBIZ)" userId="7986182a-58c3-4838-95e3-9d94813d1dfa" providerId="ADAL" clId="{1FF33FBF-4358-498C-958E-CCCF038BC73F}" dt="2023-09-30T02:12:26.464" v="1852" actId="1076"/>
          <ac:spMkLst>
            <pc:docMk/>
            <pc:sldMk cId="29735290" sldId="272"/>
            <ac:spMk id="52" creationId="{C29BD5E1-EC12-AC64-E946-DB246C59485E}"/>
          </ac:spMkLst>
        </pc:spChg>
        <pc:spChg chg="mod">
          <ac:chgData name="# CONNIE TAN @ZANN TAN (SBIZ)" userId="7986182a-58c3-4838-95e3-9d94813d1dfa" providerId="ADAL" clId="{1FF33FBF-4358-498C-958E-CCCF038BC73F}" dt="2023-09-30T02:11:53.972" v="1849" actId="1076"/>
          <ac:spMkLst>
            <pc:docMk/>
            <pc:sldMk cId="29735290" sldId="272"/>
            <ac:spMk id="53" creationId="{795FF59A-36FA-1B2D-9093-0AD3C45296EC}"/>
          </ac:spMkLst>
        </pc:spChg>
        <pc:spChg chg="mod">
          <ac:chgData name="# CONNIE TAN @ZANN TAN (SBIZ)" userId="7986182a-58c3-4838-95e3-9d94813d1dfa" providerId="ADAL" clId="{1FF33FBF-4358-498C-958E-CCCF038BC73F}" dt="2023-09-30T02:12:38.162" v="1854" actId="1076"/>
          <ac:spMkLst>
            <pc:docMk/>
            <pc:sldMk cId="29735290" sldId="272"/>
            <ac:spMk id="54" creationId="{E549B6F8-3827-85FF-878A-48C410E1F61A}"/>
          </ac:spMkLst>
        </pc:spChg>
        <pc:spChg chg="mod">
          <ac:chgData name="# CONNIE TAN @ZANN TAN (SBIZ)" userId="7986182a-58c3-4838-95e3-9d94813d1dfa" providerId="ADAL" clId="{1FF33FBF-4358-498C-958E-CCCF038BC73F}" dt="2023-09-30T02:12:31.785" v="1853" actId="1076"/>
          <ac:spMkLst>
            <pc:docMk/>
            <pc:sldMk cId="29735290" sldId="272"/>
            <ac:spMk id="57" creationId="{3819C05E-7DCB-0255-B8D0-7A5342F7B9D6}"/>
          </ac:spMkLst>
        </pc:spChg>
        <pc:spChg chg="mod">
          <ac:chgData name="# CONNIE TAN @ZANN TAN (SBIZ)" userId="7986182a-58c3-4838-95e3-9d94813d1dfa" providerId="ADAL" clId="{1FF33FBF-4358-498C-958E-CCCF038BC73F}" dt="2023-09-30T02:12:03.980" v="1850" actId="1076"/>
          <ac:spMkLst>
            <pc:docMk/>
            <pc:sldMk cId="29735290" sldId="272"/>
            <ac:spMk id="58" creationId="{86E3A71E-73DC-6D70-83F3-825968B8CBE5}"/>
          </ac:spMkLst>
        </pc:spChg>
        <pc:spChg chg="mod">
          <ac:chgData name="# CONNIE TAN @ZANN TAN (SBIZ)" userId="7986182a-58c3-4838-95e3-9d94813d1dfa" providerId="ADAL" clId="{1FF33FBF-4358-498C-958E-CCCF038BC73F}" dt="2023-09-30T02:12:03.980" v="1850" actId="1076"/>
          <ac:spMkLst>
            <pc:docMk/>
            <pc:sldMk cId="29735290" sldId="272"/>
            <ac:spMk id="59" creationId="{D06D6B55-B01F-E801-5321-7FD4B8F61A8E}"/>
          </ac:spMkLst>
        </pc:spChg>
        <pc:spChg chg="del mod">
          <ac:chgData name="# CONNIE TAN @ZANN TAN (SBIZ)" userId="7986182a-58c3-4838-95e3-9d94813d1dfa" providerId="ADAL" clId="{1FF33FBF-4358-498C-958E-CCCF038BC73F}" dt="2023-09-30T02:10:54.146" v="1846" actId="478"/>
          <ac:spMkLst>
            <pc:docMk/>
            <pc:sldMk cId="29735290" sldId="272"/>
            <ac:spMk id="60" creationId="{2958BF69-9162-53BE-D541-94F9EA8795E9}"/>
          </ac:spMkLst>
        </pc:spChg>
        <pc:spChg chg="del mod">
          <ac:chgData name="# CONNIE TAN @ZANN TAN (SBIZ)" userId="7986182a-58c3-4838-95e3-9d94813d1dfa" providerId="ADAL" clId="{1FF33FBF-4358-498C-958E-CCCF038BC73F}" dt="2023-09-30T02:10:54.146" v="1846" actId="478"/>
          <ac:spMkLst>
            <pc:docMk/>
            <pc:sldMk cId="29735290" sldId="272"/>
            <ac:spMk id="61" creationId="{3DD26530-E0B7-A0DD-63C4-7D4E5B1E4DB8}"/>
          </ac:spMkLst>
        </pc:spChg>
        <pc:spChg chg="del mod">
          <ac:chgData name="# CONNIE TAN @ZANN TAN (SBIZ)" userId="7986182a-58c3-4838-95e3-9d94813d1dfa" providerId="ADAL" clId="{1FF33FBF-4358-498C-958E-CCCF038BC73F}" dt="2023-09-30T02:10:41.883" v="1842" actId="478"/>
          <ac:spMkLst>
            <pc:docMk/>
            <pc:sldMk cId="29735290" sldId="272"/>
            <ac:spMk id="62" creationId="{D1CFFA65-FFC4-35E9-1BEE-885DD90E48B4}"/>
          </ac:spMkLst>
        </pc:spChg>
        <pc:spChg chg="del mod">
          <ac:chgData name="# CONNIE TAN @ZANN TAN (SBIZ)" userId="7986182a-58c3-4838-95e3-9d94813d1dfa" providerId="ADAL" clId="{1FF33FBF-4358-498C-958E-CCCF038BC73F}" dt="2023-09-30T02:10:43.572" v="1843" actId="478"/>
          <ac:spMkLst>
            <pc:docMk/>
            <pc:sldMk cId="29735290" sldId="272"/>
            <ac:spMk id="63" creationId="{B3444A86-06B8-5EBE-8E29-22B826DE6F37}"/>
          </ac:spMkLst>
        </pc:spChg>
        <pc:spChg chg="del">
          <ac:chgData name="# CONNIE TAN @ZANN TAN (SBIZ)" userId="7986182a-58c3-4838-95e3-9d94813d1dfa" providerId="ADAL" clId="{1FF33FBF-4358-498C-958E-CCCF038BC73F}" dt="2023-09-30T02:06:22.035" v="1805" actId="478"/>
          <ac:spMkLst>
            <pc:docMk/>
            <pc:sldMk cId="29735290" sldId="272"/>
            <ac:spMk id="64" creationId="{8EA0E3CE-0D35-267B-D70E-81CEECFF0DE8}"/>
          </ac:spMkLst>
        </pc:spChg>
        <pc:spChg chg="del">
          <ac:chgData name="# CONNIE TAN @ZANN TAN (SBIZ)" userId="7986182a-58c3-4838-95e3-9d94813d1dfa" providerId="ADAL" clId="{1FF33FBF-4358-498C-958E-CCCF038BC73F}" dt="2023-09-30T02:06:27.597" v="1808" actId="478"/>
          <ac:spMkLst>
            <pc:docMk/>
            <pc:sldMk cId="29735290" sldId="272"/>
            <ac:spMk id="65" creationId="{59FDF6E0-C6D5-6DEE-5D12-5B656C432707}"/>
          </ac:spMkLst>
        </pc:spChg>
        <pc:graphicFrameChg chg="del mod">
          <ac:chgData name="# CONNIE TAN @ZANN TAN (SBIZ)" userId="7986182a-58c3-4838-95e3-9d94813d1dfa" providerId="ADAL" clId="{1FF33FBF-4358-498C-958E-CCCF038BC73F}" dt="2023-09-30T02:06:32.579" v="1811" actId="478"/>
          <ac:graphicFrameMkLst>
            <pc:docMk/>
            <pc:sldMk cId="29735290" sldId="272"/>
            <ac:graphicFrameMk id="34" creationId="{A1896F49-A2A2-E1F7-C294-130A90EBABF2}"/>
          </ac:graphicFrameMkLst>
        </pc:graphicFrameChg>
        <pc:graphicFrameChg chg="add mod modGraphic">
          <ac:chgData name="# CONNIE TAN @ZANN TAN (SBIZ)" userId="7986182a-58c3-4838-95e3-9d94813d1dfa" providerId="ADAL" clId="{1FF33FBF-4358-498C-958E-CCCF038BC73F}" dt="2023-09-30T02:14:55.152" v="1916" actId="313"/>
          <ac:graphicFrameMkLst>
            <pc:docMk/>
            <pc:sldMk cId="29735290" sldId="272"/>
            <ac:graphicFrameMk id="40" creationId="{B2003333-55BB-C9DD-7E36-4FF89C351B5F}"/>
          </ac:graphicFrameMkLst>
        </pc:graphicFrameChg>
      </pc:sldChg>
      <pc:sldChg chg="addSp delSp modSp add mod">
        <pc:chgData name="# CONNIE TAN @ZANN TAN (SBIZ)" userId="7986182a-58c3-4838-95e3-9d94813d1dfa" providerId="ADAL" clId="{1FF33FBF-4358-498C-958E-CCCF038BC73F}" dt="2023-10-03T14:03:42.800" v="5480" actId="1076"/>
        <pc:sldMkLst>
          <pc:docMk/>
          <pc:sldMk cId="1476336323" sldId="273"/>
        </pc:sldMkLst>
        <pc:spChg chg="add mod">
          <ac:chgData name="# CONNIE TAN @ZANN TAN (SBIZ)" userId="7986182a-58c3-4838-95e3-9d94813d1dfa" providerId="ADAL" clId="{1FF33FBF-4358-498C-958E-CCCF038BC73F}" dt="2023-10-03T14:01:59.592" v="5436" actId="1076"/>
          <ac:spMkLst>
            <pc:docMk/>
            <pc:sldMk cId="1476336323" sldId="273"/>
            <ac:spMk id="32" creationId="{3222DAF0-FE42-AC9B-120A-16679D714D0C}"/>
          </ac:spMkLst>
        </pc:spChg>
        <pc:spChg chg="add mod">
          <ac:chgData name="# CONNIE TAN @ZANN TAN (SBIZ)" userId="7986182a-58c3-4838-95e3-9d94813d1dfa" providerId="ADAL" clId="{1FF33FBF-4358-498C-958E-CCCF038BC73F}" dt="2023-10-03T14:03:20.264" v="5476" actId="1076"/>
          <ac:spMkLst>
            <pc:docMk/>
            <pc:sldMk cId="1476336323" sldId="273"/>
            <ac:spMk id="34" creationId="{DBEBE67D-6B0F-F3C2-7449-5FC0B4B98877}"/>
          </ac:spMkLst>
        </pc:spChg>
        <pc:spChg chg="add mod ord">
          <ac:chgData name="# CONNIE TAN @ZANN TAN (SBIZ)" userId="7986182a-58c3-4838-95e3-9d94813d1dfa" providerId="ADAL" clId="{1FF33FBF-4358-498C-958E-CCCF038BC73F}" dt="2023-09-30T02:20:34.945" v="1957" actId="167"/>
          <ac:spMkLst>
            <pc:docMk/>
            <pc:sldMk cId="1476336323" sldId="273"/>
            <ac:spMk id="35" creationId="{EE9CA952-8088-9C09-774A-DE701A9ED72D}"/>
          </ac:spMkLst>
        </pc:spChg>
        <pc:spChg chg="add mod">
          <ac:chgData name="# CONNIE TAN @ZANN TAN (SBIZ)" userId="7986182a-58c3-4838-95e3-9d94813d1dfa" providerId="ADAL" clId="{1FF33FBF-4358-498C-958E-CCCF038BC73F}" dt="2023-10-03T14:03:36.681" v="5479" actId="1076"/>
          <ac:spMkLst>
            <pc:docMk/>
            <pc:sldMk cId="1476336323" sldId="273"/>
            <ac:spMk id="37" creationId="{41E20AA7-30AA-9C1A-16C1-8BCFD85430F2}"/>
          </ac:spMkLst>
        </pc:spChg>
        <pc:spChg chg="mod">
          <ac:chgData name="# CONNIE TAN @ZANN TAN (SBIZ)" userId="7986182a-58c3-4838-95e3-9d94813d1dfa" providerId="ADAL" clId="{1FF33FBF-4358-498C-958E-CCCF038BC73F}" dt="2023-09-30T02:21:05.344" v="1958" actId="1076"/>
          <ac:spMkLst>
            <pc:docMk/>
            <pc:sldMk cId="1476336323" sldId="273"/>
            <ac:spMk id="38" creationId="{B45087C0-AF3A-C488-8F09-24C0EB0B5A16}"/>
          </ac:spMkLst>
        </pc:spChg>
        <pc:spChg chg="mod">
          <ac:chgData name="# CONNIE TAN @ZANN TAN (SBIZ)" userId="7986182a-58c3-4838-95e3-9d94813d1dfa" providerId="ADAL" clId="{1FF33FBF-4358-498C-958E-CCCF038BC73F}" dt="2023-09-30T02:19:58.356" v="1953" actId="1076"/>
          <ac:spMkLst>
            <pc:docMk/>
            <pc:sldMk cId="1476336323" sldId="273"/>
            <ac:spMk id="39" creationId="{DB0EC25E-1464-3D6E-A711-4736B4C5E089}"/>
          </ac:spMkLst>
        </pc:spChg>
        <pc:spChg chg="del">
          <ac:chgData name="# CONNIE TAN @ZANN TAN (SBIZ)" userId="7986182a-58c3-4838-95e3-9d94813d1dfa" providerId="ADAL" clId="{1FF33FBF-4358-498C-958E-CCCF038BC73F}" dt="2023-09-30T02:20:31.509" v="1955" actId="478"/>
          <ac:spMkLst>
            <pc:docMk/>
            <pc:sldMk cId="1476336323" sldId="273"/>
            <ac:spMk id="41" creationId="{67FB56AD-CB44-D77A-D81E-D307FE678226}"/>
          </ac:spMkLst>
        </pc:spChg>
        <pc:spChg chg="add mod">
          <ac:chgData name="# CONNIE TAN @ZANN TAN (SBIZ)" userId="7986182a-58c3-4838-95e3-9d94813d1dfa" providerId="ADAL" clId="{1FF33FBF-4358-498C-958E-CCCF038BC73F}" dt="2023-10-03T14:03:42.800" v="5480" actId="1076"/>
          <ac:spMkLst>
            <pc:docMk/>
            <pc:sldMk cId="1476336323" sldId="273"/>
            <ac:spMk id="41" creationId="{B2D00A83-85AB-2A8C-903D-6BFBB169D587}"/>
          </ac:spMkLst>
        </pc:spChg>
        <pc:spChg chg="mod">
          <ac:chgData name="# CONNIE TAN @ZANN TAN (SBIZ)" userId="7986182a-58c3-4838-95e3-9d94813d1dfa" providerId="ADAL" clId="{1FF33FBF-4358-498C-958E-CCCF038BC73F}" dt="2023-10-03T14:03:23.930" v="5477" actId="1076"/>
          <ac:spMkLst>
            <pc:docMk/>
            <pc:sldMk cId="1476336323" sldId="273"/>
            <ac:spMk id="42" creationId="{73BD53AF-7E2F-088B-A943-DDBFFAB52E66}"/>
          </ac:spMkLst>
        </pc:spChg>
        <pc:spChg chg="mod">
          <ac:chgData name="# CONNIE TAN @ZANN TAN (SBIZ)" userId="7986182a-58c3-4838-95e3-9d94813d1dfa" providerId="ADAL" clId="{1FF33FBF-4358-498C-958E-CCCF038BC73F}" dt="2023-10-03T14:03:31.219" v="5478" actId="1076"/>
          <ac:spMkLst>
            <pc:docMk/>
            <pc:sldMk cId="1476336323" sldId="273"/>
            <ac:spMk id="43" creationId="{D386DE90-DB2C-8F64-D359-1B8AF7935ED0}"/>
          </ac:spMkLst>
        </pc:spChg>
        <pc:spChg chg="mod">
          <ac:chgData name="# CONNIE TAN @ZANN TAN (SBIZ)" userId="7986182a-58c3-4838-95e3-9d94813d1dfa" providerId="ADAL" clId="{1FF33FBF-4358-498C-958E-CCCF038BC73F}" dt="2023-10-03T13:33:13.894" v="5274" actId="20577"/>
          <ac:spMkLst>
            <pc:docMk/>
            <pc:sldMk cId="1476336323" sldId="273"/>
            <ac:spMk id="53" creationId="{795FF59A-36FA-1B2D-9093-0AD3C45296EC}"/>
          </ac:spMkLst>
        </pc:spChg>
        <pc:spChg chg="mod">
          <ac:chgData name="# CONNIE TAN @ZANN TAN (SBIZ)" userId="7986182a-58c3-4838-95e3-9d94813d1dfa" providerId="ADAL" clId="{1FF33FBF-4358-498C-958E-CCCF038BC73F}" dt="2023-10-03T14:01:49.960" v="5434" actId="1076"/>
          <ac:spMkLst>
            <pc:docMk/>
            <pc:sldMk cId="1476336323" sldId="273"/>
            <ac:spMk id="54" creationId="{E549B6F8-3827-85FF-878A-48C410E1F61A}"/>
          </ac:spMkLst>
        </pc:spChg>
        <pc:spChg chg="mod">
          <ac:chgData name="# CONNIE TAN @ZANN TAN (SBIZ)" userId="7986182a-58c3-4838-95e3-9d94813d1dfa" providerId="ADAL" clId="{1FF33FBF-4358-498C-958E-CCCF038BC73F}" dt="2023-10-03T14:01:54.763" v="5435" actId="1076"/>
          <ac:spMkLst>
            <pc:docMk/>
            <pc:sldMk cId="1476336323" sldId="273"/>
            <ac:spMk id="57" creationId="{3819C05E-7DCB-0255-B8D0-7A5342F7B9D6}"/>
          </ac:spMkLst>
        </pc:spChg>
        <pc:spChg chg="del">
          <ac:chgData name="# CONNIE TAN @ZANN TAN (SBIZ)" userId="7986182a-58c3-4838-95e3-9d94813d1dfa" providerId="ADAL" clId="{1FF33FBF-4358-498C-958E-CCCF038BC73F}" dt="2023-09-30T02:16:22.506" v="1918" actId="478"/>
          <ac:spMkLst>
            <pc:docMk/>
            <pc:sldMk cId="1476336323" sldId="273"/>
            <ac:spMk id="58" creationId="{86E3A71E-73DC-6D70-83F3-825968B8CBE5}"/>
          </ac:spMkLst>
        </pc:spChg>
        <pc:spChg chg="del">
          <ac:chgData name="# CONNIE TAN @ZANN TAN (SBIZ)" userId="7986182a-58c3-4838-95e3-9d94813d1dfa" providerId="ADAL" clId="{1FF33FBF-4358-498C-958E-CCCF038BC73F}" dt="2023-09-30T02:16:24.531" v="1919" actId="478"/>
          <ac:spMkLst>
            <pc:docMk/>
            <pc:sldMk cId="1476336323" sldId="273"/>
            <ac:spMk id="59" creationId="{D06D6B55-B01F-E801-5321-7FD4B8F61A8E}"/>
          </ac:spMkLst>
        </pc:spChg>
        <pc:graphicFrameChg chg="mod">
          <ac:chgData name="# CONNIE TAN @ZANN TAN (SBIZ)" userId="7986182a-58c3-4838-95e3-9d94813d1dfa" providerId="ADAL" clId="{1FF33FBF-4358-498C-958E-CCCF038BC73F}" dt="2023-10-03T12:10:25.699" v="4938" actId="208"/>
          <ac:graphicFrameMkLst>
            <pc:docMk/>
            <pc:sldMk cId="1476336323" sldId="273"/>
            <ac:graphicFrameMk id="40" creationId="{B2003333-55BB-C9DD-7E36-4FF89C351B5F}"/>
          </ac:graphicFrameMkLst>
        </pc:graphicFrameChg>
      </pc:sldChg>
      <pc:sldChg chg="add del">
        <pc:chgData name="# CONNIE TAN @ZANN TAN (SBIZ)" userId="7986182a-58c3-4838-95e3-9d94813d1dfa" providerId="ADAL" clId="{1FF33FBF-4358-498C-958E-CCCF038BC73F}" dt="2023-09-30T02:08:30.249" v="1824"/>
        <pc:sldMkLst>
          <pc:docMk/>
          <pc:sldMk cId="3354496548" sldId="273"/>
        </pc:sldMkLst>
      </pc:sldChg>
      <pc:sldChg chg="addSp modSp add del mod">
        <pc:chgData name="# CONNIE TAN @ZANN TAN (SBIZ)" userId="7986182a-58c3-4838-95e3-9d94813d1dfa" providerId="ADAL" clId="{1FF33FBF-4358-498C-958E-CCCF038BC73F}" dt="2023-10-02T02:50:46.073" v="4206" actId="47"/>
        <pc:sldMkLst>
          <pc:docMk/>
          <pc:sldMk cId="3027939778" sldId="274"/>
        </pc:sldMkLst>
        <pc:spChg chg="mod">
          <ac:chgData name="# CONNIE TAN @ZANN TAN (SBIZ)" userId="7986182a-58c3-4838-95e3-9d94813d1dfa" providerId="ADAL" clId="{1FF33FBF-4358-498C-958E-CCCF038BC73F}" dt="2023-10-02T02:44:47.025" v="4193" actId="208"/>
          <ac:spMkLst>
            <pc:docMk/>
            <pc:sldMk cId="3027939778" sldId="274"/>
            <ac:spMk id="14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10-02T02:45:00.281" v="4194" actId="207"/>
          <ac:spMkLst>
            <pc:docMk/>
            <pc:sldMk cId="3027939778" sldId="274"/>
            <ac:spMk id="15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10-02T02:44:22.201" v="4187" actId="207"/>
          <ac:spMkLst>
            <pc:docMk/>
            <pc:sldMk cId="3027939778" sldId="274"/>
            <ac:spMk id="16" creationId="{00000000-0000-0000-0000-000000000000}"/>
          </ac:spMkLst>
        </pc:spChg>
        <pc:spChg chg="mod">
          <ac:chgData name="# CONNIE TAN @ZANN TAN (SBIZ)" userId="7986182a-58c3-4838-95e3-9d94813d1dfa" providerId="ADAL" clId="{1FF33FBF-4358-498C-958E-CCCF038BC73F}" dt="2023-10-02T02:45:16.999" v="4195" actId="207"/>
          <ac:spMkLst>
            <pc:docMk/>
            <pc:sldMk cId="3027939778" sldId="274"/>
            <ac:spMk id="19" creationId="{00000000-0000-0000-0000-000000000000}"/>
          </ac:spMkLst>
        </pc:spChg>
        <pc:spChg chg="add mod ord">
          <ac:chgData name="# CONNIE TAN @ZANN TAN (SBIZ)" userId="7986182a-58c3-4838-95e3-9d94813d1dfa" providerId="ADAL" clId="{1FF33FBF-4358-498C-958E-CCCF038BC73F}" dt="2023-10-02T02:45:39.631" v="4199" actId="167"/>
          <ac:spMkLst>
            <pc:docMk/>
            <pc:sldMk cId="3027939778" sldId="274"/>
            <ac:spMk id="30" creationId="{5AAC6D5E-01F4-D67D-C501-6D4D6C08CB29}"/>
          </ac:spMkLst>
        </pc:spChg>
      </pc:sldChg>
      <pc:sldChg chg="addSp delSp modSp add mod">
        <pc:chgData name="# CONNIE TAN @ZANN TAN (SBIZ)" userId="7986182a-58c3-4838-95e3-9d94813d1dfa" providerId="ADAL" clId="{1FF33FBF-4358-498C-958E-CCCF038BC73F}" dt="2023-10-03T14:08:25.808" v="5489" actId="20577"/>
        <pc:sldMkLst>
          <pc:docMk/>
          <pc:sldMk cId="4246813135" sldId="274"/>
        </pc:sldMkLst>
        <pc:spChg chg="mod">
          <ac:chgData name="# CONNIE TAN @ZANN TAN (SBIZ)" userId="7986182a-58c3-4838-95e3-9d94813d1dfa" providerId="ADAL" clId="{1FF33FBF-4358-498C-958E-CCCF038BC73F}" dt="2023-10-03T01:36:02.729" v="4500" actId="14100"/>
          <ac:spMkLst>
            <pc:docMk/>
            <pc:sldMk cId="4246813135" sldId="274"/>
            <ac:spMk id="30" creationId="{EAE8DC27-D4A5-A868-B5BA-A3810D4A0462}"/>
          </ac:spMkLst>
        </pc:spChg>
        <pc:spChg chg="add del mod">
          <ac:chgData name="# CONNIE TAN @ZANN TAN (SBIZ)" userId="7986182a-58c3-4838-95e3-9d94813d1dfa" providerId="ADAL" clId="{1FF33FBF-4358-498C-958E-CCCF038BC73F}" dt="2023-10-03T01:36:42.624" v="4506" actId="1076"/>
          <ac:spMkLst>
            <pc:docMk/>
            <pc:sldMk cId="4246813135" sldId="274"/>
            <ac:spMk id="31" creationId="{F3A75EEE-DDBD-5EF9-7C08-0C07BD245137}"/>
          </ac:spMkLst>
        </pc:spChg>
        <pc:spChg chg="mod">
          <ac:chgData name="# CONNIE TAN @ZANN TAN (SBIZ)" userId="7986182a-58c3-4838-95e3-9d94813d1dfa" providerId="ADAL" clId="{1FF33FBF-4358-498C-958E-CCCF038BC73F}" dt="2023-10-03T01:36:02.480" v="4499" actId="14100"/>
          <ac:spMkLst>
            <pc:docMk/>
            <pc:sldMk cId="4246813135" sldId="274"/>
            <ac:spMk id="33" creationId="{F0678449-4E4B-4A3C-FA0E-430CB384BB88}"/>
          </ac:spMkLst>
        </pc:spChg>
        <pc:spChg chg="add del mod">
          <ac:chgData name="# CONNIE TAN @ZANN TAN (SBIZ)" userId="7986182a-58c3-4838-95e3-9d94813d1dfa" providerId="ADAL" clId="{1FF33FBF-4358-498C-958E-CCCF038BC73F}" dt="2023-10-03T14:07:32.743" v="5483" actId="1076"/>
          <ac:spMkLst>
            <pc:docMk/>
            <pc:sldMk cId="4246813135" sldId="274"/>
            <ac:spMk id="34" creationId="{2DB9E20A-F0CC-AE39-447F-05EFFCC97056}"/>
          </ac:spMkLst>
        </pc:spChg>
        <pc:spChg chg="add del mod">
          <ac:chgData name="# CONNIE TAN @ZANN TAN (SBIZ)" userId="7986182a-58c3-4838-95e3-9d94813d1dfa" providerId="ADAL" clId="{1FF33FBF-4358-498C-958E-CCCF038BC73F}" dt="2023-10-03T14:08:25.808" v="5489" actId="20577"/>
          <ac:spMkLst>
            <pc:docMk/>
            <pc:sldMk cId="4246813135" sldId="274"/>
            <ac:spMk id="35" creationId="{6978B699-4435-ABFC-867E-C89D13C2D75A}"/>
          </ac:spMkLst>
        </pc:spChg>
        <pc:spChg chg="add del mod">
          <ac:chgData name="# CONNIE TAN @ZANN TAN (SBIZ)" userId="7986182a-58c3-4838-95e3-9d94813d1dfa" providerId="ADAL" clId="{1FF33FBF-4358-498C-958E-CCCF038BC73F}" dt="2023-10-03T14:07:26.009" v="5482" actId="1076"/>
          <ac:spMkLst>
            <pc:docMk/>
            <pc:sldMk cId="4246813135" sldId="274"/>
            <ac:spMk id="36" creationId="{247A92AF-7910-3EE4-9C83-E4FB5F0F0741}"/>
          </ac:spMkLst>
        </pc:spChg>
        <pc:spChg chg="add del mod">
          <ac:chgData name="# CONNIE TAN @ZANN TAN (SBIZ)" userId="7986182a-58c3-4838-95e3-9d94813d1dfa" providerId="ADAL" clId="{1FF33FBF-4358-498C-958E-CCCF038BC73F}" dt="2023-10-03T14:07:26.009" v="5482" actId="1076"/>
          <ac:spMkLst>
            <pc:docMk/>
            <pc:sldMk cId="4246813135" sldId="274"/>
            <ac:spMk id="37" creationId="{F9849627-258C-F886-9DE5-12429CC351AA}"/>
          </ac:spMkLst>
        </pc:spChg>
      </pc:sldChg>
      <pc:sldChg chg="add del ord">
        <pc:chgData name="# CONNIE TAN @ZANN TAN (SBIZ)" userId="7986182a-58c3-4838-95e3-9d94813d1dfa" providerId="ADAL" clId="{1FF33FBF-4358-498C-958E-CCCF038BC73F}" dt="2023-10-02T02:49:31.929" v="4204" actId="47"/>
        <pc:sldMkLst>
          <pc:docMk/>
          <pc:sldMk cId="1688926079" sldId="275"/>
        </pc:sldMkLst>
      </pc:sldChg>
      <pc:sldChg chg="addSp delSp modSp add mod">
        <pc:chgData name="# CONNIE TAN @ZANN TAN (SBIZ)" userId="7986182a-58c3-4838-95e3-9d94813d1dfa" providerId="ADAL" clId="{1FF33FBF-4358-498C-958E-CCCF038BC73F}" dt="2023-10-03T15:14:13.817" v="6956" actId="12"/>
        <pc:sldMkLst>
          <pc:docMk/>
          <pc:sldMk cId="3109836669" sldId="275"/>
        </pc:sldMkLst>
        <pc:spChg chg="add mod">
          <ac:chgData name="# CONNIE TAN @ZANN TAN (SBIZ)" userId="7986182a-58c3-4838-95e3-9d94813d1dfa" providerId="ADAL" clId="{1FF33FBF-4358-498C-958E-CCCF038BC73F}" dt="2023-10-03T15:01:06.732" v="6946" actId="12"/>
          <ac:spMkLst>
            <pc:docMk/>
            <pc:sldMk cId="3109836669" sldId="275"/>
            <ac:spMk id="30" creationId="{E7E5C0AC-08C7-3837-F076-ACABE6EF567C}"/>
          </ac:spMkLst>
        </pc:spChg>
        <pc:spChg chg="mod">
          <ac:chgData name="# CONNIE TAN @ZANN TAN (SBIZ)" userId="7986182a-58c3-4838-95e3-9d94813d1dfa" providerId="ADAL" clId="{1FF33FBF-4358-498C-958E-CCCF038BC73F}" dt="2023-10-03T14:32:01.516" v="6031" actId="20577"/>
          <ac:spMkLst>
            <pc:docMk/>
            <pc:sldMk cId="3109836669" sldId="275"/>
            <ac:spMk id="36" creationId="{60C2B598-1C5A-BFE0-9BFF-981A3B8282FC}"/>
          </ac:spMkLst>
        </pc:spChg>
        <pc:spChg chg="mod">
          <ac:chgData name="# CONNIE TAN @ZANN TAN (SBIZ)" userId="7986182a-58c3-4838-95e3-9d94813d1dfa" providerId="ADAL" clId="{1FF33FBF-4358-498C-958E-CCCF038BC73F}" dt="2023-10-03T15:14:13.817" v="6956" actId="12"/>
          <ac:spMkLst>
            <pc:docMk/>
            <pc:sldMk cId="3109836669" sldId="275"/>
            <ac:spMk id="37" creationId="{485BF468-1B73-E1A0-73B6-80B867995040}"/>
          </ac:spMkLst>
        </pc:spChg>
        <pc:spChg chg="mod">
          <ac:chgData name="# CONNIE TAN @ZANN TAN (SBIZ)" userId="7986182a-58c3-4838-95e3-9d94813d1dfa" providerId="ADAL" clId="{1FF33FBF-4358-498C-958E-CCCF038BC73F}" dt="2023-10-03T14:58:38.304" v="6934" actId="1076"/>
          <ac:spMkLst>
            <pc:docMk/>
            <pc:sldMk cId="3109836669" sldId="275"/>
            <ac:spMk id="39" creationId="{EB8272F2-4A0C-75DD-3B78-F12EF48D9627}"/>
          </ac:spMkLst>
        </pc:spChg>
        <pc:graphicFrameChg chg="add del mod">
          <ac:chgData name="# CONNIE TAN @ZANN TAN (SBIZ)" userId="7986182a-58c3-4838-95e3-9d94813d1dfa" providerId="ADAL" clId="{1FF33FBF-4358-498C-958E-CCCF038BC73F}" dt="2023-10-03T14:49:52.435" v="6471"/>
          <ac:graphicFrameMkLst>
            <pc:docMk/>
            <pc:sldMk cId="3109836669" sldId="275"/>
            <ac:graphicFrameMk id="31" creationId="{DC75CA8A-12CD-A6E0-6796-951F8DDDD885}"/>
          </ac:graphicFrameMkLst>
        </pc:graphicFrameChg>
        <pc:graphicFrameChg chg="del">
          <ac:chgData name="# CONNIE TAN @ZANN TAN (SBIZ)" userId="7986182a-58c3-4838-95e3-9d94813d1dfa" providerId="ADAL" clId="{1FF33FBF-4358-498C-958E-CCCF038BC73F}" dt="2023-10-03T14:32:06.514" v="6032" actId="478"/>
          <ac:graphicFrameMkLst>
            <pc:docMk/>
            <pc:sldMk cId="3109836669" sldId="275"/>
            <ac:graphicFrameMk id="38" creationId="{B0BB59BE-7EDB-90FD-AD1D-D5D69D110E26}"/>
          </ac:graphicFrameMkLst>
        </pc:graphicFrameChg>
        <pc:picChg chg="del mod">
          <ac:chgData name="# CONNIE TAN @ZANN TAN (SBIZ)" userId="7986182a-58c3-4838-95e3-9d94813d1dfa" providerId="ADAL" clId="{1FF33FBF-4358-498C-958E-CCCF038BC73F}" dt="2023-10-03T14:32:08.300" v="6034" actId="478"/>
          <ac:picMkLst>
            <pc:docMk/>
            <pc:sldMk cId="3109836669" sldId="275"/>
            <ac:picMk id="1026" creationId="{649A231B-CB7F-EDDB-4C01-7A4AFD118B9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0F433-0CDA-4845-8F68-5D4E331E80A2}" type="doc">
      <dgm:prSet loTypeId="urn:microsoft.com/office/officeart/2005/8/layout/process4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94AB9D04-EC76-42FE-8624-704EFC0A1B7E}">
      <dgm:prSet phldrT="[Text]" custT="1"/>
      <dgm:spPr/>
      <dgm:t>
        <a:bodyPr/>
        <a:lstStyle/>
        <a:p>
          <a:pPr algn="ctr"/>
          <a:r>
            <a:rPr lang="en-SG" sz="2400" b="1" dirty="0">
              <a:latin typeface="Glacial Indifference" pitchFamily="50" charset="0"/>
              <a:cs typeface="Times New Roman" panose="02020603050405020304" pitchFamily="18" charset="0"/>
            </a:rPr>
            <a:t>Incident Triggers</a:t>
          </a:r>
        </a:p>
      </dgm:t>
    </dgm:pt>
    <dgm:pt modelId="{25256BBE-E2F9-4487-96C6-57C22214831F}" type="parTrans" cxnId="{506BF221-CAFB-447D-B735-A22DF58BBB4A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40F63E-AA42-4B80-A1FC-09E8D35D1146}" type="sibTrans" cxnId="{506BF221-CAFB-447D-B735-A22DF58BBB4A}">
      <dgm:prSet custT="1"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1D7F38-E3C6-454D-8F08-831C01817DFC}">
      <dgm:prSet phldrT="[Text]" custT="1"/>
      <dgm:spPr/>
      <dgm:t>
        <a:bodyPr/>
        <a:lstStyle/>
        <a:p>
          <a:pPr algn="ctr"/>
          <a:r>
            <a:rPr lang="en-SG" sz="2400" dirty="0">
              <a:latin typeface="Glacial Indifference" pitchFamily="50" charset="0"/>
              <a:cs typeface="Times New Roman" panose="02020603050405020304" pitchFamily="18" charset="0"/>
            </a:rPr>
            <a:t>Body location</a:t>
          </a:r>
        </a:p>
      </dgm:t>
    </dgm:pt>
    <dgm:pt modelId="{50E4C02A-A96E-4647-A412-00378DD30016}" type="parTrans" cxnId="{3FD68695-E804-41B0-95B9-9A942CE86EF8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D47603-AEA8-4A4C-AEBA-51874BE5947B}" type="sibTrans" cxnId="{3FD68695-E804-41B0-95B9-9A942CE86EF8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4AF55E-DAD6-4051-A6D0-6C4E2F8D72FF}">
      <dgm:prSet phldrT="[Text]" custT="1"/>
      <dgm:spPr/>
      <dgm:t>
        <a:bodyPr/>
        <a:lstStyle/>
        <a:p>
          <a:pPr algn="ctr"/>
          <a:r>
            <a:rPr lang="en-SG" sz="2400" b="1" dirty="0">
              <a:latin typeface="Glacial Indifference" pitchFamily="50" charset="0"/>
              <a:cs typeface="Times New Roman" panose="02020603050405020304" pitchFamily="18" charset="0"/>
            </a:rPr>
            <a:t>Incident Outcome</a:t>
          </a:r>
        </a:p>
      </dgm:t>
    </dgm:pt>
    <dgm:pt modelId="{77B56BAC-E880-4155-8699-3A1BF9C4538D}" type="sibTrans" cxnId="{B314A39A-C46C-4446-A71E-F05B7C0B10A0}">
      <dgm:prSet custT="1"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DF457F-8C95-489B-BC91-03F66EA8A5D6}" type="parTrans" cxnId="{B314A39A-C46C-4446-A71E-F05B7C0B10A0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447219-FAD0-4EEC-89AC-3427B770E78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808183"/>
          </a:solidFill>
        </a:ln>
      </dgm:spPr>
      <dgm:t>
        <a:bodyPr/>
        <a:lstStyle/>
        <a:p>
          <a:pPr algn="ctr"/>
          <a:r>
            <a:rPr lang="en-SG" sz="2400" dirty="0">
              <a:latin typeface="Glacial Indifference" pitchFamily="50" charset="0"/>
              <a:ea typeface="Tahoma" panose="020B0604030504040204" pitchFamily="34" charset="0"/>
              <a:cs typeface="Times New Roman" panose="02020603050405020304" pitchFamily="18" charset="0"/>
            </a:rPr>
            <a:t>Injury Severity</a:t>
          </a:r>
        </a:p>
      </dgm:t>
    </dgm:pt>
    <dgm:pt modelId="{62EAA2AC-490C-42C5-A814-46279AFFF205}" type="sibTrans" cxnId="{73620271-3916-40BF-BE59-B2BDBCE1DB05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507128-F45B-47FE-826D-0DD2556BE35D}" type="parTrans" cxnId="{73620271-3916-40BF-BE59-B2BDBCE1DB05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5F9B59-D20A-4976-A75A-9C6D1868DA3F}">
      <dgm:prSet phldrT="[Text]" custT="1"/>
      <dgm:spPr/>
      <dgm:t>
        <a:bodyPr/>
        <a:lstStyle/>
        <a:p>
          <a:pPr algn="ctr"/>
          <a:r>
            <a:rPr lang="en-SG" sz="2400" b="1" dirty="0">
              <a:latin typeface="Glacial Indifference" pitchFamily="50" charset="0"/>
              <a:cs typeface="Times New Roman" panose="02020603050405020304" pitchFamily="18" charset="0"/>
            </a:rPr>
            <a:t>Incident Drivers</a:t>
          </a:r>
        </a:p>
      </dgm:t>
    </dgm:pt>
    <dgm:pt modelId="{C4173E42-F75A-487C-BA48-404F45777BA9}" type="sibTrans" cxnId="{FE343D5D-A6F3-42FD-BCE7-44554E802504}">
      <dgm:prSet custT="1"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1B06B6-D84D-4623-9633-970D9EBA2B0A}" type="parTrans" cxnId="{FE343D5D-A6F3-42FD-BCE7-44554E802504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4597C-FA53-4663-A2B9-60101BE55F4F}">
      <dgm:prSet phldrT="[Text]" custT="1"/>
      <dgm:spPr/>
      <dgm:t>
        <a:bodyPr/>
        <a:lstStyle/>
        <a:p>
          <a:pPr algn="ctr"/>
          <a:r>
            <a:rPr lang="en-SG" sz="2400" dirty="0">
              <a:latin typeface="Glacial Indifference" pitchFamily="50" charset="0"/>
              <a:cs typeface="Times New Roman" panose="02020603050405020304" pitchFamily="18" charset="0"/>
            </a:rPr>
            <a:t>Human</a:t>
          </a:r>
        </a:p>
      </dgm:t>
    </dgm:pt>
    <dgm:pt modelId="{F55C2A37-7C0F-4113-B0C1-14ED99030D6A}" type="sibTrans" cxnId="{32CDFAD1-00CB-4578-9D13-8EBE7B742A6E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4F9A8-098F-4518-A1E2-8C661DECFED5}" type="parTrans" cxnId="{32CDFAD1-00CB-4578-9D13-8EBE7B742A6E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5EDE8-0E06-4D39-9FED-72BC60FDE558}">
      <dgm:prSet phldrT="[Text]" custT="1"/>
      <dgm:spPr/>
      <dgm:t>
        <a:bodyPr/>
        <a:lstStyle/>
        <a:p>
          <a:pPr algn="ctr"/>
          <a:r>
            <a:rPr lang="en-SG" sz="2400" dirty="0">
              <a:latin typeface="Glacial Indifference" pitchFamily="50" charset="0"/>
              <a:cs typeface="Times New Roman" panose="02020603050405020304" pitchFamily="18" charset="0"/>
            </a:rPr>
            <a:t>Environment</a:t>
          </a:r>
        </a:p>
      </dgm:t>
    </dgm:pt>
    <dgm:pt modelId="{1B1ADEE2-93F3-4F71-B77C-53A09B57F693}" type="sibTrans" cxnId="{1BB22BBA-30B9-451A-8A1B-C70E8F2521C5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359B11-CC71-477A-A287-1A605A9810F8}" type="parTrans" cxnId="{1BB22BBA-30B9-451A-8A1B-C70E8F2521C5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DE4620-8D4A-4A7E-A9C5-AABC0A0A3B0A}">
      <dgm:prSet phldrT="[Text]" custT="1"/>
      <dgm:spPr/>
      <dgm:t>
        <a:bodyPr/>
        <a:lstStyle/>
        <a:p>
          <a:pPr algn="ctr"/>
          <a:r>
            <a:rPr lang="en-SG" sz="2400" dirty="0">
              <a:latin typeface="Glacial Indifference" pitchFamily="50" charset="0"/>
              <a:cs typeface="Times New Roman" panose="02020603050405020304" pitchFamily="18" charset="0"/>
            </a:rPr>
            <a:t>Mechanism of injury</a:t>
          </a:r>
        </a:p>
      </dgm:t>
    </dgm:pt>
    <dgm:pt modelId="{BB8399C6-F409-49A3-8A7D-A49A9F350694}" type="parTrans" cxnId="{DA447516-384B-40B2-B41E-6AEEDB9205BC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0A5724-E1C7-4FAD-A9B1-F4A628BBB15D}" type="sibTrans" cxnId="{DA447516-384B-40B2-B41E-6AEEDB9205BC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CD65A2-4A6B-452F-8056-3C9B08E1FE6E}">
      <dgm:prSet phldrT="[Text]" custT="1"/>
      <dgm:spPr/>
      <dgm:t>
        <a:bodyPr/>
        <a:lstStyle/>
        <a:p>
          <a:pPr algn="ctr"/>
          <a:r>
            <a:rPr lang="en-SG" sz="2400" dirty="0">
              <a:latin typeface="Glacial Indifference" pitchFamily="50" charset="0"/>
              <a:cs typeface="Times New Roman" panose="02020603050405020304" pitchFamily="18" charset="0"/>
            </a:rPr>
            <a:t>Nature of injury</a:t>
          </a:r>
        </a:p>
      </dgm:t>
    </dgm:pt>
    <dgm:pt modelId="{1454DAAE-B8DB-4C6E-A6EF-4731485FD4FF}" type="parTrans" cxnId="{1589FBFB-532B-4CA6-A401-268C217605B0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E1D18-28E0-4648-B3FF-3A9E43BCF254}" type="sibTrans" cxnId="{1589FBFB-532B-4CA6-A401-268C217605B0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3CE330-F8C8-47C0-9577-490658EE14B3}">
      <dgm:prSet phldrT="[Text]" custT="1"/>
      <dgm:spPr/>
      <dgm:t>
        <a:bodyPr/>
        <a:lstStyle/>
        <a:p>
          <a:pPr algn="ctr"/>
          <a:r>
            <a:rPr lang="en-SG" sz="2400" dirty="0">
              <a:latin typeface="Glacial Indifference" pitchFamily="50" charset="0"/>
              <a:cs typeface="Times New Roman" panose="02020603050405020304" pitchFamily="18" charset="0"/>
            </a:rPr>
            <a:t>Agency of injury</a:t>
          </a:r>
        </a:p>
      </dgm:t>
    </dgm:pt>
    <dgm:pt modelId="{5355793B-A0F9-4BBB-813C-D94746AFE044}" type="parTrans" cxnId="{958E5E88-AF53-49A5-85BC-C3EE50471F34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67F49C-251D-4523-8228-BA5199295032}" type="sibTrans" cxnId="{958E5E88-AF53-49A5-85BC-C3EE50471F34}">
      <dgm:prSet/>
      <dgm:spPr/>
      <dgm:t>
        <a:bodyPr/>
        <a:lstStyle/>
        <a:p>
          <a:pPr algn="ctr"/>
          <a:endParaRPr lang="en-SG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389680-61EA-42D5-8339-E193734EF7D9}" type="pres">
      <dgm:prSet presAssocID="{4B20F433-0CDA-4845-8F68-5D4E331E80A2}" presName="Name0" presStyleCnt="0">
        <dgm:presLayoutVars>
          <dgm:dir/>
          <dgm:animLvl val="lvl"/>
          <dgm:resizeHandles val="exact"/>
        </dgm:presLayoutVars>
      </dgm:prSet>
      <dgm:spPr/>
    </dgm:pt>
    <dgm:pt modelId="{1B8B3C41-552D-4996-906A-4ED441CBA6E9}" type="pres">
      <dgm:prSet presAssocID="{C4447219-FAD0-4EEC-89AC-3427B770E781}" presName="boxAndChildren" presStyleCnt="0"/>
      <dgm:spPr/>
    </dgm:pt>
    <dgm:pt modelId="{22751672-6A72-423C-A840-D8E0B214F2C8}" type="pres">
      <dgm:prSet presAssocID="{C4447219-FAD0-4EEC-89AC-3427B770E781}" presName="parentTextBox" presStyleLbl="node1" presStyleIdx="0" presStyleCnt="4"/>
      <dgm:spPr/>
    </dgm:pt>
    <dgm:pt modelId="{B83CE6C5-09D6-4ABE-90CF-F3FB9CFFBE80}" type="pres">
      <dgm:prSet presAssocID="{77B56BAC-E880-4155-8699-3A1BF9C4538D}" presName="sp" presStyleCnt="0"/>
      <dgm:spPr/>
    </dgm:pt>
    <dgm:pt modelId="{D4709252-E236-4255-B765-0552B71724BC}" type="pres">
      <dgm:prSet presAssocID="{174AF55E-DAD6-4051-A6D0-6C4E2F8D72FF}" presName="arrowAndChildren" presStyleCnt="0"/>
      <dgm:spPr/>
    </dgm:pt>
    <dgm:pt modelId="{D2E6906F-16B6-4CE9-A683-C3AB2F4B3C25}" type="pres">
      <dgm:prSet presAssocID="{174AF55E-DAD6-4051-A6D0-6C4E2F8D72FF}" presName="parentTextArrow" presStyleLbl="node1" presStyleIdx="0" presStyleCnt="4"/>
      <dgm:spPr/>
    </dgm:pt>
    <dgm:pt modelId="{44A8E208-D4E6-4328-9AC4-5065EE7E4DF6}" type="pres">
      <dgm:prSet presAssocID="{174AF55E-DAD6-4051-A6D0-6C4E2F8D72FF}" presName="arrow" presStyleLbl="node1" presStyleIdx="1" presStyleCnt="4"/>
      <dgm:spPr/>
    </dgm:pt>
    <dgm:pt modelId="{47687F52-2BBD-4019-A702-2339F709EDE8}" type="pres">
      <dgm:prSet presAssocID="{174AF55E-DAD6-4051-A6D0-6C4E2F8D72FF}" presName="descendantArrow" presStyleCnt="0"/>
      <dgm:spPr/>
    </dgm:pt>
    <dgm:pt modelId="{CEAA5A05-3B46-44F3-8358-D7328DD41889}" type="pres">
      <dgm:prSet presAssocID="{121D7F38-E3C6-454D-8F08-831C01817DFC}" presName="childTextArrow" presStyleLbl="fgAccFollowNode1" presStyleIdx="0" presStyleCnt="6">
        <dgm:presLayoutVars>
          <dgm:bulletEnabled val="1"/>
        </dgm:presLayoutVars>
      </dgm:prSet>
      <dgm:spPr/>
    </dgm:pt>
    <dgm:pt modelId="{1A3FED28-1785-4BC0-9CCB-29E3811120EE}" type="pres">
      <dgm:prSet presAssocID="{B1CD65A2-4A6B-452F-8056-3C9B08E1FE6E}" presName="childTextArrow" presStyleLbl="fgAccFollowNode1" presStyleIdx="1" presStyleCnt="6">
        <dgm:presLayoutVars>
          <dgm:bulletEnabled val="1"/>
        </dgm:presLayoutVars>
      </dgm:prSet>
      <dgm:spPr/>
    </dgm:pt>
    <dgm:pt modelId="{BFBF02DF-52FB-41F4-BA8D-B9E09D2BC83F}" type="pres">
      <dgm:prSet presAssocID="{6940F63E-AA42-4B80-A1FC-09E8D35D1146}" presName="sp" presStyleCnt="0"/>
      <dgm:spPr/>
    </dgm:pt>
    <dgm:pt modelId="{F6B93461-C061-49F6-8E81-58BE4BAF2097}" type="pres">
      <dgm:prSet presAssocID="{94AB9D04-EC76-42FE-8624-704EFC0A1B7E}" presName="arrowAndChildren" presStyleCnt="0"/>
      <dgm:spPr/>
    </dgm:pt>
    <dgm:pt modelId="{898ED879-00F7-47E9-AC97-830948B79D44}" type="pres">
      <dgm:prSet presAssocID="{94AB9D04-EC76-42FE-8624-704EFC0A1B7E}" presName="parentTextArrow" presStyleLbl="node1" presStyleIdx="1" presStyleCnt="4"/>
      <dgm:spPr/>
    </dgm:pt>
    <dgm:pt modelId="{F57A0FA7-B3EA-450A-96C3-2D6B302195FD}" type="pres">
      <dgm:prSet presAssocID="{94AB9D04-EC76-42FE-8624-704EFC0A1B7E}" presName="arrow" presStyleLbl="node1" presStyleIdx="2" presStyleCnt="4"/>
      <dgm:spPr/>
    </dgm:pt>
    <dgm:pt modelId="{0C9E2D16-9172-4B33-A536-BED8934166A3}" type="pres">
      <dgm:prSet presAssocID="{94AB9D04-EC76-42FE-8624-704EFC0A1B7E}" presName="descendantArrow" presStyleCnt="0"/>
      <dgm:spPr/>
    </dgm:pt>
    <dgm:pt modelId="{03E539D1-0CE9-463A-9889-EBEFCBC7B807}" type="pres">
      <dgm:prSet presAssocID="{9BDE4620-8D4A-4A7E-A9C5-AABC0A0A3B0A}" presName="childTextArrow" presStyleLbl="fgAccFollowNode1" presStyleIdx="2" presStyleCnt="6">
        <dgm:presLayoutVars>
          <dgm:bulletEnabled val="1"/>
        </dgm:presLayoutVars>
      </dgm:prSet>
      <dgm:spPr/>
    </dgm:pt>
    <dgm:pt modelId="{CF61BC02-6605-4C4E-A155-0D76444F789B}" type="pres">
      <dgm:prSet presAssocID="{C4173E42-F75A-487C-BA48-404F45777BA9}" presName="sp" presStyleCnt="0"/>
      <dgm:spPr/>
    </dgm:pt>
    <dgm:pt modelId="{572FDA59-8F57-49CF-885F-EF70CCBE3D3E}" type="pres">
      <dgm:prSet presAssocID="{B15F9B59-D20A-4976-A75A-9C6D1868DA3F}" presName="arrowAndChildren" presStyleCnt="0"/>
      <dgm:spPr/>
    </dgm:pt>
    <dgm:pt modelId="{40F0106C-E4C9-4E3C-B1B1-A66325E0B753}" type="pres">
      <dgm:prSet presAssocID="{B15F9B59-D20A-4976-A75A-9C6D1868DA3F}" presName="parentTextArrow" presStyleLbl="node1" presStyleIdx="2" presStyleCnt="4"/>
      <dgm:spPr/>
    </dgm:pt>
    <dgm:pt modelId="{22180827-120F-4E2E-86EA-BC0B979340B8}" type="pres">
      <dgm:prSet presAssocID="{B15F9B59-D20A-4976-A75A-9C6D1868DA3F}" presName="arrow" presStyleLbl="node1" presStyleIdx="3" presStyleCnt="4"/>
      <dgm:spPr/>
    </dgm:pt>
    <dgm:pt modelId="{313DF637-360A-40C6-A69E-9D5B0BF1ED43}" type="pres">
      <dgm:prSet presAssocID="{B15F9B59-D20A-4976-A75A-9C6D1868DA3F}" presName="descendantArrow" presStyleCnt="0"/>
      <dgm:spPr/>
    </dgm:pt>
    <dgm:pt modelId="{A434F0C1-A494-4855-ABD4-0A7AFE1399FF}" type="pres">
      <dgm:prSet presAssocID="{9814597C-FA53-4663-A2B9-60101BE55F4F}" presName="childTextArrow" presStyleLbl="fgAccFollowNode1" presStyleIdx="3" presStyleCnt="6">
        <dgm:presLayoutVars>
          <dgm:bulletEnabled val="1"/>
        </dgm:presLayoutVars>
      </dgm:prSet>
      <dgm:spPr/>
    </dgm:pt>
    <dgm:pt modelId="{AAB2A4BA-FC01-49DD-B917-0DF842A2209D}" type="pres">
      <dgm:prSet presAssocID="{9D45EDE8-0E06-4D39-9FED-72BC60FDE558}" presName="childTextArrow" presStyleLbl="fgAccFollowNode1" presStyleIdx="4" presStyleCnt="6" custLinFactNeighborX="-634" custLinFactNeighborY="-5047">
        <dgm:presLayoutVars>
          <dgm:bulletEnabled val="1"/>
        </dgm:presLayoutVars>
      </dgm:prSet>
      <dgm:spPr/>
    </dgm:pt>
    <dgm:pt modelId="{8F49BC62-2538-429F-B40B-04056E1C552C}" type="pres">
      <dgm:prSet presAssocID="{F83CE330-F8C8-47C0-9577-490658EE14B3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0DF7B08-92D7-482A-AAAA-23A297AB40C3}" type="presOf" srcId="{B15F9B59-D20A-4976-A75A-9C6D1868DA3F}" destId="{22180827-120F-4E2E-86EA-BC0B979340B8}" srcOrd="1" destOrd="0" presId="urn:microsoft.com/office/officeart/2005/8/layout/process4"/>
    <dgm:cxn modelId="{3DB9370F-BFDC-4A02-9F66-1EFFB67191E9}" type="presOf" srcId="{B15F9B59-D20A-4976-A75A-9C6D1868DA3F}" destId="{40F0106C-E4C9-4E3C-B1B1-A66325E0B753}" srcOrd="0" destOrd="0" presId="urn:microsoft.com/office/officeart/2005/8/layout/process4"/>
    <dgm:cxn modelId="{DA447516-384B-40B2-B41E-6AEEDB9205BC}" srcId="{94AB9D04-EC76-42FE-8624-704EFC0A1B7E}" destId="{9BDE4620-8D4A-4A7E-A9C5-AABC0A0A3B0A}" srcOrd="0" destOrd="0" parTransId="{BB8399C6-F409-49A3-8A7D-A49A9F350694}" sibTransId="{EB0A5724-E1C7-4FAD-A9B1-F4A628BBB15D}"/>
    <dgm:cxn modelId="{506BF221-CAFB-447D-B735-A22DF58BBB4A}" srcId="{4B20F433-0CDA-4845-8F68-5D4E331E80A2}" destId="{94AB9D04-EC76-42FE-8624-704EFC0A1B7E}" srcOrd="1" destOrd="0" parTransId="{25256BBE-E2F9-4487-96C6-57C22214831F}" sibTransId="{6940F63E-AA42-4B80-A1FC-09E8D35D1146}"/>
    <dgm:cxn modelId="{1CBF502A-4475-4364-A780-BF06B129A8C5}" type="presOf" srcId="{9814597C-FA53-4663-A2B9-60101BE55F4F}" destId="{A434F0C1-A494-4855-ABD4-0A7AFE1399FF}" srcOrd="0" destOrd="0" presId="urn:microsoft.com/office/officeart/2005/8/layout/process4"/>
    <dgm:cxn modelId="{5F6BBE39-936B-4D2B-BCA2-9CD4A6C1683E}" type="presOf" srcId="{F83CE330-F8C8-47C0-9577-490658EE14B3}" destId="{8F49BC62-2538-429F-B40B-04056E1C552C}" srcOrd="0" destOrd="0" presId="urn:microsoft.com/office/officeart/2005/8/layout/process4"/>
    <dgm:cxn modelId="{FE343D5D-A6F3-42FD-BCE7-44554E802504}" srcId="{4B20F433-0CDA-4845-8F68-5D4E331E80A2}" destId="{B15F9B59-D20A-4976-A75A-9C6D1868DA3F}" srcOrd="0" destOrd="0" parTransId="{B11B06B6-D84D-4623-9633-970D9EBA2B0A}" sibTransId="{C4173E42-F75A-487C-BA48-404F45777BA9}"/>
    <dgm:cxn modelId="{9092CA43-BA11-4F50-BFDE-D90331673B22}" type="presOf" srcId="{174AF55E-DAD6-4051-A6D0-6C4E2F8D72FF}" destId="{44A8E208-D4E6-4328-9AC4-5065EE7E4DF6}" srcOrd="1" destOrd="0" presId="urn:microsoft.com/office/officeart/2005/8/layout/process4"/>
    <dgm:cxn modelId="{73620271-3916-40BF-BE59-B2BDBCE1DB05}" srcId="{4B20F433-0CDA-4845-8F68-5D4E331E80A2}" destId="{C4447219-FAD0-4EEC-89AC-3427B770E781}" srcOrd="3" destOrd="0" parTransId="{44507128-F45B-47FE-826D-0DD2556BE35D}" sibTransId="{62EAA2AC-490C-42C5-A814-46279AFFF205}"/>
    <dgm:cxn modelId="{EE54AF72-2013-4C54-9A49-C52E82DD04E9}" type="presOf" srcId="{121D7F38-E3C6-454D-8F08-831C01817DFC}" destId="{CEAA5A05-3B46-44F3-8358-D7328DD41889}" srcOrd="0" destOrd="0" presId="urn:microsoft.com/office/officeart/2005/8/layout/process4"/>
    <dgm:cxn modelId="{958E5E88-AF53-49A5-85BC-C3EE50471F34}" srcId="{B15F9B59-D20A-4976-A75A-9C6D1868DA3F}" destId="{F83CE330-F8C8-47C0-9577-490658EE14B3}" srcOrd="2" destOrd="0" parTransId="{5355793B-A0F9-4BBB-813C-D94746AFE044}" sibTransId="{B267F49C-251D-4523-8228-BA5199295032}"/>
    <dgm:cxn modelId="{3FD68695-E804-41B0-95B9-9A942CE86EF8}" srcId="{174AF55E-DAD6-4051-A6D0-6C4E2F8D72FF}" destId="{121D7F38-E3C6-454D-8F08-831C01817DFC}" srcOrd="0" destOrd="0" parTransId="{50E4C02A-A96E-4647-A412-00378DD30016}" sibTransId="{E8D47603-AEA8-4A4C-AEBA-51874BE5947B}"/>
    <dgm:cxn modelId="{B314A39A-C46C-4446-A71E-F05B7C0B10A0}" srcId="{4B20F433-0CDA-4845-8F68-5D4E331E80A2}" destId="{174AF55E-DAD6-4051-A6D0-6C4E2F8D72FF}" srcOrd="2" destOrd="0" parTransId="{67DF457F-8C95-489B-BC91-03F66EA8A5D6}" sibTransId="{77B56BAC-E880-4155-8699-3A1BF9C4538D}"/>
    <dgm:cxn modelId="{5805169B-43C4-4812-B7D1-BC2D61789FF9}" type="presOf" srcId="{94AB9D04-EC76-42FE-8624-704EFC0A1B7E}" destId="{F57A0FA7-B3EA-450A-96C3-2D6B302195FD}" srcOrd="1" destOrd="0" presId="urn:microsoft.com/office/officeart/2005/8/layout/process4"/>
    <dgm:cxn modelId="{8B21B6A1-933A-4DA4-A99A-75203AF970D2}" type="presOf" srcId="{9BDE4620-8D4A-4A7E-A9C5-AABC0A0A3B0A}" destId="{03E539D1-0CE9-463A-9889-EBEFCBC7B807}" srcOrd="0" destOrd="0" presId="urn:microsoft.com/office/officeart/2005/8/layout/process4"/>
    <dgm:cxn modelId="{5F8F4FAF-A30E-4EE2-81A4-36E98CC9A0BB}" type="presOf" srcId="{94AB9D04-EC76-42FE-8624-704EFC0A1B7E}" destId="{898ED879-00F7-47E9-AC97-830948B79D44}" srcOrd="0" destOrd="0" presId="urn:microsoft.com/office/officeart/2005/8/layout/process4"/>
    <dgm:cxn modelId="{1BB22BBA-30B9-451A-8A1B-C70E8F2521C5}" srcId="{B15F9B59-D20A-4976-A75A-9C6D1868DA3F}" destId="{9D45EDE8-0E06-4D39-9FED-72BC60FDE558}" srcOrd="1" destOrd="0" parTransId="{8C359B11-CC71-477A-A287-1A605A9810F8}" sibTransId="{1B1ADEE2-93F3-4F71-B77C-53A09B57F693}"/>
    <dgm:cxn modelId="{32CDFAD1-00CB-4578-9D13-8EBE7B742A6E}" srcId="{B15F9B59-D20A-4976-A75A-9C6D1868DA3F}" destId="{9814597C-FA53-4663-A2B9-60101BE55F4F}" srcOrd="0" destOrd="0" parTransId="{3914F9A8-098F-4518-A1E2-8C661DECFED5}" sibTransId="{F55C2A37-7C0F-4113-B0C1-14ED99030D6A}"/>
    <dgm:cxn modelId="{CF6D4ED5-58A5-45FC-A8FA-DA002D83A500}" type="presOf" srcId="{174AF55E-DAD6-4051-A6D0-6C4E2F8D72FF}" destId="{D2E6906F-16B6-4CE9-A683-C3AB2F4B3C25}" srcOrd="0" destOrd="0" presId="urn:microsoft.com/office/officeart/2005/8/layout/process4"/>
    <dgm:cxn modelId="{A6C8B2E7-0E55-4402-B79E-BC6AAA7DC87A}" type="presOf" srcId="{9D45EDE8-0E06-4D39-9FED-72BC60FDE558}" destId="{AAB2A4BA-FC01-49DD-B917-0DF842A2209D}" srcOrd="0" destOrd="0" presId="urn:microsoft.com/office/officeart/2005/8/layout/process4"/>
    <dgm:cxn modelId="{557CB3F0-1F7D-4601-B130-8AEFFA5C474C}" type="presOf" srcId="{4B20F433-0CDA-4845-8F68-5D4E331E80A2}" destId="{2D389680-61EA-42D5-8339-E193734EF7D9}" srcOrd="0" destOrd="0" presId="urn:microsoft.com/office/officeart/2005/8/layout/process4"/>
    <dgm:cxn modelId="{66F7CDF5-7EC7-49B2-A42A-F26587095369}" type="presOf" srcId="{C4447219-FAD0-4EEC-89AC-3427B770E781}" destId="{22751672-6A72-423C-A840-D8E0B214F2C8}" srcOrd="0" destOrd="0" presId="urn:microsoft.com/office/officeart/2005/8/layout/process4"/>
    <dgm:cxn modelId="{575904FB-574D-4849-A560-BCB4CB95C645}" type="presOf" srcId="{B1CD65A2-4A6B-452F-8056-3C9B08E1FE6E}" destId="{1A3FED28-1785-4BC0-9CCB-29E3811120EE}" srcOrd="0" destOrd="0" presId="urn:microsoft.com/office/officeart/2005/8/layout/process4"/>
    <dgm:cxn modelId="{1589FBFB-532B-4CA6-A401-268C217605B0}" srcId="{174AF55E-DAD6-4051-A6D0-6C4E2F8D72FF}" destId="{B1CD65A2-4A6B-452F-8056-3C9B08E1FE6E}" srcOrd="1" destOrd="0" parTransId="{1454DAAE-B8DB-4C6E-A6EF-4731485FD4FF}" sibTransId="{F6FE1D18-28E0-4648-B3FF-3A9E43BCF254}"/>
    <dgm:cxn modelId="{2E043066-E425-4D3A-B2CA-65E541D24B94}" type="presParOf" srcId="{2D389680-61EA-42D5-8339-E193734EF7D9}" destId="{1B8B3C41-552D-4996-906A-4ED441CBA6E9}" srcOrd="0" destOrd="0" presId="urn:microsoft.com/office/officeart/2005/8/layout/process4"/>
    <dgm:cxn modelId="{B42C5687-10BD-4C49-9CD2-7D5BE9407FCA}" type="presParOf" srcId="{1B8B3C41-552D-4996-906A-4ED441CBA6E9}" destId="{22751672-6A72-423C-A840-D8E0B214F2C8}" srcOrd="0" destOrd="0" presId="urn:microsoft.com/office/officeart/2005/8/layout/process4"/>
    <dgm:cxn modelId="{42CCC787-3F36-45C8-8AD0-4F11B15C0C63}" type="presParOf" srcId="{2D389680-61EA-42D5-8339-E193734EF7D9}" destId="{B83CE6C5-09D6-4ABE-90CF-F3FB9CFFBE80}" srcOrd="1" destOrd="0" presId="urn:microsoft.com/office/officeart/2005/8/layout/process4"/>
    <dgm:cxn modelId="{6875DBF1-3FE6-4B5A-8981-5496A378D75D}" type="presParOf" srcId="{2D389680-61EA-42D5-8339-E193734EF7D9}" destId="{D4709252-E236-4255-B765-0552B71724BC}" srcOrd="2" destOrd="0" presId="urn:microsoft.com/office/officeart/2005/8/layout/process4"/>
    <dgm:cxn modelId="{017AEF11-6B05-417C-A92F-D75BB0631915}" type="presParOf" srcId="{D4709252-E236-4255-B765-0552B71724BC}" destId="{D2E6906F-16B6-4CE9-A683-C3AB2F4B3C25}" srcOrd="0" destOrd="0" presId="urn:microsoft.com/office/officeart/2005/8/layout/process4"/>
    <dgm:cxn modelId="{652E168A-6C2E-4400-8498-FE642836EEF2}" type="presParOf" srcId="{D4709252-E236-4255-B765-0552B71724BC}" destId="{44A8E208-D4E6-4328-9AC4-5065EE7E4DF6}" srcOrd="1" destOrd="0" presId="urn:microsoft.com/office/officeart/2005/8/layout/process4"/>
    <dgm:cxn modelId="{47AD8F0D-F2D4-4006-9ED0-617AE582B30D}" type="presParOf" srcId="{D4709252-E236-4255-B765-0552B71724BC}" destId="{47687F52-2BBD-4019-A702-2339F709EDE8}" srcOrd="2" destOrd="0" presId="urn:microsoft.com/office/officeart/2005/8/layout/process4"/>
    <dgm:cxn modelId="{F750E242-3D15-45C6-AFB1-DFB25B25025F}" type="presParOf" srcId="{47687F52-2BBD-4019-A702-2339F709EDE8}" destId="{CEAA5A05-3B46-44F3-8358-D7328DD41889}" srcOrd="0" destOrd="0" presId="urn:microsoft.com/office/officeart/2005/8/layout/process4"/>
    <dgm:cxn modelId="{7B57FBFB-23B3-4705-8AF3-62292EB5971D}" type="presParOf" srcId="{47687F52-2BBD-4019-A702-2339F709EDE8}" destId="{1A3FED28-1785-4BC0-9CCB-29E3811120EE}" srcOrd="1" destOrd="0" presId="urn:microsoft.com/office/officeart/2005/8/layout/process4"/>
    <dgm:cxn modelId="{71C831F2-5AE8-42EF-B023-EC2302F33BA3}" type="presParOf" srcId="{2D389680-61EA-42D5-8339-E193734EF7D9}" destId="{BFBF02DF-52FB-41F4-BA8D-B9E09D2BC83F}" srcOrd="3" destOrd="0" presId="urn:microsoft.com/office/officeart/2005/8/layout/process4"/>
    <dgm:cxn modelId="{3579663F-5457-448B-803D-36F818C1A483}" type="presParOf" srcId="{2D389680-61EA-42D5-8339-E193734EF7D9}" destId="{F6B93461-C061-49F6-8E81-58BE4BAF2097}" srcOrd="4" destOrd="0" presId="urn:microsoft.com/office/officeart/2005/8/layout/process4"/>
    <dgm:cxn modelId="{B4002FE7-57A9-4668-A68F-4F2CD2050B8D}" type="presParOf" srcId="{F6B93461-C061-49F6-8E81-58BE4BAF2097}" destId="{898ED879-00F7-47E9-AC97-830948B79D44}" srcOrd="0" destOrd="0" presId="urn:microsoft.com/office/officeart/2005/8/layout/process4"/>
    <dgm:cxn modelId="{8B60C4BD-DA9A-474C-9A55-9E62D09B062B}" type="presParOf" srcId="{F6B93461-C061-49F6-8E81-58BE4BAF2097}" destId="{F57A0FA7-B3EA-450A-96C3-2D6B302195FD}" srcOrd="1" destOrd="0" presId="urn:microsoft.com/office/officeart/2005/8/layout/process4"/>
    <dgm:cxn modelId="{73711172-D049-44E4-BBDA-E704A20600AE}" type="presParOf" srcId="{F6B93461-C061-49F6-8E81-58BE4BAF2097}" destId="{0C9E2D16-9172-4B33-A536-BED8934166A3}" srcOrd="2" destOrd="0" presId="urn:microsoft.com/office/officeart/2005/8/layout/process4"/>
    <dgm:cxn modelId="{5EA1562C-3AFB-4557-937F-313BC8EE986C}" type="presParOf" srcId="{0C9E2D16-9172-4B33-A536-BED8934166A3}" destId="{03E539D1-0CE9-463A-9889-EBEFCBC7B807}" srcOrd="0" destOrd="0" presId="urn:microsoft.com/office/officeart/2005/8/layout/process4"/>
    <dgm:cxn modelId="{82355C89-F019-4ABB-B1D4-A721716BCDB1}" type="presParOf" srcId="{2D389680-61EA-42D5-8339-E193734EF7D9}" destId="{CF61BC02-6605-4C4E-A155-0D76444F789B}" srcOrd="5" destOrd="0" presId="urn:microsoft.com/office/officeart/2005/8/layout/process4"/>
    <dgm:cxn modelId="{79DC6EC8-104A-40A5-96EB-9A808881F611}" type="presParOf" srcId="{2D389680-61EA-42D5-8339-E193734EF7D9}" destId="{572FDA59-8F57-49CF-885F-EF70CCBE3D3E}" srcOrd="6" destOrd="0" presId="urn:microsoft.com/office/officeart/2005/8/layout/process4"/>
    <dgm:cxn modelId="{564D7B68-5E11-4EFF-80CD-5093B6396DE4}" type="presParOf" srcId="{572FDA59-8F57-49CF-885F-EF70CCBE3D3E}" destId="{40F0106C-E4C9-4E3C-B1B1-A66325E0B753}" srcOrd="0" destOrd="0" presId="urn:microsoft.com/office/officeart/2005/8/layout/process4"/>
    <dgm:cxn modelId="{2AAE5F85-C608-4ED5-A337-A62765CFF697}" type="presParOf" srcId="{572FDA59-8F57-49CF-885F-EF70CCBE3D3E}" destId="{22180827-120F-4E2E-86EA-BC0B979340B8}" srcOrd="1" destOrd="0" presId="urn:microsoft.com/office/officeart/2005/8/layout/process4"/>
    <dgm:cxn modelId="{0BD9FB5B-9C11-4610-896B-24A41BEEA59A}" type="presParOf" srcId="{572FDA59-8F57-49CF-885F-EF70CCBE3D3E}" destId="{313DF637-360A-40C6-A69E-9D5B0BF1ED43}" srcOrd="2" destOrd="0" presId="urn:microsoft.com/office/officeart/2005/8/layout/process4"/>
    <dgm:cxn modelId="{660EF23C-796D-44B3-AE05-A3BA4160F016}" type="presParOf" srcId="{313DF637-360A-40C6-A69E-9D5B0BF1ED43}" destId="{A434F0C1-A494-4855-ABD4-0A7AFE1399FF}" srcOrd="0" destOrd="0" presId="urn:microsoft.com/office/officeart/2005/8/layout/process4"/>
    <dgm:cxn modelId="{AC040EA5-82BB-491B-8C68-53F204544404}" type="presParOf" srcId="{313DF637-360A-40C6-A69E-9D5B0BF1ED43}" destId="{AAB2A4BA-FC01-49DD-B917-0DF842A2209D}" srcOrd="1" destOrd="0" presId="urn:microsoft.com/office/officeart/2005/8/layout/process4"/>
    <dgm:cxn modelId="{92385698-2FB7-47F2-8D51-7A8D274474FC}" type="presParOf" srcId="{313DF637-360A-40C6-A69E-9D5B0BF1ED43}" destId="{8F49BC62-2538-429F-B40B-04056E1C552C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6266A6-044B-4E0A-B168-3C273B4EE67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42E19A6-D8F8-41AF-A11C-B5AC87E2F1E9}">
      <dgm:prSet phldrT="[Text]" custT="1"/>
      <dgm:spPr>
        <a:solidFill>
          <a:srgbClr val="799ED3"/>
        </a:solidFill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Preliminary Checks</a:t>
          </a:r>
        </a:p>
      </dgm:t>
    </dgm:pt>
    <dgm:pt modelId="{7F1C400B-54F4-4235-88DF-9DAA7A149225}" type="parTrans" cxnId="{95BC2EE4-5B0B-4093-956F-3D9AA6BDBD24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A5250D45-61E9-4EC1-9CFE-D131ED3EE61E}" type="sibTrans" cxnId="{95BC2EE4-5B0B-4093-956F-3D9AA6BDBD24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1641E3C7-626D-453C-BCC3-81F9FB0FD9EA}">
      <dgm:prSet phldrT="[Text]" custT="1"/>
      <dgm:spPr>
        <a:ln>
          <a:solidFill>
            <a:srgbClr val="808183"/>
          </a:solidFill>
        </a:ln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Irrelevant Columns</a:t>
          </a:r>
        </a:p>
      </dgm:t>
    </dgm:pt>
    <dgm:pt modelId="{49ADB83C-8755-45FA-B08D-0543947EDE04}" type="parTrans" cxnId="{56D1422B-5F59-463B-B27B-6BD7842BA587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EFB9550D-41C8-4DBF-A8AA-70E0EF1005FB}" type="sibTrans" cxnId="{56D1422B-5F59-463B-B27B-6BD7842BA587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D4686422-7207-4C76-850E-F3C934755681}">
      <dgm:prSet phldrT="[Text]" custT="1"/>
      <dgm:spPr>
        <a:solidFill>
          <a:srgbClr val="799ED3"/>
        </a:solidFill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Data Cleaning</a:t>
          </a:r>
        </a:p>
      </dgm:t>
    </dgm:pt>
    <dgm:pt modelId="{94FD2209-9F6C-45F3-BE42-C7FAF209D595}" type="parTrans" cxnId="{9DE756C8-2899-4424-870E-0316091003EF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A0BC5AF4-BABC-46B6-89B9-331D7EE6785C}" type="sibTrans" cxnId="{9DE756C8-2899-4424-870E-0316091003EF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E1E5421F-A627-428C-81F5-E55D6B5BF63D}">
      <dgm:prSet phldrT="[Text]" custT="1"/>
      <dgm:spPr>
        <a:ln>
          <a:solidFill>
            <a:srgbClr val="808183"/>
          </a:solidFill>
        </a:ln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Invalid Data</a:t>
          </a:r>
        </a:p>
      </dgm:t>
    </dgm:pt>
    <dgm:pt modelId="{BA02C51A-DB12-41E5-95F5-C7EFFFC1859F}" type="parTrans" cxnId="{D48AA908-7CA2-403D-AF3F-7C3E5AF61BA5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71BF21F6-EA10-4C5D-B1FA-749C0FB96879}" type="sibTrans" cxnId="{D48AA908-7CA2-403D-AF3F-7C3E5AF61BA5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58DE42EB-33D4-4C96-8B91-FC4F5150D4D5}">
      <dgm:prSet phldrT="[Text]" custT="1"/>
      <dgm:spPr>
        <a:solidFill>
          <a:srgbClr val="799ED3"/>
        </a:solidFill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Merging</a:t>
          </a:r>
        </a:p>
      </dgm:t>
    </dgm:pt>
    <dgm:pt modelId="{771070E2-A0A9-4125-A450-B210429DA36F}" type="parTrans" cxnId="{6FAF06D1-7496-4C6A-9AA9-412E127E6E3E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C3AC765B-44CC-4988-93BE-37DC169A65AF}" type="sibTrans" cxnId="{6FAF06D1-7496-4C6A-9AA9-412E127E6E3E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8F75CC6E-267C-4A42-A54F-12BB810DCA69}">
      <dgm:prSet phldrT="[Text]" custT="1"/>
      <dgm:spPr>
        <a:ln>
          <a:solidFill>
            <a:srgbClr val="808183"/>
          </a:solidFill>
        </a:ln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Merge across files based on ID</a:t>
          </a:r>
        </a:p>
      </dgm:t>
    </dgm:pt>
    <dgm:pt modelId="{20C3DAB5-9659-41BC-B161-3478C7E5B119}" type="parTrans" cxnId="{9551221C-1BBF-4811-A65D-B22DA90FCB0A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DA9258A1-4E0E-4DFE-89BF-1318971085BA}" type="sibTrans" cxnId="{9551221C-1BBF-4811-A65D-B22DA90FCB0A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B53B5107-4B14-4F4D-A092-A63682229476}">
      <dgm:prSet phldrT="[Text]" custT="1"/>
      <dgm:spPr>
        <a:solidFill>
          <a:srgbClr val="799ED3"/>
        </a:solidFill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New Columns</a:t>
          </a:r>
        </a:p>
      </dgm:t>
    </dgm:pt>
    <dgm:pt modelId="{9FC03816-AC41-4E24-85D8-E1C9C9031447}" type="parTrans" cxnId="{2AD50F06-0EC3-41FE-8377-1DBAAE402001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F191F94D-B1D4-490E-B545-7A767B1D62F3}" type="sibTrans" cxnId="{2AD50F06-0EC3-41FE-8377-1DBAAE402001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C9377A67-7ECA-4807-B755-DF040D088304}">
      <dgm:prSet phldrT="[Text]" custT="1"/>
      <dgm:spPr>
        <a:ln>
          <a:solidFill>
            <a:srgbClr val="808183"/>
          </a:solidFill>
        </a:ln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Derive new columns</a:t>
          </a:r>
        </a:p>
      </dgm:t>
    </dgm:pt>
    <dgm:pt modelId="{C67A1F95-9C02-422E-89C2-01C0F01479D6}" type="parTrans" cxnId="{7795FCEE-8C03-454D-9E28-302CE6F31D17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9C66C429-E96A-4A1C-ACAD-3FF3598A65E2}" type="sibTrans" cxnId="{7795FCEE-8C03-454D-9E28-302CE6F31D17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6ADDD9C8-FDE7-40A1-90DC-1AA11F52CBF9}">
      <dgm:prSet custT="1"/>
      <dgm:spPr>
        <a:ln>
          <a:solidFill>
            <a:srgbClr val="808183"/>
          </a:solidFill>
        </a:ln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Missing or Duplicate</a:t>
          </a:r>
        </a:p>
      </dgm:t>
    </dgm:pt>
    <dgm:pt modelId="{BFE3C7EF-D757-4BA7-A809-6F0B3BFEC7FC}" type="parTrans" cxnId="{31CB1E73-B6EA-434E-9CB6-82F02BB4FA7D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68EF4A59-D4AB-42E0-B9B2-C39E466BE5ED}" type="sibTrans" cxnId="{31CB1E73-B6EA-434E-9CB6-82F02BB4FA7D}">
      <dgm:prSet/>
      <dgm:spPr/>
      <dgm:t>
        <a:bodyPr/>
        <a:lstStyle/>
        <a:p>
          <a:endParaRPr lang="en-SG" sz="2000">
            <a:latin typeface="Glacial Indifference" pitchFamily="50" charset="0"/>
          </a:endParaRPr>
        </a:p>
      </dgm:t>
    </dgm:pt>
    <dgm:pt modelId="{CC25F199-E482-4417-87B3-9B7119520F0C}">
      <dgm:prSet custT="1"/>
      <dgm:spPr>
        <a:ln>
          <a:solidFill>
            <a:srgbClr val="808183"/>
          </a:solidFill>
        </a:ln>
      </dgm:spPr>
      <dgm:t>
        <a:bodyPr/>
        <a:lstStyle/>
        <a:p>
          <a:r>
            <a:rPr lang="en-SG" sz="2400" dirty="0">
              <a:latin typeface="Glacial Indifference" pitchFamily="50" charset="0"/>
            </a:rPr>
            <a:t>Recategorize</a:t>
          </a:r>
        </a:p>
      </dgm:t>
    </dgm:pt>
    <dgm:pt modelId="{CB8EA9BF-B11C-4DC7-8477-8332C78E2C76}" type="parTrans" cxnId="{2997AB69-92FA-4AE3-BFFD-22C4456E8697}">
      <dgm:prSet/>
      <dgm:spPr/>
      <dgm:t>
        <a:bodyPr/>
        <a:lstStyle/>
        <a:p>
          <a:endParaRPr lang="en-SG"/>
        </a:p>
      </dgm:t>
    </dgm:pt>
    <dgm:pt modelId="{6937F83B-EF80-425D-95FC-2B6570E44B58}" type="sibTrans" cxnId="{2997AB69-92FA-4AE3-BFFD-22C4456E8697}">
      <dgm:prSet/>
      <dgm:spPr/>
      <dgm:t>
        <a:bodyPr/>
        <a:lstStyle/>
        <a:p>
          <a:endParaRPr lang="en-SG"/>
        </a:p>
      </dgm:t>
    </dgm:pt>
    <dgm:pt modelId="{61459CF3-21F4-40D2-9974-BE6FD16AD66A}" type="pres">
      <dgm:prSet presAssocID="{696266A6-044B-4E0A-B168-3C273B4EE67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E7E337F-B36F-4773-924F-B485A6789B60}" type="pres">
      <dgm:prSet presAssocID="{696266A6-044B-4E0A-B168-3C273B4EE67B}" presName="children" presStyleCnt="0"/>
      <dgm:spPr/>
    </dgm:pt>
    <dgm:pt modelId="{A22CB34B-1207-41C2-8EFD-E284C1316C09}" type="pres">
      <dgm:prSet presAssocID="{696266A6-044B-4E0A-B168-3C273B4EE67B}" presName="child1group" presStyleCnt="0"/>
      <dgm:spPr/>
    </dgm:pt>
    <dgm:pt modelId="{F97D4C3D-6BF9-424C-8081-ADF25EFD1E6E}" type="pres">
      <dgm:prSet presAssocID="{696266A6-044B-4E0A-B168-3C273B4EE67B}" presName="child1" presStyleLbl="bgAcc1" presStyleIdx="0" presStyleCnt="4"/>
      <dgm:spPr/>
    </dgm:pt>
    <dgm:pt modelId="{DB17CE08-0AC1-4810-B205-91C1ACB6AEED}" type="pres">
      <dgm:prSet presAssocID="{696266A6-044B-4E0A-B168-3C273B4EE67B}" presName="child1Text" presStyleLbl="bgAcc1" presStyleIdx="0" presStyleCnt="4">
        <dgm:presLayoutVars>
          <dgm:bulletEnabled val="1"/>
        </dgm:presLayoutVars>
      </dgm:prSet>
      <dgm:spPr/>
    </dgm:pt>
    <dgm:pt modelId="{AA214273-6904-4031-8E34-1F2AB1899AA3}" type="pres">
      <dgm:prSet presAssocID="{696266A6-044B-4E0A-B168-3C273B4EE67B}" presName="child2group" presStyleCnt="0"/>
      <dgm:spPr/>
    </dgm:pt>
    <dgm:pt modelId="{47359143-F3C6-4717-A66A-BA76F25D55C7}" type="pres">
      <dgm:prSet presAssocID="{696266A6-044B-4E0A-B168-3C273B4EE67B}" presName="child2" presStyleLbl="bgAcc1" presStyleIdx="1" presStyleCnt="4" custScaleX="111113" custScaleY="150064"/>
      <dgm:spPr/>
    </dgm:pt>
    <dgm:pt modelId="{9FCEE840-9DD6-4C37-BD96-F558EEBA91ED}" type="pres">
      <dgm:prSet presAssocID="{696266A6-044B-4E0A-B168-3C273B4EE67B}" presName="child2Text" presStyleLbl="bgAcc1" presStyleIdx="1" presStyleCnt="4">
        <dgm:presLayoutVars>
          <dgm:bulletEnabled val="1"/>
        </dgm:presLayoutVars>
      </dgm:prSet>
      <dgm:spPr/>
    </dgm:pt>
    <dgm:pt modelId="{5B6C12AC-E39F-4BDF-A883-EC4AD301C1C1}" type="pres">
      <dgm:prSet presAssocID="{696266A6-044B-4E0A-B168-3C273B4EE67B}" presName="child3group" presStyleCnt="0"/>
      <dgm:spPr/>
    </dgm:pt>
    <dgm:pt modelId="{63760928-8409-4556-9204-529DBC6295E2}" type="pres">
      <dgm:prSet presAssocID="{696266A6-044B-4E0A-B168-3C273B4EE67B}" presName="child3" presStyleLbl="bgAcc1" presStyleIdx="2" presStyleCnt="4"/>
      <dgm:spPr/>
    </dgm:pt>
    <dgm:pt modelId="{C4F3B51F-BFBC-4AF8-9E9E-AA46F06A5C8D}" type="pres">
      <dgm:prSet presAssocID="{696266A6-044B-4E0A-B168-3C273B4EE67B}" presName="child3Text" presStyleLbl="bgAcc1" presStyleIdx="2" presStyleCnt="4">
        <dgm:presLayoutVars>
          <dgm:bulletEnabled val="1"/>
        </dgm:presLayoutVars>
      </dgm:prSet>
      <dgm:spPr/>
    </dgm:pt>
    <dgm:pt modelId="{735818C1-F7F2-4FB1-9AA4-FF8411E6DFE7}" type="pres">
      <dgm:prSet presAssocID="{696266A6-044B-4E0A-B168-3C273B4EE67B}" presName="child4group" presStyleCnt="0"/>
      <dgm:spPr/>
    </dgm:pt>
    <dgm:pt modelId="{22A97DC5-A83F-48DA-A0B4-19C476A02BA3}" type="pres">
      <dgm:prSet presAssocID="{696266A6-044B-4E0A-B168-3C273B4EE67B}" presName="child4" presStyleLbl="bgAcc1" presStyleIdx="3" presStyleCnt="4"/>
      <dgm:spPr/>
    </dgm:pt>
    <dgm:pt modelId="{57C81B38-8B69-465B-98D2-3BE705B48BDA}" type="pres">
      <dgm:prSet presAssocID="{696266A6-044B-4E0A-B168-3C273B4EE67B}" presName="child4Text" presStyleLbl="bgAcc1" presStyleIdx="3" presStyleCnt="4">
        <dgm:presLayoutVars>
          <dgm:bulletEnabled val="1"/>
        </dgm:presLayoutVars>
      </dgm:prSet>
      <dgm:spPr/>
    </dgm:pt>
    <dgm:pt modelId="{DD74FD78-8945-4935-AFEA-AA86F9D68096}" type="pres">
      <dgm:prSet presAssocID="{696266A6-044B-4E0A-B168-3C273B4EE67B}" presName="childPlaceholder" presStyleCnt="0"/>
      <dgm:spPr/>
    </dgm:pt>
    <dgm:pt modelId="{A2C1120A-A087-4728-BD46-5CCF84BFEFE8}" type="pres">
      <dgm:prSet presAssocID="{696266A6-044B-4E0A-B168-3C273B4EE67B}" presName="circle" presStyleCnt="0"/>
      <dgm:spPr/>
    </dgm:pt>
    <dgm:pt modelId="{6E902FDD-1403-4082-9D27-FE2A3790A853}" type="pres">
      <dgm:prSet presAssocID="{696266A6-044B-4E0A-B168-3C273B4EE67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AFB698B-BDEB-4B4B-9E25-4F66F415E253}" type="pres">
      <dgm:prSet presAssocID="{696266A6-044B-4E0A-B168-3C273B4EE67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3A5F936-ECD9-422C-8A5C-1B0631223550}" type="pres">
      <dgm:prSet presAssocID="{696266A6-044B-4E0A-B168-3C273B4EE67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929791E-469A-425C-8515-E9B922771EC1}" type="pres">
      <dgm:prSet presAssocID="{696266A6-044B-4E0A-B168-3C273B4EE67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F9383A6-B4B7-4369-8C95-29FFD5C99463}" type="pres">
      <dgm:prSet presAssocID="{696266A6-044B-4E0A-B168-3C273B4EE67B}" presName="quadrantPlaceholder" presStyleCnt="0"/>
      <dgm:spPr/>
    </dgm:pt>
    <dgm:pt modelId="{B345510A-352B-4E59-A3EE-75444CC76014}" type="pres">
      <dgm:prSet presAssocID="{696266A6-044B-4E0A-B168-3C273B4EE67B}" presName="center1" presStyleLbl="fgShp" presStyleIdx="0" presStyleCnt="2"/>
      <dgm:spPr/>
    </dgm:pt>
    <dgm:pt modelId="{7EB7F99A-9906-481C-AC01-DCCA808ADE23}" type="pres">
      <dgm:prSet presAssocID="{696266A6-044B-4E0A-B168-3C273B4EE67B}" presName="center2" presStyleLbl="fgShp" presStyleIdx="1" presStyleCnt="2"/>
      <dgm:spPr/>
    </dgm:pt>
  </dgm:ptLst>
  <dgm:cxnLst>
    <dgm:cxn modelId="{2AD50F06-0EC3-41FE-8377-1DBAAE402001}" srcId="{696266A6-044B-4E0A-B168-3C273B4EE67B}" destId="{B53B5107-4B14-4F4D-A092-A63682229476}" srcOrd="3" destOrd="0" parTransId="{9FC03816-AC41-4E24-85D8-E1C9C9031447}" sibTransId="{F191F94D-B1D4-490E-B545-7A767B1D62F3}"/>
    <dgm:cxn modelId="{D48AA908-7CA2-403D-AF3F-7C3E5AF61BA5}" srcId="{D4686422-7207-4C76-850E-F3C934755681}" destId="{E1E5421F-A627-428C-81F5-E55D6B5BF63D}" srcOrd="0" destOrd="0" parTransId="{BA02C51A-DB12-41E5-95F5-C7EFFFC1859F}" sibTransId="{71BF21F6-EA10-4C5D-B1FA-749C0FB96879}"/>
    <dgm:cxn modelId="{B60ECF11-5134-4AFD-8841-868D08BFCDAD}" type="presOf" srcId="{8F75CC6E-267C-4A42-A54F-12BB810DCA69}" destId="{C4F3B51F-BFBC-4AF8-9E9E-AA46F06A5C8D}" srcOrd="1" destOrd="0" presId="urn:microsoft.com/office/officeart/2005/8/layout/cycle4"/>
    <dgm:cxn modelId="{7FA41A16-F46E-401B-9F4D-18AC12CF3099}" type="presOf" srcId="{6ADDD9C8-FDE7-40A1-90DC-1AA11F52CBF9}" destId="{9FCEE840-9DD6-4C37-BD96-F558EEBA91ED}" srcOrd="1" destOrd="1" presId="urn:microsoft.com/office/officeart/2005/8/layout/cycle4"/>
    <dgm:cxn modelId="{9551221C-1BBF-4811-A65D-B22DA90FCB0A}" srcId="{58DE42EB-33D4-4C96-8B91-FC4F5150D4D5}" destId="{8F75CC6E-267C-4A42-A54F-12BB810DCA69}" srcOrd="0" destOrd="0" parTransId="{20C3DAB5-9659-41BC-B161-3478C7E5B119}" sibTransId="{DA9258A1-4E0E-4DFE-89BF-1318971085BA}"/>
    <dgm:cxn modelId="{56D1422B-5F59-463B-B27B-6BD7842BA587}" srcId="{342E19A6-D8F8-41AF-A11C-B5AC87E2F1E9}" destId="{1641E3C7-626D-453C-BCC3-81F9FB0FD9EA}" srcOrd="0" destOrd="0" parTransId="{49ADB83C-8755-45FA-B08D-0543947EDE04}" sibTransId="{EFB9550D-41C8-4DBF-A8AA-70E0EF1005FB}"/>
    <dgm:cxn modelId="{EAE79338-2AF5-40DB-B652-82A2C4F8D674}" type="presOf" srcId="{C9377A67-7ECA-4807-B755-DF040D088304}" destId="{57C81B38-8B69-465B-98D2-3BE705B48BDA}" srcOrd="1" destOrd="0" presId="urn:microsoft.com/office/officeart/2005/8/layout/cycle4"/>
    <dgm:cxn modelId="{3707A83E-426C-454F-8473-DDEF4EC9B4CC}" type="presOf" srcId="{6ADDD9C8-FDE7-40A1-90DC-1AA11F52CBF9}" destId="{47359143-F3C6-4717-A66A-BA76F25D55C7}" srcOrd="0" destOrd="1" presId="urn:microsoft.com/office/officeart/2005/8/layout/cycle4"/>
    <dgm:cxn modelId="{4F92AC41-8416-4AF9-A0F4-01B35EBA6122}" type="presOf" srcId="{342E19A6-D8F8-41AF-A11C-B5AC87E2F1E9}" destId="{6E902FDD-1403-4082-9D27-FE2A3790A853}" srcOrd="0" destOrd="0" presId="urn:microsoft.com/office/officeart/2005/8/layout/cycle4"/>
    <dgm:cxn modelId="{82626E62-8385-410A-BE56-180643E1D5EE}" type="presOf" srcId="{E1E5421F-A627-428C-81F5-E55D6B5BF63D}" destId="{9FCEE840-9DD6-4C37-BD96-F558EEBA91ED}" srcOrd="1" destOrd="0" presId="urn:microsoft.com/office/officeart/2005/8/layout/cycle4"/>
    <dgm:cxn modelId="{F4AE0E68-3BDC-4C5B-8E10-D1D42441EE06}" type="presOf" srcId="{1641E3C7-626D-453C-BCC3-81F9FB0FD9EA}" destId="{F97D4C3D-6BF9-424C-8081-ADF25EFD1E6E}" srcOrd="0" destOrd="0" presId="urn:microsoft.com/office/officeart/2005/8/layout/cycle4"/>
    <dgm:cxn modelId="{EE3F4248-D60E-4F14-A69F-1CD5A72763A5}" type="presOf" srcId="{696266A6-044B-4E0A-B168-3C273B4EE67B}" destId="{61459CF3-21F4-40D2-9974-BE6FD16AD66A}" srcOrd="0" destOrd="0" presId="urn:microsoft.com/office/officeart/2005/8/layout/cycle4"/>
    <dgm:cxn modelId="{2997AB69-92FA-4AE3-BFFD-22C4456E8697}" srcId="{D4686422-7207-4C76-850E-F3C934755681}" destId="{CC25F199-E482-4417-87B3-9B7119520F0C}" srcOrd="2" destOrd="0" parTransId="{CB8EA9BF-B11C-4DC7-8477-8332C78E2C76}" sibTransId="{6937F83B-EF80-425D-95FC-2B6570E44B58}"/>
    <dgm:cxn modelId="{DA481D4E-D248-463E-BF1C-F9B5B9AF7CC7}" type="presOf" srcId="{E1E5421F-A627-428C-81F5-E55D6B5BF63D}" destId="{47359143-F3C6-4717-A66A-BA76F25D55C7}" srcOrd="0" destOrd="0" presId="urn:microsoft.com/office/officeart/2005/8/layout/cycle4"/>
    <dgm:cxn modelId="{5E5D4B4E-B4D9-4DA4-9DE9-22542FED44AE}" type="presOf" srcId="{CC25F199-E482-4417-87B3-9B7119520F0C}" destId="{47359143-F3C6-4717-A66A-BA76F25D55C7}" srcOrd="0" destOrd="2" presId="urn:microsoft.com/office/officeart/2005/8/layout/cycle4"/>
    <dgm:cxn modelId="{31CB1E73-B6EA-434E-9CB6-82F02BB4FA7D}" srcId="{D4686422-7207-4C76-850E-F3C934755681}" destId="{6ADDD9C8-FDE7-40A1-90DC-1AA11F52CBF9}" srcOrd="1" destOrd="0" parTransId="{BFE3C7EF-D757-4BA7-A809-6F0B3BFEC7FC}" sibTransId="{68EF4A59-D4AB-42E0-B9B2-C39E466BE5ED}"/>
    <dgm:cxn modelId="{51F7118B-D3B9-46CD-BBAD-6627CE27B292}" type="presOf" srcId="{CC25F199-E482-4417-87B3-9B7119520F0C}" destId="{9FCEE840-9DD6-4C37-BD96-F558EEBA91ED}" srcOrd="1" destOrd="2" presId="urn:microsoft.com/office/officeart/2005/8/layout/cycle4"/>
    <dgm:cxn modelId="{E8F2FDB5-8A83-4437-9B7E-F63518F1A72C}" type="presOf" srcId="{1641E3C7-626D-453C-BCC3-81F9FB0FD9EA}" destId="{DB17CE08-0AC1-4810-B205-91C1ACB6AEED}" srcOrd="1" destOrd="0" presId="urn:microsoft.com/office/officeart/2005/8/layout/cycle4"/>
    <dgm:cxn modelId="{E80B34C4-FE0A-4B87-AA0C-A3207F00E1A8}" type="presOf" srcId="{58DE42EB-33D4-4C96-8B91-FC4F5150D4D5}" destId="{C3A5F936-ECD9-422C-8A5C-1B0631223550}" srcOrd="0" destOrd="0" presId="urn:microsoft.com/office/officeart/2005/8/layout/cycle4"/>
    <dgm:cxn modelId="{9DE756C8-2899-4424-870E-0316091003EF}" srcId="{696266A6-044B-4E0A-B168-3C273B4EE67B}" destId="{D4686422-7207-4C76-850E-F3C934755681}" srcOrd="1" destOrd="0" parTransId="{94FD2209-9F6C-45F3-BE42-C7FAF209D595}" sibTransId="{A0BC5AF4-BABC-46B6-89B9-331D7EE6785C}"/>
    <dgm:cxn modelId="{6FAF06D1-7496-4C6A-9AA9-412E127E6E3E}" srcId="{696266A6-044B-4E0A-B168-3C273B4EE67B}" destId="{58DE42EB-33D4-4C96-8B91-FC4F5150D4D5}" srcOrd="2" destOrd="0" parTransId="{771070E2-A0A9-4125-A450-B210429DA36F}" sibTransId="{C3AC765B-44CC-4988-93BE-37DC169A65AF}"/>
    <dgm:cxn modelId="{3F3D86DB-1145-4DEF-80D3-ED1789C80807}" type="presOf" srcId="{D4686422-7207-4C76-850E-F3C934755681}" destId="{8AFB698B-BDEB-4B4B-9E25-4F66F415E253}" srcOrd="0" destOrd="0" presId="urn:microsoft.com/office/officeart/2005/8/layout/cycle4"/>
    <dgm:cxn modelId="{80622BE0-EF1F-41EE-B2B3-C2D89DD3248A}" type="presOf" srcId="{B53B5107-4B14-4F4D-A092-A63682229476}" destId="{0929791E-469A-425C-8515-E9B922771EC1}" srcOrd="0" destOrd="0" presId="urn:microsoft.com/office/officeart/2005/8/layout/cycle4"/>
    <dgm:cxn modelId="{95BC2EE4-5B0B-4093-956F-3D9AA6BDBD24}" srcId="{696266A6-044B-4E0A-B168-3C273B4EE67B}" destId="{342E19A6-D8F8-41AF-A11C-B5AC87E2F1E9}" srcOrd="0" destOrd="0" parTransId="{7F1C400B-54F4-4235-88DF-9DAA7A149225}" sibTransId="{A5250D45-61E9-4EC1-9CFE-D131ED3EE61E}"/>
    <dgm:cxn modelId="{1E5450E6-44CD-477F-9EB7-ED10BC68D03B}" type="presOf" srcId="{8F75CC6E-267C-4A42-A54F-12BB810DCA69}" destId="{63760928-8409-4556-9204-529DBC6295E2}" srcOrd="0" destOrd="0" presId="urn:microsoft.com/office/officeart/2005/8/layout/cycle4"/>
    <dgm:cxn modelId="{7795FCEE-8C03-454D-9E28-302CE6F31D17}" srcId="{B53B5107-4B14-4F4D-A092-A63682229476}" destId="{C9377A67-7ECA-4807-B755-DF040D088304}" srcOrd="0" destOrd="0" parTransId="{C67A1F95-9C02-422E-89C2-01C0F01479D6}" sibTransId="{9C66C429-E96A-4A1C-ACAD-3FF3598A65E2}"/>
    <dgm:cxn modelId="{2F40A5FF-38D8-412D-BC93-44041C874DC5}" type="presOf" srcId="{C9377A67-7ECA-4807-B755-DF040D088304}" destId="{22A97DC5-A83F-48DA-A0B4-19C476A02BA3}" srcOrd="0" destOrd="0" presId="urn:microsoft.com/office/officeart/2005/8/layout/cycle4"/>
    <dgm:cxn modelId="{200C4DBA-E3C0-4FE8-B572-F22F33E4E689}" type="presParOf" srcId="{61459CF3-21F4-40D2-9974-BE6FD16AD66A}" destId="{FE7E337F-B36F-4773-924F-B485A6789B60}" srcOrd="0" destOrd="0" presId="urn:microsoft.com/office/officeart/2005/8/layout/cycle4"/>
    <dgm:cxn modelId="{1DEB81F0-28E3-4271-AD9F-27D3B8390487}" type="presParOf" srcId="{FE7E337F-B36F-4773-924F-B485A6789B60}" destId="{A22CB34B-1207-41C2-8EFD-E284C1316C09}" srcOrd="0" destOrd="0" presId="urn:microsoft.com/office/officeart/2005/8/layout/cycle4"/>
    <dgm:cxn modelId="{9079F63B-34BB-4410-8000-CE4E2E97EE4E}" type="presParOf" srcId="{A22CB34B-1207-41C2-8EFD-E284C1316C09}" destId="{F97D4C3D-6BF9-424C-8081-ADF25EFD1E6E}" srcOrd="0" destOrd="0" presId="urn:microsoft.com/office/officeart/2005/8/layout/cycle4"/>
    <dgm:cxn modelId="{6BA5E970-64D4-4828-8B79-245A44EE38DC}" type="presParOf" srcId="{A22CB34B-1207-41C2-8EFD-E284C1316C09}" destId="{DB17CE08-0AC1-4810-B205-91C1ACB6AEED}" srcOrd="1" destOrd="0" presId="urn:microsoft.com/office/officeart/2005/8/layout/cycle4"/>
    <dgm:cxn modelId="{C920A1EE-0C39-4A14-8FE6-65D55255F8CF}" type="presParOf" srcId="{FE7E337F-B36F-4773-924F-B485A6789B60}" destId="{AA214273-6904-4031-8E34-1F2AB1899AA3}" srcOrd="1" destOrd="0" presId="urn:microsoft.com/office/officeart/2005/8/layout/cycle4"/>
    <dgm:cxn modelId="{E8D313F2-ED0E-40F1-A3A4-5B67E989BACD}" type="presParOf" srcId="{AA214273-6904-4031-8E34-1F2AB1899AA3}" destId="{47359143-F3C6-4717-A66A-BA76F25D55C7}" srcOrd="0" destOrd="0" presId="urn:microsoft.com/office/officeart/2005/8/layout/cycle4"/>
    <dgm:cxn modelId="{08D40B30-4F18-4304-83D1-49E5C9F8831D}" type="presParOf" srcId="{AA214273-6904-4031-8E34-1F2AB1899AA3}" destId="{9FCEE840-9DD6-4C37-BD96-F558EEBA91ED}" srcOrd="1" destOrd="0" presId="urn:microsoft.com/office/officeart/2005/8/layout/cycle4"/>
    <dgm:cxn modelId="{39E98F22-FEB0-460E-8D2A-582114F3A7D5}" type="presParOf" srcId="{FE7E337F-B36F-4773-924F-B485A6789B60}" destId="{5B6C12AC-E39F-4BDF-A883-EC4AD301C1C1}" srcOrd="2" destOrd="0" presId="urn:microsoft.com/office/officeart/2005/8/layout/cycle4"/>
    <dgm:cxn modelId="{D978C023-1639-4D29-9DD3-C4DF8E6A8ED3}" type="presParOf" srcId="{5B6C12AC-E39F-4BDF-A883-EC4AD301C1C1}" destId="{63760928-8409-4556-9204-529DBC6295E2}" srcOrd="0" destOrd="0" presId="urn:microsoft.com/office/officeart/2005/8/layout/cycle4"/>
    <dgm:cxn modelId="{F1B8CCAF-3B35-48E2-B770-5BDCF36AE993}" type="presParOf" srcId="{5B6C12AC-E39F-4BDF-A883-EC4AD301C1C1}" destId="{C4F3B51F-BFBC-4AF8-9E9E-AA46F06A5C8D}" srcOrd="1" destOrd="0" presId="urn:microsoft.com/office/officeart/2005/8/layout/cycle4"/>
    <dgm:cxn modelId="{805C7B61-553F-45EE-AB8A-A4C58882C8B3}" type="presParOf" srcId="{FE7E337F-B36F-4773-924F-B485A6789B60}" destId="{735818C1-F7F2-4FB1-9AA4-FF8411E6DFE7}" srcOrd="3" destOrd="0" presId="urn:microsoft.com/office/officeart/2005/8/layout/cycle4"/>
    <dgm:cxn modelId="{6B73145E-1BFF-40CD-A013-435AFFD4000A}" type="presParOf" srcId="{735818C1-F7F2-4FB1-9AA4-FF8411E6DFE7}" destId="{22A97DC5-A83F-48DA-A0B4-19C476A02BA3}" srcOrd="0" destOrd="0" presId="urn:microsoft.com/office/officeart/2005/8/layout/cycle4"/>
    <dgm:cxn modelId="{7F866E86-AA24-402A-89FE-614A141E1CA6}" type="presParOf" srcId="{735818C1-F7F2-4FB1-9AA4-FF8411E6DFE7}" destId="{57C81B38-8B69-465B-98D2-3BE705B48BDA}" srcOrd="1" destOrd="0" presId="urn:microsoft.com/office/officeart/2005/8/layout/cycle4"/>
    <dgm:cxn modelId="{E57C138B-FA45-4853-A841-538747C1E551}" type="presParOf" srcId="{FE7E337F-B36F-4773-924F-B485A6789B60}" destId="{DD74FD78-8945-4935-AFEA-AA86F9D68096}" srcOrd="4" destOrd="0" presId="urn:microsoft.com/office/officeart/2005/8/layout/cycle4"/>
    <dgm:cxn modelId="{168F33A9-2215-40E6-A42E-7569CCDF0149}" type="presParOf" srcId="{61459CF3-21F4-40D2-9974-BE6FD16AD66A}" destId="{A2C1120A-A087-4728-BD46-5CCF84BFEFE8}" srcOrd="1" destOrd="0" presId="urn:microsoft.com/office/officeart/2005/8/layout/cycle4"/>
    <dgm:cxn modelId="{854B89A0-9B11-48C3-9B2D-E540ED6CBB47}" type="presParOf" srcId="{A2C1120A-A087-4728-BD46-5CCF84BFEFE8}" destId="{6E902FDD-1403-4082-9D27-FE2A3790A853}" srcOrd="0" destOrd="0" presId="urn:microsoft.com/office/officeart/2005/8/layout/cycle4"/>
    <dgm:cxn modelId="{92880764-971A-4016-9D1D-E06CF8B571D1}" type="presParOf" srcId="{A2C1120A-A087-4728-BD46-5CCF84BFEFE8}" destId="{8AFB698B-BDEB-4B4B-9E25-4F66F415E253}" srcOrd="1" destOrd="0" presId="urn:microsoft.com/office/officeart/2005/8/layout/cycle4"/>
    <dgm:cxn modelId="{65050854-C820-4FBD-8020-D358379D2644}" type="presParOf" srcId="{A2C1120A-A087-4728-BD46-5CCF84BFEFE8}" destId="{C3A5F936-ECD9-422C-8A5C-1B0631223550}" srcOrd="2" destOrd="0" presId="urn:microsoft.com/office/officeart/2005/8/layout/cycle4"/>
    <dgm:cxn modelId="{856335C5-EA39-4D49-A72A-B0C6284CB482}" type="presParOf" srcId="{A2C1120A-A087-4728-BD46-5CCF84BFEFE8}" destId="{0929791E-469A-425C-8515-E9B922771EC1}" srcOrd="3" destOrd="0" presId="urn:microsoft.com/office/officeart/2005/8/layout/cycle4"/>
    <dgm:cxn modelId="{6AE46BDC-78F9-4CB8-9F60-81C373A23602}" type="presParOf" srcId="{A2C1120A-A087-4728-BD46-5CCF84BFEFE8}" destId="{CF9383A6-B4B7-4369-8C95-29FFD5C99463}" srcOrd="4" destOrd="0" presId="urn:microsoft.com/office/officeart/2005/8/layout/cycle4"/>
    <dgm:cxn modelId="{3409F88E-CB79-4CB4-96FC-2030A8675537}" type="presParOf" srcId="{61459CF3-21F4-40D2-9974-BE6FD16AD66A}" destId="{B345510A-352B-4E59-A3EE-75444CC76014}" srcOrd="2" destOrd="0" presId="urn:microsoft.com/office/officeart/2005/8/layout/cycle4"/>
    <dgm:cxn modelId="{04F2AB2D-D2FE-4934-9073-1057FFCF603E}" type="presParOf" srcId="{61459CF3-21F4-40D2-9974-BE6FD16AD66A}" destId="{7EB7F99A-9906-481C-AC01-DCCA808ADE2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5378C5-8731-4C8A-9721-6BAF1282A597}" type="doc">
      <dgm:prSet loTypeId="urn:microsoft.com/office/officeart/2005/8/layout/equation1" loCatId="process" qsTypeId="urn:microsoft.com/office/officeart/2005/8/quickstyle/simple2" qsCatId="simple" csTypeId="urn:microsoft.com/office/officeart/2005/8/colors/accent1_1" csCatId="accent1" phldr="1"/>
      <dgm:spPr/>
    </dgm:pt>
    <dgm:pt modelId="{6124AE74-3EA4-48E2-847F-0FACF7E5EE67}">
      <dgm:prSet phldrT="[Text]" custT="1"/>
      <dgm:spPr>
        <a:ln w="12700">
          <a:solidFill>
            <a:srgbClr val="808183"/>
          </a:solidFill>
        </a:ln>
      </dgm:spPr>
      <dgm:t>
        <a:bodyPr/>
        <a:lstStyle/>
        <a:p>
          <a:pPr algn="ctr"/>
          <a:r>
            <a:rPr lang="en-SG" sz="2400" dirty="0">
              <a:solidFill>
                <a:srgbClr val="46484B"/>
              </a:solidFill>
              <a:latin typeface="Glacial Indifference" pitchFamily="50" charset="0"/>
              <a:cs typeface="Times New Roman" panose="02020603050405020304" pitchFamily="18" charset="0"/>
            </a:rPr>
            <a:t>Lost Time</a:t>
          </a:r>
        </a:p>
      </dgm:t>
    </dgm:pt>
    <dgm:pt modelId="{A06F0313-322C-40B1-8E70-4306F58DFECC}" type="parTrans" cxnId="{A27249CB-7266-46A5-B7DE-3550A10E6C87}">
      <dgm:prSet/>
      <dgm:spPr/>
      <dgm:t>
        <a:bodyPr/>
        <a:lstStyle/>
        <a:p>
          <a:pPr algn="ctr"/>
          <a:endParaRPr lang="en-SG" sz="800"/>
        </a:p>
      </dgm:t>
    </dgm:pt>
    <dgm:pt modelId="{BF821555-AC1A-43D2-B3DA-927965BC4208}" type="sibTrans" cxnId="{A27249CB-7266-46A5-B7DE-3550A10E6C87}">
      <dgm:prSet custT="1"/>
      <dgm:spPr>
        <a:solidFill>
          <a:srgbClr val="799ED3"/>
        </a:solidFill>
      </dgm:spPr>
      <dgm:t>
        <a:bodyPr/>
        <a:lstStyle/>
        <a:p>
          <a:pPr algn="ctr"/>
          <a:endParaRPr lang="en-SG" sz="800"/>
        </a:p>
      </dgm:t>
    </dgm:pt>
    <dgm:pt modelId="{4CB25499-FBD0-41D0-A202-01AC89B69077}">
      <dgm:prSet phldrT="[Text]" custT="1"/>
      <dgm:spPr>
        <a:ln w="12700">
          <a:solidFill>
            <a:srgbClr val="808183"/>
          </a:solidFill>
        </a:ln>
      </dgm:spPr>
      <dgm:t>
        <a:bodyPr/>
        <a:lstStyle/>
        <a:p>
          <a:pPr algn="ctr"/>
          <a:r>
            <a:rPr lang="en-SG" sz="2400" dirty="0">
              <a:solidFill>
                <a:srgbClr val="46484B"/>
              </a:solidFill>
              <a:latin typeface="Glacial Indifference" pitchFamily="50" charset="0"/>
              <a:ea typeface="Tahoma" panose="020B0604030504040204" pitchFamily="34" charset="0"/>
              <a:cs typeface="Times New Roman" panose="02020603050405020304" pitchFamily="18" charset="0"/>
            </a:rPr>
            <a:t>Injury Classification</a:t>
          </a:r>
        </a:p>
      </dgm:t>
    </dgm:pt>
    <dgm:pt modelId="{82D7BC9B-662D-49C0-9FFE-29C95E80FD67}" type="parTrans" cxnId="{A1397A50-86A9-4452-866F-F403715EFA6D}">
      <dgm:prSet/>
      <dgm:spPr/>
      <dgm:t>
        <a:bodyPr/>
        <a:lstStyle/>
        <a:p>
          <a:pPr algn="ctr"/>
          <a:endParaRPr lang="en-SG" sz="800"/>
        </a:p>
      </dgm:t>
    </dgm:pt>
    <dgm:pt modelId="{897A374E-24B8-4F91-B57B-151E9DF6D70F}" type="sibTrans" cxnId="{A1397A50-86A9-4452-866F-F403715EFA6D}">
      <dgm:prSet custT="1"/>
      <dgm:spPr>
        <a:solidFill>
          <a:srgbClr val="799ED3"/>
        </a:solidFill>
      </dgm:spPr>
      <dgm:t>
        <a:bodyPr/>
        <a:lstStyle/>
        <a:p>
          <a:pPr algn="ctr"/>
          <a:endParaRPr lang="en-SG" sz="800"/>
        </a:p>
      </dgm:t>
    </dgm:pt>
    <dgm:pt modelId="{74898549-8180-43EA-997F-2DDF4E0A1298}">
      <dgm:prSet phldrT="[Text]" custT="1"/>
      <dgm:spPr>
        <a:ln w="12700">
          <a:solidFill>
            <a:srgbClr val="808183"/>
          </a:solidFill>
        </a:ln>
      </dgm:spPr>
      <dgm:t>
        <a:bodyPr/>
        <a:lstStyle/>
        <a:p>
          <a:pPr algn="ctr"/>
          <a:r>
            <a:rPr lang="en-SG" sz="2400" dirty="0">
              <a:solidFill>
                <a:srgbClr val="46484B"/>
              </a:solidFill>
              <a:latin typeface="Glacial Indifference" pitchFamily="50" charset="0"/>
              <a:cs typeface="Times New Roman" panose="02020603050405020304" pitchFamily="18" charset="0"/>
            </a:rPr>
            <a:t>Injury Severity</a:t>
          </a:r>
        </a:p>
      </dgm:t>
    </dgm:pt>
    <dgm:pt modelId="{B5863401-B4EA-44FA-B4CE-85E569B2E72B}" type="parTrans" cxnId="{A6776C8D-BAD3-4BBF-A6B5-25F8A0F884C2}">
      <dgm:prSet/>
      <dgm:spPr/>
      <dgm:t>
        <a:bodyPr/>
        <a:lstStyle/>
        <a:p>
          <a:pPr algn="ctr"/>
          <a:endParaRPr lang="en-SG" sz="800"/>
        </a:p>
      </dgm:t>
    </dgm:pt>
    <dgm:pt modelId="{425B1BD5-FBF1-4C1D-92B2-091140035DCE}" type="sibTrans" cxnId="{A6776C8D-BAD3-4BBF-A6B5-25F8A0F884C2}">
      <dgm:prSet/>
      <dgm:spPr/>
      <dgm:t>
        <a:bodyPr/>
        <a:lstStyle/>
        <a:p>
          <a:pPr algn="ctr"/>
          <a:endParaRPr lang="en-SG" sz="800"/>
        </a:p>
      </dgm:t>
    </dgm:pt>
    <dgm:pt modelId="{1E5D02F8-EC16-4913-BA89-CE617D6B1804}" type="pres">
      <dgm:prSet presAssocID="{4D5378C5-8731-4C8A-9721-6BAF1282A597}" presName="linearFlow" presStyleCnt="0">
        <dgm:presLayoutVars>
          <dgm:dir/>
          <dgm:resizeHandles val="exact"/>
        </dgm:presLayoutVars>
      </dgm:prSet>
      <dgm:spPr/>
    </dgm:pt>
    <dgm:pt modelId="{4A8EA9DB-169B-455F-94E6-5032DB8B57D3}" type="pres">
      <dgm:prSet presAssocID="{6124AE74-3EA4-48E2-847F-0FACF7E5EE67}" presName="node" presStyleLbl="node1" presStyleIdx="0" presStyleCnt="3" custScaleX="120509">
        <dgm:presLayoutVars>
          <dgm:bulletEnabled val="1"/>
        </dgm:presLayoutVars>
      </dgm:prSet>
      <dgm:spPr/>
    </dgm:pt>
    <dgm:pt modelId="{10051775-010C-42F6-A498-B7537AF5023D}" type="pres">
      <dgm:prSet presAssocID="{BF821555-AC1A-43D2-B3DA-927965BC4208}" presName="spacerL" presStyleCnt="0"/>
      <dgm:spPr/>
    </dgm:pt>
    <dgm:pt modelId="{3DD116E1-5DF7-4FF4-8264-38D14FD0A50C}" type="pres">
      <dgm:prSet presAssocID="{BF821555-AC1A-43D2-B3DA-927965BC4208}" presName="sibTrans" presStyleLbl="sibTrans2D1" presStyleIdx="0" presStyleCnt="2"/>
      <dgm:spPr/>
    </dgm:pt>
    <dgm:pt modelId="{87DBE8EF-EAC5-4A53-8704-8CD0AB0A85A9}" type="pres">
      <dgm:prSet presAssocID="{BF821555-AC1A-43D2-B3DA-927965BC4208}" presName="spacerR" presStyleCnt="0"/>
      <dgm:spPr/>
    </dgm:pt>
    <dgm:pt modelId="{97EBDB8E-9E4C-4676-9D36-B99D4D115440}" type="pres">
      <dgm:prSet presAssocID="{4CB25499-FBD0-41D0-A202-01AC89B69077}" presName="node" presStyleLbl="node1" presStyleIdx="1" presStyleCnt="3" custScaleX="264984">
        <dgm:presLayoutVars>
          <dgm:bulletEnabled val="1"/>
        </dgm:presLayoutVars>
      </dgm:prSet>
      <dgm:spPr/>
    </dgm:pt>
    <dgm:pt modelId="{7D191887-A87F-4251-A5A0-8F0A5E4B5CDE}" type="pres">
      <dgm:prSet presAssocID="{897A374E-24B8-4F91-B57B-151E9DF6D70F}" presName="spacerL" presStyleCnt="0"/>
      <dgm:spPr/>
    </dgm:pt>
    <dgm:pt modelId="{762CFEFB-6589-40AF-BF6E-445FAFA6BDB3}" type="pres">
      <dgm:prSet presAssocID="{897A374E-24B8-4F91-B57B-151E9DF6D70F}" presName="sibTrans" presStyleLbl="sibTrans2D1" presStyleIdx="1" presStyleCnt="2"/>
      <dgm:spPr/>
    </dgm:pt>
    <dgm:pt modelId="{8AD904E6-0B8E-4D0C-9B38-867D01B89570}" type="pres">
      <dgm:prSet presAssocID="{897A374E-24B8-4F91-B57B-151E9DF6D70F}" presName="spacerR" presStyleCnt="0"/>
      <dgm:spPr/>
    </dgm:pt>
    <dgm:pt modelId="{4358F430-FC21-4AC9-B10D-5A38CE8DE5C9}" type="pres">
      <dgm:prSet presAssocID="{74898549-8180-43EA-997F-2DDF4E0A1298}" presName="node" presStyleLbl="node1" presStyleIdx="2" presStyleCnt="3" custScaleX="168755" custLinFactNeighborX="-14337" custLinFactNeighborY="-6735">
        <dgm:presLayoutVars>
          <dgm:bulletEnabled val="1"/>
        </dgm:presLayoutVars>
      </dgm:prSet>
      <dgm:spPr/>
    </dgm:pt>
  </dgm:ptLst>
  <dgm:cxnLst>
    <dgm:cxn modelId="{3369CD08-40AA-452E-9BB9-7EF372AE1C9D}" type="presOf" srcId="{BF821555-AC1A-43D2-B3DA-927965BC4208}" destId="{3DD116E1-5DF7-4FF4-8264-38D14FD0A50C}" srcOrd="0" destOrd="0" presId="urn:microsoft.com/office/officeart/2005/8/layout/equation1"/>
    <dgm:cxn modelId="{E1761A49-4743-40B8-AFBE-2D82778B8F5A}" type="presOf" srcId="{897A374E-24B8-4F91-B57B-151E9DF6D70F}" destId="{762CFEFB-6589-40AF-BF6E-445FAFA6BDB3}" srcOrd="0" destOrd="0" presId="urn:microsoft.com/office/officeart/2005/8/layout/equation1"/>
    <dgm:cxn modelId="{A1397A50-86A9-4452-866F-F403715EFA6D}" srcId="{4D5378C5-8731-4C8A-9721-6BAF1282A597}" destId="{4CB25499-FBD0-41D0-A202-01AC89B69077}" srcOrd="1" destOrd="0" parTransId="{82D7BC9B-662D-49C0-9FFE-29C95E80FD67}" sibTransId="{897A374E-24B8-4F91-B57B-151E9DF6D70F}"/>
    <dgm:cxn modelId="{137B2252-1F97-4034-86F6-C1CDC60D968E}" type="presOf" srcId="{4D5378C5-8731-4C8A-9721-6BAF1282A597}" destId="{1E5D02F8-EC16-4913-BA89-CE617D6B1804}" srcOrd="0" destOrd="0" presId="urn:microsoft.com/office/officeart/2005/8/layout/equation1"/>
    <dgm:cxn modelId="{A6776C8D-BAD3-4BBF-A6B5-25F8A0F884C2}" srcId="{4D5378C5-8731-4C8A-9721-6BAF1282A597}" destId="{74898549-8180-43EA-997F-2DDF4E0A1298}" srcOrd="2" destOrd="0" parTransId="{B5863401-B4EA-44FA-B4CE-85E569B2E72B}" sibTransId="{425B1BD5-FBF1-4C1D-92B2-091140035DCE}"/>
    <dgm:cxn modelId="{0CA54D92-4C20-4CD8-B53B-5E3219BFE80C}" type="presOf" srcId="{74898549-8180-43EA-997F-2DDF4E0A1298}" destId="{4358F430-FC21-4AC9-B10D-5A38CE8DE5C9}" srcOrd="0" destOrd="0" presId="urn:microsoft.com/office/officeart/2005/8/layout/equation1"/>
    <dgm:cxn modelId="{59BF579F-F6DA-4B83-8D91-D1B64C6E0891}" type="presOf" srcId="{4CB25499-FBD0-41D0-A202-01AC89B69077}" destId="{97EBDB8E-9E4C-4676-9D36-B99D4D115440}" srcOrd="0" destOrd="0" presId="urn:microsoft.com/office/officeart/2005/8/layout/equation1"/>
    <dgm:cxn modelId="{0CC227B1-0C1E-43CB-97DF-31DC377F60E1}" type="presOf" srcId="{6124AE74-3EA4-48E2-847F-0FACF7E5EE67}" destId="{4A8EA9DB-169B-455F-94E6-5032DB8B57D3}" srcOrd="0" destOrd="0" presId="urn:microsoft.com/office/officeart/2005/8/layout/equation1"/>
    <dgm:cxn modelId="{A27249CB-7266-46A5-B7DE-3550A10E6C87}" srcId="{4D5378C5-8731-4C8A-9721-6BAF1282A597}" destId="{6124AE74-3EA4-48E2-847F-0FACF7E5EE67}" srcOrd="0" destOrd="0" parTransId="{A06F0313-322C-40B1-8E70-4306F58DFECC}" sibTransId="{BF821555-AC1A-43D2-B3DA-927965BC4208}"/>
    <dgm:cxn modelId="{5555B5D1-7062-4897-8658-FA53EC665D32}" type="presParOf" srcId="{1E5D02F8-EC16-4913-BA89-CE617D6B1804}" destId="{4A8EA9DB-169B-455F-94E6-5032DB8B57D3}" srcOrd="0" destOrd="0" presId="urn:microsoft.com/office/officeart/2005/8/layout/equation1"/>
    <dgm:cxn modelId="{263E3690-C944-4EC0-9FA2-DC89142B8637}" type="presParOf" srcId="{1E5D02F8-EC16-4913-BA89-CE617D6B1804}" destId="{10051775-010C-42F6-A498-B7537AF5023D}" srcOrd="1" destOrd="0" presId="urn:microsoft.com/office/officeart/2005/8/layout/equation1"/>
    <dgm:cxn modelId="{DE72F27B-85C8-4FCF-9494-96781D726B9C}" type="presParOf" srcId="{1E5D02F8-EC16-4913-BA89-CE617D6B1804}" destId="{3DD116E1-5DF7-4FF4-8264-38D14FD0A50C}" srcOrd="2" destOrd="0" presId="urn:microsoft.com/office/officeart/2005/8/layout/equation1"/>
    <dgm:cxn modelId="{91E3DF00-140E-44CD-8F53-F991F75BFA58}" type="presParOf" srcId="{1E5D02F8-EC16-4913-BA89-CE617D6B1804}" destId="{87DBE8EF-EAC5-4A53-8704-8CD0AB0A85A9}" srcOrd="3" destOrd="0" presId="urn:microsoft.com/office/officeart/2005/8/layout/equation1"/>
    <dgm:cxn modelId="{41368E98-2986-4133-BDBB-E5BD872CE56F}" type="presParOf" srcId="{1E5D02F8-EC16-4913-BA89-CE617D6B1804}" destId="{97EBDB8E-9E4C-4676-9D36-B99D4D115440}" srcOrd="4" destOrd="0" presId="urn:microsoft.com/office/officeart/2005/8/layout/equation1"/>
    <dgm:cxn modelId="{FB205302-E26C-4E20-86C6-76DD018B7C2A}" type="presParOf" srcId="{1E5D02F8-EC16-4913-BA89-CE617D6B1804}" destId="{7D191887-A87F-4251-A5A0-8F0A5E4B5CDE}" srcOrd="5" destOrd="0" presId="urn:microsoft.com/office/officeart/2005/8/layout/equation1"/>
    <dgm:cxn modelId="{0D0C6B44-8DE3-4DC1-A1B9-7E1DC1B8DF1C}" type="presParOf" srcId="{1E5D02F8-EC16-4913-BA89-CE617D6B1804}" destId="{762CFEFB-6589-40AF-BF6E-445FAFA6BDB3}" srcOrd="6" destOrd="0" presId="urn:microsoft.com/office/officeart/2005/8/layout/equation1"/>
    <dgm:cxn modelId="{F8A19F3A-CDF0-410B-B014-7D726550F467}" type="presParOf" srcId="{1E5D02F8-EC16-4913-BA89-CE617D6B1804}" destId="{8AD904E6-0B8E-4D0C-9B38-867D01B89570}" srcOrd="7" destOrd="0" presId="urn:microsoft.com/office/officeart/2005/8/layout/equation1"/>
    <dgm:cxn modelId="{5F195E44-A19B-4A05-8D08-3549A2858C45}" type="presParOf" srcId="{1E5D02F8-EC16-4913-BA89-CE617D6B1804}" destId="{4358F430-FC21-4AC9-B10D-5A38CE8DE5C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51672-6A72-423C-A840-D8E0B214F2C8}">
      <dsp:nvSpPr>
        <dsp:cNvPr id="0" name=""/>
        <dsp:cNvSpPr/>
      </dsp:nvSpPr>
      <dsp:spPr>
        <a:xfrm>
          <a:off x="0" y="3861115"/>
          <a:ext cx="8392587" cy="844717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808183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  <a:ea typeface="Tahoma" panose="020B0604030504040204" pitchFamily="34" charset="0"/>
              <a:cs typeface="Times New Roman" panose="02020603050405020304" pitchFamily="18" charset="0"/>
            </a:rPr>
            <a:t>Injury Severity</a:t>
          </a:r>
        </a:p>
      </dsp:txBody>
      <dsp:txXfrm>
        <a:off x="0" y="3861115"/>
        <a:ext cx="8392587" cy="844717"/>
      </dsp:txXfrm>
    </dsp:sp>
    <dsp:sp modelId="{44A8E208-D4E6-4328-9AC4-5065EE7E4DF6}">
      <dsp:nvSpPr>
        <dsp:cNvPr id="0" name=""/>
        <dsp:cNvSpPr/>
      </dsp:nvSpPr>
      <dsp:spPr>
        <a:xfrm rot="10800000">
          <a:off x="0" y="2574610"/>
          <a:ext cx="8392587" cy="1299175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 dirty="0">
              <a:latin typeface="Glacial Indifference" pitchFamily="50" charset="0"/>
              <a:cs typeface="Times New Roman" panose="02020603050405020304" pitchFamily="18" charset="0"/>
            </a:rPr>
            <a:t>Incident Outcome</a:t>
          </a:r>
        </a:p>
      </dsp:txBody>
      <dsp:txXfrm rot="-10800000">
        <a:off x="0" y="2574610"/>
        <a:ext cx="8392587" cy="456010"/>
      </dsp:txXfrm>
    </dsp:sp>
    <dsp:sp modelId="{CEAA5A05-3B46-44F3-8358-D7328DD41889}">
      <dsp:nvSpPr>
        <dsp:cNvPr id="0" name=""/>
        <dsp:cNvSpPr/>
      </dsp:nvSpPr>
      <dsp:spPr>
        <a:xfrm>
          <a:off x="0" y="3030621"/>
          <a:ext cx="4196293" cy="38845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  <a:cs typeface="Times New Roman" panose="02020603050405020304" pitchFamily="18" charset="0"/>
            </a:rPr>
            <a:t>Body location</a:t>
          </a:r>
        </a:p>
      </dsp:txBody>
      <dsp:txXfrm>
        <a:off x="0" y="3030621"/>
        <a:ext cx="4196293" cy="388453"/>
      </dsp:txXfrm>
    </dsp:sp>
    <dsp:sp modelId="{1A3FED28-1785-4BC0-9CCB-29E3811120EE}">
      <dsp:nvSpPr>
        <dsp:cNvPr id="0" name=""/>
        <dsp:cNvSpPr/>
      </dsp:nvSpPr>
      <dsp:spPr>
        <a:xfrm>
          <a:off x="4196293" y="3030621"/>
          <a:ext cx="4196293" cy="38845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  <a:cs typeface="Times New Roman" panose="02020603050405020304" pitchFamily="18" charset="0"/>
            </a:rPr>
            <a:t>Nature of injury</a:t>
          </a:r>
        </a:p>
      </dsp:txBody>
      <dsp:txXfrm>
        <a:off x="4196293" y="3030621"/>
        <a:ext cx="4196293" cy="388453"/>
      </dsp:txXfrm>
    </dsp:sp>
    <dsp:sp modelId="{F57A0FA7-B3EA-450A-96C3-2D6B302195FD}">
      <dsp:nvSpPr>
        <dsp:cNvPr id="0" name=""/>
        <dsp:cNvSpPr/>
      </dsp:nvSpPr>
      <dsp:spPr>
        <a:xfrm rot="10800000">
          <a:off x="0" y="1288105"/>
          <a:ext cx="8392587" cy="1299175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 dirty="0">
              <a:latin typeface="Glacial Indifference" pitchFamily="50" charset="0"/>
              <a:cs typeface="Times New Roman" panose="02020603050405020304" pitchFamily="18" charset="0"/>
            </a:rPr>
            <a:t>Incident Triggers</a:t>
          </a:r>
        </a:p>
      </dsp:txBody>
      <dsp:txXfrm rot="-10800000">
        <a:off x="0" y="1288105"/>
        <a:ext cx="8392587" cy="456010"/>
      </dsp:txXfrm>
    </dsp:sp>
    <dsp:sp modelId="{03E539D1-0CE9-463A-9889-EBEFCBC7B807}">
      <dsp:nvSpPr>
        <dsp:cNvPr id="0" name=""/>
        <dsp:cNvSpPr/>
      </dsp:nvSpPr>
      <dsp:spPr>
        <a:xfrm>
          <a:off x="0" y="1744116"/>
          <a:ext cx="8392587" cy="38845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  <a:cs typeface="Times New Roman" panose="02020603050405020304" pitchFamily="18" charset="0"/>
            </a:rPr>
            <a:t>Mechanism of injury</a:t>
          </a:r>
        </a:p>
      </dsp:txBody>
      <dsp:txXfrm>
        <a:off x="0" y="1744116"/>
        <a:ext cx="8392587" cy="388453"/>
      </dsp:txXfrm>
    </dsp:sp>
    <dsp:sp modelId="{22180827-120F-4E2E-86EA-BC0B979340B8}">
      <dsp:nvSpPr>
        <dsp:cNvPr id="0" name=""/>
        <dsp:cNvSpPr/>
      </dsp:nvSpPr>
      <dsp:spPr>
        <a:xfrm rot="10800000">
          <a:off x="0" y="1600"/>
          <a:ext cx="8392587" cy="1299175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 dirty="0">
              <a:latin typeface="Glacial Indifference" pitchFamily="50" charset="0"/>
              <a:cs typeface="Times New Roman" panose="02020603050405020304" pitchFamily="18" charset="0"/>
            </a:rPr>
            <a:t>Incident Drivers</a:t>
          </a:r>
        </a:p>
      </dsp:txBody>
      <dsp:txXfrm rot="-10800000">
        <a:off x="0" y="1600"/>
        <a:ext cx="8392587" cy="456010"/>
      </dsp:txXfrm>
    </dsp:sp>
    <dsp:sp modelId="{A434F0C1-A494-4855-ABD4-0A7AFE1399FF}">
      <dsp:nvSpPr>
        <dsp:cNvPr id="0" name=""/>
        <dsp:cNvSpPr/>
      </dsp:nvSpPr>
      <dsp:spPr>
        <a:xfrm>
          <a:off x="4097" y="457611"/>
          <a:ext cx="2794797" cy="38845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  <a:cs typeface="Times New Roman" panose="02020603050405020304" pitchFamily="18" charset="0"/>
            </a:rPr>
            <a:t>Human</a:t>
          </a:r>
        </a:p>
      </dsp:txBody>
      <dsp:txXfrm>
        <a:off x="4097" y="457611"/>
        <a:ext cx="2794797" cy="388453"/>
      </dsp:txXfrm>
    </dsp:sp>
    <dsp:sp modelId="{AAB2A4BA-FC01-49DD-B917-0DF842A2209D}">
      <dsp:nvSpPr>
        <dsp:cNvPr id="0" name=""/>
        <dsp:cNvSpPr/>
      </dsp:nvSpPr>
      <dsp:spPr>
        <a:xfrm>
          <a:off x="2781175" y="438005"/>
          <a:ext cx="2794797" cy="38845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  <a:cs typeface="Times New Roman" panose="02020603050405020304" pitchFamily="18" charset="0"/>
            </a:rPr>
            <a:t>Environment</a:t>
          </a:r>
        </a:p>
      </dsp:txBody>
      <dsp:txXfrm>
        <a:off x="2781175" y="438005"/>
        <a:ext cx="2794797" cy="388453"/>
      </dsp:txXfrm>
    </dsp:sp>
    <dsp:sp modelId="{8F49BC62-2538-429F-B40B-04056E1C552C}">
      <dsp:nvSpPr>
        <dsp:cNvPr id="0" name=""/>
        <dsp:cNvSpPr/>
      </dsp:nvSpPr>
      <dsp:spPr>
        <a:xfrm>
          <a:off x="5593692" y="457611"/>
          <a:ext cx="2794797" cy="38845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  <a:cs typeface="Times New Roman" panose="02020603050405020304" pitchFamily="18" charset="0"/>
            </a:rPr>
            <a:t>Agency of injury</a:t>
          </a:r>
        </a:p>
      </dsp:txBody>
      <dsp:txXfrm>
        <a:off x="5593692" y="457611"/>
        <a:ext cx="2794797" cy="388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60928-8409-4556-9204-529DBC6295E2}">
      <dsp:nvSpPr>
        <dsp:cNvPr id="0" name=""/>
        <dsp:cNvSpPr/>
      </dsp:nvSpPr>
      <dsp:spPr>
        <a:xfrm>
          <a:off x="5139864" y="4888820"/>
          <a:ext cx="3102854" cy="2009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0818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400" kern="1200" dirty="0">
              <a:latin typeface="Glacial Indifference" pitchFamily="50" charset="0"/>
            </a:rPr>
            <a:t>Merge across files based on ID</a:t>
          </a:r>
        </a:p>
      </dsp:txBody>
      <dsp:txXfrm>
        <a:off x="6114872" y="5435458"/>
        <a:ext cx="2083694" cy="1419155"/>
      </dsp:txXfrm>
    </dsp:sp>
    <dsp:sp modelId="{22A97DC5-A83F-48DA-A0B4-19C476A02BA3}">
      <dsp:nvSpPr>
        <dsp:cNvPr id="0" name=""/>
        <dsp:cNvSpPr/>
      </dsp:nvSpPr>
      <dsp:spPr>
        <a:xfrm>
          <a:off x="77312" y="4888820"/>
          <a:ext cx="3102854" cy="2009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0818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400" kern="1200" dirty="0">
              <a:latin typeface="Glacial Indifference" pitchFamily="50" charset="0"/>
            </a:rPr>
            <a:t>Derive new columns</a:t>
          </a:r>
        </a:p>
      </dsp:txBody>
      <dsp:txXfrm>
        <a:off x="121464" y="5435458"/>
        <a:ext cx="2083694" cy="1419155"/>
      </dsp:txXfrm>
    </dsp:sp>
    <dsp:sp modelId="{47359143-F3C6-4717-A66A-BA76F25D55C7}">
      <dsp:nvSpPr>
        <dsp:cNvPr id="0" name=""/>
        <dsp:cNvSpPr/>
      </dsp:nvSpPr>
      <dsp:spPr>
        <a:xfrm>
          <a:off x="4967454" y="114554"/>
          <a:ext cx="3447674" cy="3016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0818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400" kern="1200" dirty="0">
              <a:latin typeface="Glacial Indifference" pitchFamily="50" charset="0"/>
            </a:rPr>
            <a:t>Invalid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400" kern="1200" dirty="0">
              <a:latin typeface="Glacial Indifference" pitchFamily="50" charset="0"/>
            </a:rPr>
            <a:t>Missing or Duplicate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400" kern="1200" dirty="0">
              <a:latin typeface="Glacial Indifference" pitchFamily="50" charset="0"/>
            </a:rPr>
            <a:t>Recategorize</a:t>
          </a:r>
        </a:p>
      </dsp:txBody>
      <dsp:txXfrm>
        <a:off x="6068012" y="180810"/>
        <a:ext cx="2280860" cy="2129642"/>
      </dsp:txXfrm>
    </dsp:sp>
    <dsp:sp modelId="{F97D4C3D-6BF9-424C-8081-ADF25EFD1E6E}">
      <dsp:nvSpPr>
        <dsp:cNvPr id="0" name=""/>
        <dsp:cNvSpPr/>
      </dsp:nvSpPr>
      <dsp:spPr>
        <a:xfrm>
          <a:off x="77312" y="617684"/>
          <a:ext cx="3102854" cy="2009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0818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400" kern="1200" dirty="0">
              <a:latin typeface="Glacial Indifference" pitchFamily="50" charset="0"/>
            </a:rPr>
            <a:t>Irrelevant Columns</a:t>
          </a:r>
        </a:p>
      </dsp:txBody>
      <dsp:txXfrm>
        <a:off x="121464" y="661836"/>
        <a:ext cx="2083694" cy="1419155"/>
      </dsp:txXfrm>
    </dsp:sp>
    <dsp:sp modelId="{6E902FDD-1403-4082-9D27-FE2A3790A853}">
      <dsp:nvSpPr>
        <dsp:cNvPr id="0" name=""/>
        <dsp:cNvSpPr/>
      </dsp:nvSpPr>
      <dsp:spPr>
        <a:xfrm>
          <a:off x="1463701" y="724141"/>
          <a:ext cx="2719708" cy="2719708"/>
        </a:xfrm>
        <a:prstGeom prst="pieWedge">
          <a:avLst/>
        </a:prstGeom>
        <a:solidFill>
          <a:srgbClr val="799E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</a:rPr>
            <a:t>Preliminary Checks</a:t>
          </a:r>
        </a:p>
      </dsp:txBody>
      <dsp:txXfrm>
        <a:off x="2260285" y="1520725"/>
        <a:ext cx="1923124" cy="1923124"/>
      </dsp:txXfrm>
    </dsp:sp>
    <dsp:sp modelId="{8AFB698B-BDEB-4B4B-9E25-4F66F415E253}">
      <dsp:nvSpPr>
        <dsp:cNvPr id="0" name=""/>
        <dsp:cNvSpPr/>
      </dsp:nvSpPr>
      <dsp:spPr>
        <a:xfrm rot="5400000">
          <a:off x="4309031" y="724141"/>
          <a:ext cx="2719708" cy="2719708"/>
        </a:xfrm>
        <a:prstGeom prst="pieWedge">
          <a:avLst/>
        </a:prstGeom>
        <a:solidFill>
          <a:srgbClr val="799E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</a:rPr>
            <a:t>Data Cleaning</a:t>
          </a:r>
        </a:p>
      </dsp:txBody>
      <dsp:txXfrm rot="-5400000">
        <a:off x="4309031" y="1520725"/>
        <a:ext cx="1923124" cy="1923124"/>
      </dsp:txXfrm>
    </dsp:sp>
    <dsp:sp modelId="{C3A5F936-ECD9-422C-8A5C-1B0631223550}">
      <dsp:nvSpPr>
        <dsp:cNvPr id="0" name=""/>
        <dsp:cNvSpPr/>
      </dsp:nvSpPr>
      <dsp:spPr>
        <a:xfrm rot="10800000">
          <a:off x="4309031" y="3569471"/>
          <a:ext cx="2719708" cy="2719708"/>
        </a:xfrm>
        <a:prstGeom prst="pieWedge">
          <a:avLst/>
        </a:prstGeom>
        <a:solidFill>
          <a:srgbClr val="799E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</a:rPr>
            <a:t>Merging</a:t>
          </a:r>
        </a:p>
      </dsp:txBody>
      <dsp:txXfrm rot="10800000">
        <a:off x="4309031" y="3569471"/>
        <a:ext cx="1923124" cy="1923124"/>
      </dsp:txXfrm>
    </dsp:sp>
    <dsp:sp modelId="{0929791E-469A-425C-8515-E9B922771EC1}">
      <dsp:nvSpPr>
        <dsp:cNvPr id="0" name=""/>
        <dsp:cNvSpPr/>
      </dsp:nvSpPr>
      <dsp:spPr>
        <a:xfrm rot="16200000">
          <a:off x="1463701" y="3569471"/>
          <a:ext cx="2719708" cy="2719708"/>
        </a:xfrm>
        <a:prstGeom prst="pieWedge">
          <a:avLst/>
        </a:prstGeom>
        <a:solidFill>
          <a:srgbClr val="799E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latin typeface="Glacial Indifference" pitchFamily="50" charset="0"/>
            </a:rPr>
            <a:t>New Columns</a:t>
          </a:r>
        </a:p>
      </dsp:txBody>
      <dsp:txXfrm rot="5400000">
        <a:off x="2260285" y="3569471"/>
        <a:ext cx="1923124" cy="1923124"/>
      </dsp:txXfrm>
    </dsp:sp>
    <dsp:sp modelId="{B345510A-352B-4E59-A3EE-75444CC76014}">
      <dsp:nvSpPr>
        <dsp:cNvPr id="0" name=""/>
        <dsp:cNvSpPr/>
      </dsp:nvSpPr>
      <dsp:spPr>
        <a:xfrm>
          <a:off x="3776709" y="2941363"/>
          <a:ext cx="939021" cy="81654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7F99A-9906-481C-AC01-DCCA808ADE23}">
      <dsp:nvSpPr>
        <dsp:cNvPr id="0" name=""/>
        <dsp:cNvSpPr/>
      </dsp:nvSpPr>
      <dsp:spPr>
        <a:xfrm rot="10800000">
          <a:off x="3776709" y="3255417"/>
          <a:ext cx="939021" cy="81654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EA9DB-169B-455F-94E6-5032DB8B57D3}">
      <dsp:nvSpPr>
        <dsp:cNvPr id="0" name=""/>
        <dsp:cNvSpPr/>
      </dsp:nvSpPr>
      <dsp:spPr>
        <a:xfrm>
          <a:off x="407980" y="777"/>
          <a:ext cx="1199938" cy="995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80818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solidFill>
                <a:srgbClr val="46484B"/>
              </a:solidFill>
              <a:latin typeface="Glacial Indifference" pitchFamily="50" charset="0"/>
              <a:cs typeface="Times New Roman" panose="02020603050405020304" pitchFamily="18" charset="0"/>
            </a:rPr>
            <a:t>Lost Time</a:t>
          </a:r>
        </a:p>
      </dsp:txBody>
      <dsp:txXfrm>
        <a:off x="583707" y="146598"/>
        <a:ext cx="848484" cy="704083"/>
      </dsp:txXfrm>
    </dsp:sp>
    <dsp:sp modelId="{3DD116E1-5DF7-4FF4-8264-38D14FD0A50C}">
      <dsp:nvSpPr>
        <dsp:cNvPr id="0" name=""/>
        <dsp:cNvSpPr/>
      </dsp:nvSpPr>
      <dsp:spPr>
        <a:xfrm>
          <a:off x="1688771" y="209879"/>
          <a:ext cx="577520" cy="577520"/>
        </a:xfrm>
        <a:prstGeom prst="mathPlus">
          <a:avLst/>
        </a:prstGeom>
        <a:solidFill>
          <a:srgbClr val="799ED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800" kern="1200"/>
        </a:p>
      </dsp:txBody>
      <dsp:txXfrm>
        <a:off x="1765321" y="430723"/>
        <a:ext cx="424420" cy="135832"/>
      </dsp:txXfrm>
    </dsp:sp>
    <dsp:sp modelId="{97EBDB8E-9E4C-4676-9D36-B99D4D115440}">
      <dsp:nvSpPr>
        <dsp:cNvPr id="0" name=""/>
        <dsp:cNvSpPr/>
      </dsp:nvSpPr>
      <dsp:spPr>
        <a:xfrm>
          <a:off x="2347145" y="777"/>
          <a:ext cx="2638513" cy="995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80818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solidFill>
                <a:srgbClr val="46484B"/>
              </a:solidFill>
              <a:latin typeface="Glacial Indifference" pitchFamily="50" charset="0"/>
              <a:ea typeface="Tahoma" panose="020B0604030504040204" pitchFamily="34" charset="0"/>
              <a:cs typeface="Times New Roman" panose="02020603050405020304" pitchFamily="18" charset="0"/>
            </a:rPr>
            <a:t>Injury Classification</a:t>
          </a:r>
        </a:p>
      </dsp:txBody>
      <dsp:txXfrm>
        <a:off x="2733546" y="146598"/>
        <a:ext cx="1865711" cy="704083"/>
      </dsp:txXfrm>
    </dsp:sp>
    <dsp:sp modelId="{762CFEFB-6589-40AF-BF6E-445FAFA6BDB3}">
      <dsp:nvSpPr>
        <dsp:cNvPr id="0" name=""/>
        <dsp:cNvSpPr/>
      </dsp:nvSpPr>
      <dsp:spPr>
        <a:xfrm>
          <a:off x="5066511" y="209879"/>
          <a:ext cx="577520" cy="577520"/>
        </a:xfrm>
        <a:prstGeom prst="mathEqual">
          <a:avLst/>
        </a:prstGeom>
        <a:solidFill>
          <a:srgbClr val="799ED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800" kern="1200"/>
        </a:p>
      </dsp:txBody>
      <dsp:txXfrm>
        <a:off x="5143061" y="328848"/>
        <a:ext cx="424420" cy="339582"/>
      </dsp:txXfrm>
    </dsp:sp>
    <dsp:sp modelId="{4358F430-FC21-4AC9-B10D-5A38CE8DE5C9}">
      <dsp:nvSpPr>
        <dsp:cNvPr id="0" name=""/>
        <dsp:cNvSpPr/>
      </dsp:nvSpPr>
      <dsp:spPr>
        <a:xfrm>
          <a:off x="5713293" y="0"/>
          <a:ext cx="1680336" cy="995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80818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>
              <a:solidFill>
                <a:srgbClr val="46484B"/>
              </a:solidFill>
              <a:latin typeface="Glacial Indifference" pitchFamily="50" charset="0"/>
              <a:cs typeface="Times New Roman" panose="02020603050405020304" pitchFamily="18" charset="0"/>
            </a:rPr>
            <a:t>Injury Severity</a:t>
          </a:r>
        </a:p>
      </dsp:txBody>
      <dsp:txXfrm>
        <a:off x="5959373" y="145821"/>
        <a:ext cx="1188176" cy="704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9FAC-4174-4BFD-B4E8-FA49208FC73D}" type="datetimeFigureOut">
              <a:rPr lang="en-SG" smtClean="0"/>
              <a:t>3/10/2023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6C3B0-BE9E-429F-AA93-7772147DA4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692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6C3B0-BE9E-429F-AA93-7772147DA4A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572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6C3B0-BE9E-429F-AA93-7772147DA4A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625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6C3B0-BE9E-429F-AA93-7772147DA4A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88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21" Type="http://schemas.microsoft.com/office/2007/relationships/diagramDrawing" Target="../diagrams/drawing1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diagramColors" Target="../diagrams/colors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diagramQuickStyle" Target="../diagrams/quickStyle1.xml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7.png"/><Relationship Id="rId21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diagramData" Target="../diagrams/data2.xml"/><Relationship Id="rId26" Type="http://schemas.openxmlformats.org/officeDocument/2006/relationships/diagramColors" Target="../diagrams/colors3.xml"/><Relationship Id="rId3" Type="http://schemas.openxmlformats.org/officeDocument/2006/relationships/image" Target="../media/image18.svg"/><Relationship Id="rId21" Type="http://schemas.openxmlformats.org/officeDocument/2006/relationships/diagramColors" Target="../diagrams/colors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diagramQuickStyle" Target="../diagrams/quickStyle3.xml"/><Relationship Id="rId2" Type="http://schemas.openxmlformats.org/officeDocument/2006/relationships/image" Target="../media/image17.png"/><Relationship Id="rId16" Type="http://schemas.openxmlformats.org/officeDocument/2006/relationships/image" Target="../media/image15.png"/><Relationship Id="rId20" Type="http://schemas.openxmlformats.org/officeDocument/2006/relationships/diagramQuickStyle" Target="../diagrams/quickStyl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diagramLayout" Target="../diagrams/layout3.xm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diagramData" Target="../diagrams/data3.xml"/><Relationship Id="rId10" Type="http://schemas.openxmlformats.org/officeDocument/2006/relationships/image" Target="../media/image9.png"/><Relationship Id="rId19" Type="http://schemas.openxmlformats.org/officeDocument/2006/relationships/diagramLayout" Target="../diagrams/layout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microsoft.com/office/2007/relationships/diagramDrawing" Target="../diagrams/drawing2.xml"/><Relationship Id="rId27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5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8.svg"/><Relationship Id="rId5" Type="http://schemas.openxmlformats.org/officeDocument/2006/relationships/image" Target="../media/image18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7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5318" y="5143500"/>
            <a:ext cx="4699747" cy="2379004"/>
            <a:chOff x="0" y="0"/>
            <a:chExt cx="6266329" cy="31720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6307" cy="3171952"/>
            </a:xfrm>
            <a:custGeom>
              <a:avLst/>
              <a:gdLst/>
              <a:ahLst/>
              <a:cxnLst/>
              <a:rect l="l" t="t" r="r" b="b"/>
              <a:pathLst>
                <a:path w="6266307" h="3171952">
                  <a:moveTo>
                    <a:pt x="0" y="0"/>
                  </a:moveTo>
                  <a:lnTo>
                    <a:pt x="6266307" y="0"/>
                  </a:lnTo>
                  <a:lnTo>
                    <a:pt x="6266307" y="3171952"/>
                  </a:lnTo>
                  <a:lnTo>
                    <a:pt x="0" y="3171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b="-1"/>
              </a:stretch>
            </a:blip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>
            <a:off x="9144000" y="-239006"/>
            <a:ext cx="9144000" cy="10540157"/>
          </a:xfrm>
          <a:custGeom>
            <a:avLst/>
            <a:gdLst/>
            <a:ahLst/>
            <a:cxnLst/>
            <a:rect l="l" t="t" r="r" b="b"/>
            <a:pathLst>
              <a:path w="9220200" h="10540157">
                <a:moveTo>
                  <a:pt x="0" y="0"/>
                </a:moveTo>
                <a:lnTo>
                  <a:pt x="9220200" y="0"/>
                </a:lnTo>
                <a:lnTo>
                  <a:pt x="9220200" y="10540157"/>
                </a:lnTo>
                <a:lnTo>
                  <a:pt x="0" y="10540157"/>
                </a:lnTo>
                <a:lnTo>
                  <a:pt x="0" y="0"/>
                </a:lnTo>
                <a:close/>
              </a:path>
            </a:pathLst>
          </a:custGeom>
          <a:solidFill>
            <a:srgbClr val="799ED3"/>
          </a:solidFill>
        </p:spPr>
        <p:txBody>
          <a:bodyPr/>
          <a:lstStyle/>
          <a:p>
            <a:endParaRPr lang="en-SG">
              <a:solidFill>
                <a:srgbClr val="9E9791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152161" y="3788725"/>
            <a:ext cx="8144548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5"/>
              </a:lnSpc>
            </a:pPr>
            <a:r>
              <a:rPr lang="en-US" sz="3532" spc="705" dirty="0">
                <a:solidFill>
                  <a:schemeClr val="bg1"/>
                </a:solidFill>
                <a:latin typeface="Lilita One"/>
              </a:rPr>
              <a:t>ANL488</a:t>
            </a:r>
          </a:p>
          <a:p>
            <a:pPr>
              <a:lnSpc>
                <a:spcPts val="3885"/>
              </a:lnSpc>
            </a:pPr>
            <a:r>
              <a:rPr lang="en-US" sz="3532" spc="705" dirty="0">
                <a:solidFill>
                  <a:schemeClr val="bg1"/>
                </a:solidFill>
                <a:latin typeface="Lilita One"/>
              </a:rPr>
              <a:t>USING MACHINE LEARNING TO UNCOVER INSIGHTS </a:t>
            </a:r>
          </a:p>
          <a:p>
            <a:pPr>
              <a:lnSpc>
                <a:spcPts val="3885"/>
              </a:lnSpc>
            </a:pPr>
            <a:r>
              <a:rPr lang="en-US" sz="3532" spc="705" dirty="0">
                <a:solidFill>
                  <a:schemeClr val="bg1"/>
                </a:solidFill>
                <a:latin typeface="Lilita One"/>
              </a:rPr>
              <a:t>RELATED TO SAFETY INCIDENTS </a:t>
            </a:r>
          </a:p>
          <a:p>
            <a:pPr>
              <a:lnSpc>
                <a:spcPts val="3885"/>
              </a:lnSpc>
            </a:pPr>
            <a:r>
              <a:rPr lang="en-US" sz="3532" spc="705" dirty="0">
                <a:solidFill>
                  <a:schemeClr val="bg1"/>
                </a:solidFill>
                <a:latin typeface="Lilita One"/>
              </a:rPr>
              <a:t>(MINING INDUSTRY)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52161" y="6972300"/>
            <a:ext cx="6945165" cy="965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latin typeface="Glacial Indifference"/>
              </a:rPr>
              <a:t>Connie Tan @ Zann Tan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latin typeface="Glacial Indifference"/>
              </a:rPr>
              <a:t>W2070962</a:t>
            </a:r>
          </a:p>
        </p:txBody>
      </p:sp>
      <p:pic>
        <p:nvPicPr>
          <p:cNvPr id="7" name="Picture 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in="100"/>
                </p14:media>
              </p:ext>
            </p:extLst>
          </p:nvPr>
        </p:nvPicPr>
        <p:blipFill>
          <a:blip r:embed="rId5"/>
          <a:srcRect t="1134" b="1134"/>
          <a:stretch>
            <a:fillRect/>
          </a:stretch>
        </p:blipFill>
        <p:spPr>
          <a:xfrm>
            <a:off x="1524000" y="1416471"/>
            <a:ext cx="6159500" cy="3386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 mute="1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9CA952-8088-9C09-774A-DE701A9ED72D}"/>
              </a:ext>
            </a:extLst>
          </p:cNvPr>
          <p:cNvSpPr/>
          <p:nvPr/>
        </p:nvSpPr>
        <p:spPr>
          <a:xfrm>
            <a:off x="80481" y="1112307"/>
            <a:ext cx="8955168" cy="9066905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33F479-2834-2D5B-E8AE-D4195D102AA2}"/>
              </a:ext>
            </a:extLst>
          </p:cNvPr>
          <p:cNvSpPr/>
          <p:nvPr/>
        </p:nvSpPr>
        <p:spPr>
          <a:xfrm>
            <a:off x="9287486" y="1114926"/>
            <a:ext cx="8912174" cy="9043252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2"/>
          <p:cNvSpPr/>
          <p:nvPr/>
        </p:nvSpPr>
        <p:spPr>
          <a:xfrm>
            <a:off x="3096244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5298539" y="188935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04840" y="130900"/>
            <a:ext cx="1853580" cy="71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rgbClr val="514A47"/>
                </a:solidFill>
                <a:latin typeface="Glacial Indifference Bold"/>
              </a:rPr>
              <a:t>Data</a:t>
            </a:r>
          </a:p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rgbClr val="514A47"/>
                </a:solidFill>
                <a:latin typeface="Glacial Indifference Bold"/>
              </a:rPr>
              <a:t>Understanding</a:t>
            </a:r>
          </a:p>
        </p:txBody>
      </p:sp>
      <p:sp>
        <p:nvSpPr>
          <p:cNvPr id="6" name="Freeform 6"/>
          <p:cNvSpPr/>
          <p:nvPr/>
        </p:nvSpPr>
        <p:spPr>
          <a:xfrm>
            <a:off x="-6079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solidFill>
            <a:srgbClr val="799ED3"/>
          </a:solidFill>
        </p:spPr>
        <p:txBody>
          <a:bodyPr/>
          <a:lstStyle/>
          <a:p>
            <a:endParaRPr lang="en-SG"/>
          </a:p>
        </p:txBody>
      </p:sp>
      <p:grpSp>
        <p:nvGrpSpPr>
          <p:cNvPr id="7" name="Group 7"/>
          <p:cNvGrpSpPr/>
          <p:nvPr/>
        </p:nvGrpSpPr>
        <p:grpSpPr>
          <a:xfrm rot="-5400000">
            <a:off x="2196379" y="21657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517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chemeClr val="bg1"/>
                </a:solidFill>
                <a:latin typeface="Glacial Indifference Bold"/>
              </a:rPr>
              <a:t>Business Understanding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6123193" y="-1905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8311506" y="20113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504241" y="260123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Modelling</a:t>
            </a:r>
          </a:p>
        </p:txBody>
      </p:sp>
      <p:sp>
        <p:nvSpPr>
          <p:cNvPr id="14" name="Freeform 14"/>
          <p:cNvSpPr/>
          <p:nvPr/>
        </p:nvSpPr>
        <p:spPr>
          <a:xfrm>
            <a:off x="9194288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11382709" y="191773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540198" y="241628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Evaluation</a:t>
            </a:r>
          </a:p>
        </p:txBody>
      </p:sp>
      <p:sp>
        <p:nvSpPr>
          <p:cNvPr id="18" name="Freeform 18"/>
          <p:cNvSpPr/>
          <p:nvPr/>
        </p:nvSpPr>
        <p:spPr>
          <a:xfrm>
            <a:off x="12296611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9" name="Group 19"/>
          <p:cNvGrpSpPr/>
          <p:nvPr/>
        </p:nvGrpSpPr>
        <p:grpSpPr>
          <a:xfrm rot="-5400000">
            <a:off x="14488958" y="212808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683441" y="296191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Deployment</a:t>
            </a:r>
          </a:p>
        </p:txBody>
      </p:sp>
      <p:sp>
        <p:nvSpPr>
          <p:cNvPr id="22" name="Freeform 22"/>
          <p:cNvSpPr/>
          <p:nvPr/>
        </p:nvSpPr>
        <p:spPr>
          <a:xfrm>
            <a:off x="15373350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23" name="Group 23"/>
          <p:cNvGrpSpPr/>
          <p:nvPr/>
        </p:nvGrpSpPr>
        <p:grpSpPr>
          <a:xfrm rot="-5400000">
            <a:off x="17551543" y="201784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5581946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Question &amp; Answers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7763622" y="226762"/>
            <a:ext cx="436038" cy="534211"/>
          </a:xfrm>
          <a:custGeom>
            <a:avLst/>
            <a:gdLst/>
            <a:ahLst/>
            <a:cxnLst/>
            <a:rect l="l" t="t" r="r" b="b"/>
            <a:pathLst>
              <a:path w="436038" h="534211">
                <a:moveTo>
                  <a:pt x="0" y="0"/>
                </a:moveTo>
                <a:lnTo>
                  <a:pt x="436038" y="0"/>
                </a:lnTo>
                <a:lnTo>
                  <a:pt x="436038" y="534211"/>
                </a:lnTo>
                <a:lnTo>
                  <a:pt x="0" y="5342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7" name="Freeform 27"/>
          <p:cNvSpPr/>
          <p:nvPr/>
        </p:nvSpPr>
        <p:spPr>
          <a:xfrm>
            <a:off x="2356805" y="219383"/>
            <a:ext cx="466571" cy="435601"/>
          </a:xfrm>
          <a:custGeom>
            <a:avLst/>
            <a:gdLst/>
            <a:ahLst/>
            <a:cxnLst/>
            <a:rect l="l" t="t" r="r" b="b"/>
            <a:pathLst>
              <a:path w="466571" h="435601">
                <a:moveTo>
                  <a:pt x="0" y="0"/>
                </a:moveTo>
                <a:lnTo>
                  <a:pt x="466571" y="0"/>
                </a:lnTo>
                <a:lnTo>
                  <a:pt x="466571" y="435601"/>
                </a:lnTo>
                <a:lnTo>
                  <a:pt x="0" y="435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8" name="Freeform 28"/>
          <p:cNvSpPr/>
          <p:nvPr/>
        </p:nvSpPr>
        <p:spPr>
          <a:xfrm>
            <a:off x="5470990" y="216715"/>
            <a:ext cx="484043" cy="464124"/>
          </a:xfrm>
          <a:custGeom>
            <a:avLst/>
            <a:gdLst/>
            <a:ahLst/>
            <a:cxnLst/>
            <a:rect l="l" t="t" r="r" b="b"/>
            <a:pathLst>
              <a:path w="484043" h="464124">
                <a:moveTo>
                  <a:pt x="0" y="0"/>
                </a:moveTo>
                <a:lnTo>
                  <a:pt x="484043" y="0"/>
                </a:lnTo>
                <a:lnTo>
                  <a:pt x="484043" y="464124"/>
                </a:lnTo>
                <a:lnTo>
                  <a:pt x="0" y="4641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9" name="Freeform 29"/>
          <p:cNvSpPr/>
          <p:nvPr/>
        </p:nvSpPr>
        <p:spPr>
          <a:xfrm>
            <a:off x="11620688" y="251968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0"/>
                </a:lnTo>
                <a:lnTo>
                  <a:pt x="457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0" name="Freeform 30"/>
          <p:cNvSpPr/>
          <p:nvPr/>
        </p:nvSpPr>
        <p:spPr>
          <a:xfrm>
            <a:off x="8484425" y="263957"/>
            <a:ext cx="499300" cy="422158"/>
          </a:xfrm>
          <a:custGeom>
            <a:avLst/>
            <a:gdLst/>
            <a:ahLst/>
            <a:cxnLst/>
            <a:rect l="l" t="t" r="r" b="b"/>
            <a:pathLst>
              <a:path w="499300" h="422158">
                <a:moveTo>
                  <a:pt x="0" y="0"/>
                </a:moveTo>
                <a:lnTo>
                  <a:pt x="499300" y="0"/>
                </a:lnTo>
                <a:lnTo>
                  <a:pt x="499300" y="422158"/>
                </a:lnTo>
                <a:lnTo>
                  <a:pt x="0" y="4221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1" name="Freeform 31"/>
          <p:cNvSpPr/>
          <p:nvPr/>
        </p:nvSpPr>
        <p:spPr>
          <a:xfrm>
            <a:off x="14711422" y="282825"/>
            <a:ext cx="459845" cy="384421"/>
          </a:xfrm>
          <a:custGeom>
            <a:avLst/>
            <a:gdLst/>
            <a:ahLst/>
            <a:cxnLst/>
            <a:rect l="l" t="t" r="r" b="b"/>
            <a:pathLst>
              <a:path w="459845" h="384421">
                <a:moveTo>
                  <a:pt x="0" y="0"/>
                </a:moveTo>
                <a:lnTo>
                  <a:pt x="459845" y="0"/>
                </a:lnTo>
                <a:lnTo>
                  <a:pt x="459845" y="384421"/>
                </a:lnTo>
                <a:lnTo>
                  <a:pt x="0" y="3844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9BD5E1-EC12-AC64-E946-DB246C59485E}"/>
              </a:ext>
            </a:extLst>
          </p:cNvPr>
          <p:cNvSpPr txBox="1"/>
          <p:nvPr/>
        </p:nvSpPr>
        <p:spPr>
          <a:xfrm>
            <a:off x="476696" y="1129750"/>
            <a:ext cx="275949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Background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FF59A-36FA-1B2D-9093-0AD3C45296EC}"/>
              </a:ext>
            </a:extLst>
          </p:cNvPr>
          <p:cNvSpPr txBox="1"/>
          <p:nvPr/>
        </p:nvSpPr>
        <p:spPr>
          <a:xfrm>
            <a:off x="437313" y="1708294"/>
            <a:ext cx="8752866" cy="195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Mining organization operating in Australia &amp; Canada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Harsh work environments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2.3 fatalities per 100,000 workers in 2021</a:t>
            </a:r>
            <a:endParaRPr lang="en-SG" sz="2800" dirty="0">
              <a:latin typeface="Glacial Indifference" pitchFamily="50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49B6F8-3827-85FF-878A-48C410E1F61A}"/>
              </a:ext>
            </a:extLst>
          </p:cNvPr>
          <p:cNvSpPr txBox="1"/>
          <p:nvPr/>
        </p:nvSpPr>
        <p:spPr>
          <a:xfrm>
            <a:off x="424123" y="3641571"/>
            <a:ext cx="3554693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Business Problem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19C05E-7DCB-0255-B8D0-7A5342F7B9D6}"/>
              </a:ext>
            </a:extLst>
          </p:cNvPr>
          <p:cNvSpPr txBox="1"/>
          <p:nvPr/>
        </p:nvSpPr>
        <p:spPr>
          <a:xfrm>
            <a:off x="463333" y="4233899"/>
            <a:ext cx="8707252" cy="13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Address the issue of fatalities and injuries in mines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Reduce exposure to hazards</a:t>
            </a:r>
            <a:endParaRPr lang="en-SG" sz="2800" dirty="0">
              <a:latin typeface="Glacial Indifference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803AF5-00C1-4EF1-4539-8EE9A1BC64D8}"/>
              </a:ext>
            </a:extLst>
          </p:cNvPr>
          <p:cNvSpPr txBox="1"/>
          <p:nvPr/>
        </p:nvSpPr>
        <p:spPr>
          <a:xfrm>
            <a:off x="9540198" y="1194951"/>
            <a:ext cx="418166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Previous Studies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5087C0-AF3A-C488-8F09-24C0EB0B5A16}"/>
              </a:ext>
            </a:extLst>
          </p:cNvPr>
          <p:cNvSpPr txBox="1"/>
          <p:nvPr/>
        </p:nvSpPr>
        <p:spPr>
          <a:xfrm>
            <a:off x="9638091" y="1857914"/>
            <a:ext cx="8212596" cy="260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Safety research not widely studied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Focuses on either fatalities or injury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Association between injury severity and accident factors</a:t>
            </a:r>
            <a:endParaRPr lang="en-SG" sz="2800" dirty="0">
              <a:latin typeface="Glacial Indifference" pitchFamily="50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0EC25E-1464-3D6E-A711-4736B4C5E089}"/>
              </a:ext>
            </a:extLst>
          </p:cNvPr>
          <p:cNvSpPr txBox="1"/>
          <p:nvPr/>
        </p:nvSpPr>
        <p:spPr>
          <a:xfrm>
            <a:off x="9540141" y="4417416"/>
            <a:ext cx="4181661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Current Study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B2003333-55BB-C9DD-7E36-4FF89C351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32894"/>
              </p:ext>
            </p:extLst>
          </p:nvPr>
        </p:nvGraphicFramePr>
        <p:xfrm>
          <a:off x="9666812" y="5084266"/>
          <a:ext cx="8392587" cy="470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3BD53AF-7E2F-088B-A943-DDBFFAB52E66}"/>
              </a:ext>
            </a:extLst>
          </p:cNvPr>
          <p:cNvSpPr txBox="1"/>
          <p:nvPr/>
        </p:nvSpPr>
        <p:spPr>
          <a:xfrm>
            <a:off x="496290" y="7358111"/>
            <a:ext cx="338378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Data Mining Goal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6DE90-DB2C-8F64-D359-1B8AF7935ED0}"/>
              </a:ext>
            </a:extLst>
          </p:cNvPr>
          <p:cNvSpPr txBox="1"/>
          <p:nvPr/>
        </p:nvSpPr>
        <p:spPr>
          <a:xfrm>
            <a:off x="509353" y="8036418"/>
            <a:ext cx="841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Predict factors causing fatalities and injuries in mines</a:t>
            </a:r>
            <a:endParaRPr lang="en-SG" sz="2800" dirty="0">
              <a:latin typeface="Glacial Indifference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2DAF0-FE42-AC9B-120A-16679D714D0C}"/>
              </a:ext>
            </a:extLst>
          </p:cNvPr>
          <p:cNvSpPr txBox="1"/>
          <p:nvPr/>
        </p:nvSpPr>
        <p:spPr>
          <a:xfrm>
            <a:off x="447563" y="5486543"/>
            <a:ext cx="3554693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Business Objectives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BE67D-6B0F-F3C2-7449-5FC0B4B98877}"/>
              </a:ext>
            </a:extLst>
          </p:cNvPr>
          <p:cNvSpPr txBox="1"/>
          <p:nvPr/>
        </p:nvSpPr>
        <p:spPr>
          <a:xfrm>
            <a:off x="498467" y="6092791"/>
            <a:ext cx="8707251" cy="131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Enhance safety of miners in Australia &amp; Canada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Achieve zero fatalities and injuries</a:t>
            </a:r>
            <a:endParaRPr lang="en-SG" sz="2800" dirty="0">
              <a:latin typeface="Glacial Indifference" pitchFamily="50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E20AA7-30AA-9C1A-16C1-8BCFD85430F2}"/>
              </a:ext>
            </a:extLst>
          </p:cNvPr>
          <p:cNvSpPr txBox="1"/>
          <p:nvPr/>
        </p:nvSpPr>
        <p:spPr>
          <a:xfrm>
            <a:off x="463333" y="8655342"/>
            <a:ext cx="338378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Software used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D00A83-85AB-2A8C-903D-6BFBB169D587}"/>
              </a:ext>
            </a:extLst>
          </p:cNvPr>
          <p:cNvSpPr txBox="1"/>
          <p:nvPr/>
        </p:nvSpPr>
        <p:spPr>
          <a:xfrm>
            <a:off x="507176" y="9305848"/>
            <a:ext cx="841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Python and Tableau</a:t>
            </a:r>
            <a:endParaRPr lang="en-SG" sz="2800" dirty="0">
              <a:latin typeface="Glacial Indifferenc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36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79B470B-F10F-9633-3B45-1F3D851B55E4}"/>
              </a:ext>
            </a:extLst>
          </p:cNvPr>
          <p:cNvSpPr/>
          <p:nvPr/>
        </p:nvSpPr>
        <p:spPr>
          <a:xfrm>
            <a:off x="76201" y="1179513"/>
            <a:ext cx="18064386" cy="8968879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2"/>
          <p:cNvSpPr/>
          <p:nvPr/>
        </p:nvSpPr>
        <p:spPr>
          <a:xfrm>
            <a:off x="3096244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solidFill>
            <a:srgbClr val="799ED3"/>
          </a:solid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3304840" y="130900"/>
            <a:ext cx="185358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chemeClr val="bg1"/>
                </a:solidFill>
                <a:latin typeface="Glacial Indifference Bold"/>
              </a:rPr>
              <a:t>Data</a:t>
            </a:r>
          </a:p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chemeClr val="bg1"/>
                </a:solidFill>
                <a:latin typeface="Glacial Indifference Bold"/>
              </a:rPr>
              <a:t>Understanding</a:t>
            </a:r>
          </a:p>
        </p:txBody>
      </p:sp>
      <p:sp>
        <p:nvSpPr>
          <p:cNvPr id="4" name="Freeform 4"/>
          <p:cNvSpPr/>
          <p:nvPr/>
        </p:nvSpPr>
        <p:spPr>
          <a:xfrm>
            <a:off x="-6079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2196379" y="21657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2517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Business Understanding</a:t>
            </a:r>
          </a:p>
        </p:txBody>
      </p:sp>
      <p:sp>
        <p:nvSpPr>
          <p:cNvPr id="8" name="Freeform 8"/>
          <p:cNvSpPr/>
          <p:nvPr/>
        </p:nvSpPr>
        <p:spPr>
          <a:xfrm>
            <a:off x="6123193" y="-1905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8311506" y="20113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504241" y="260123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Modelling</a:t>
            </a:r>
          </a:p>
        </p:txBody>
      </p:sp>
      <p:sp>
        <p:nvSpPr>
          <p:cNvPr id="12" name="Freeform 12"/>
          <p:cNvSpPr/>
          <p:nvPr/>
        </p:nvSpPr>
        <p:spPr>
          <a:xfrm>
            <a:off x="9194288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11382709" y="191773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540198" y="241628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Evaluation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2296611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7" name="Group 17"/>
          <p:cNvGrpSpPr/>
          <p:nvPr/>
        </p:nvGrpSpPr>
        <p:grpSpPr>
          <a:xfrm rot="-5400000">
            <a:off x="14488958" y="212808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83441" y="296191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Deployment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373350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21" name="Group 21"/>
          <p:cNvGrpSpPr/>
          <p:nvPr/>
        </p:nvGrpSpPr>
        <p:grpSpPr>
          <a:xfrm rot="-5400000">
            <a:off x="17551543" y="201784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5581946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Question &amp; Answers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7763622" y="226762"/>
            <a:ext cx="436038" cy="534211"/>
          </a:xfrm>
          <a:custGeom>
            <a:avLst/>
            <a:gdLst/>
            <a:ahLst/>
            <a:cxnLst/>
            <a:rect l="l" t="t" r="r" b="b"/>
            <a:pathLst>
              <a:path w="436038" h="534211">
                <a:moveTo>
                  <a:pt x="0" y="0"/>
                </a:moveTo>
                <a:lnTo>
                  <a:pt x="436038" y="0"/>
                </a:lnTo>
                <a:lnTo>
                  <a:pt x="436038" y="534211"/>
                </a:lnTo>
                <a:lnTo>
                  <a:pt x="0" y="534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5" name="Freeform 25"/>
          <p:cNvSpPr/>
          <p:nvPr/>
        </p:nvSpPr>
        <p:spPr>
          <a:xfrm>
            <a:off x="2356805" y="219383"/>
            <a:ext cx="466571" cy="435601"/>
          </a:xfrm>
          <a:custGeom>
            <a:avLst/>
            <a:gdLst/>
            <a:ahLst/>
            <a:cxnLst/>
            <a:rect l="l" t="t" r="r" b="b"/>
            <a:pathLst>
              <a:path w="466571" h="435601">
                <a:moveTo>
                  <a:pt x="0" y="0"/>
                </a:moveTo>
                <a:lnTo>
                  <a:pt x="466571" y="0"/>
                </a:lnTo>
                <a:lnTo>
                  <a:pt x="466571" y="435601"/>
                </a:lnTo>
                <a:lnTo>
                  <a:pt x="0" y="4356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6" name="Freeform 26"/>
          <p:cNvSpPr/>
          <p:nvPr/>
        </p:nvSpPr>
        <p:spPr>
          <a:xfrm>
            <a:off x="5470990" y="216715"/>
            <a:ext cx="484043" cy="464124"/>
          </a:xfrm>
          <a:custGeom>
            <a:avLst/>
            <a:gdLst/>
            <a:ahLst/>
            <a:cxnLst/>
            <a:rect l="l" t="t" r="r" b="b"/>
            <a:pathLst>
              <a:path w="484043" h="464124">
                <a:moveTo>
                  <a:pt x="0" y="0"/>
                </a:moveTo>
                <a:lnTo>
                  <a:pt x="484043" y="0"/>
                </a:lnTo>
                <a:lnTo>
                  <a:pt x="484043" y="464124"/>
                </a:lnTo>
                <a:lnTo>
                  <a:pt x="0" y="4641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7" name="Freeform 27"/>
          <p:cNvSpPr/>
          <p:nvPr/>
        </p:nvSpPr>
        <p:spPr>
          <a:xfrm>
            <a:off x="11620688" y="251968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0"/>
                </a:lnTo>
                <a:lnTo>
                  <a:pt x="457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8" name="Freeform 28"/>
          <p:cNvSpPr/>
          <p:nvPr/>
        </p:nvSpPr>
        <p:spPr>
          <a:xfrm>
            <a:off x="8484425" y="263957"/>
            <a:ext cx="499300" cy="422158"/>
          </a:xfrm>
          <a:custGeom>
            <a:avLst/>
            <a:gdLst/>
            <a:ahLst/>
            <a:cxnLst/>
            <a:rect l="l" t="t" r="r" b="b"/>
            <a:pathLst>
              <a:path w="499300" h="422158">
                <a:moveTo>
                  <a:pt x="0" y="0"/>
                </a:moveTo>
                <a:lnTo>
                  <a:pt x="499300" y="0"/>
                </a:lnTo>
                <a:lnTo>
                  <a:pt x="499300" y="422158"/>
                </a:lnTo>
                <a:lnTo>
                  <a:pt x="0" y="4221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9" name="Freeform 29"/>
          <p:cNvSpPr/>
          <p:nvPr/>
        </p:nvSpPr>
        <p:spPr>
          <a:xfrm>
            <a:off x="14711422" y="282825"/>
            <a:ext cx="459845" cy="384421"/>
          </a:xfrm>
          <a:custGeom>
            <a:avLst/>
            <a:gdLst/>
            <a:ahLst/>
            <a:cxnLst/>
            <a:rect l="l" t="t" r="r" b="b"/>
            <a:pathLst>
              <a:path w="459845" h="384421">
                <a:moveTo>
                  <a:pt x="0" y="0"/>
                </a:moveTo>
                <a:lnTo>
                  <a:pt x="459845" y="0"/>
                </a:lnTo>
                <a:lnTo>
                  <a:pt x="459845" y="384421"/>
                </a:lnTo>
                <a:lnTo>
                  <a:pt x="0" y="3844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42B1CF-808C-6F00-F43B-2984F0F08C55}"/>
              </a:ext>
            </a:extLst>
          </p:cNvPr>
          <p:cNvSpPr txBox="1"/>
          <p:nvPr/>
        </p:nvSpPr>
        <p:spPr>
          <a:xfrm>
            <a:off x="237351" y="1085171"/>
            <a:ext cx="402984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Data Understanding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ACC46CE-C2FF-001F-84F4-38020925030B}"/>
              </a:ext>
            </a:extLst>
          </p:cNvPr>
          <p:cNvGrpSpPr/>
          <p:nvPr/>
        </p:nvGrpSpPr>
        <p:grpSpPr>
          <a:xfrm>
            <a:off x="3200400" y="1349137"/>
            <a:ext cx="14435857" cy="7726580"/>
            <a:chOff x="217723" y="571431"/>
            <a:chExt cx="14435857" cy="7726580"/>
          </a:xfrm>
        </p:grpSpPr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BD156A9-1B3E-B4D6-8948-AA1F3468323E}"/>
                </a:ext>
              </a:extLst>
            </p:cNvPr>
            <p:cNvCxnSpPr>
              <a:cxnSpLocks/>
              <a:stCxn id="41" idx="1"/>
              <a:endCxn id="40" idx="0"/>
            </p:cNvCxnSpPr>
            <p:nvPr/>
          </p:nvCxnSpPr>
          <p:spPr>
            <a:xfrm rot="10800000" flipV="1">
              <a:off x="1539412" y="4654460"/>
              <a:ext cx="8386578" cy="217275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Document outline">
              <a:extLst>
                <a:ext uri="{FF2B5EF4-FFF2-40B4-BE49-F238E27FC236}">
                  <a16:creationId xmlns:a16="http://schemas.microsoft.com/office/drawing/2014/main" id="{F9288286-2C49-21D8-542A-E6E96A01D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79412" y="6827218"/>
              <a:ext cx="720000" cy="720000"/>
            </a:xfrm>
            <a:prstGeom prst="rect">
              <a:avLst/>
            </a:prstGeom>
          </p:spPr>
        </p:pic>
        <p:pic>
          <p:nvPicPr>
            <p:cNvPr id="41" name="Graphic 40" descr="Document outline">
              <a:extLst>
                <a:ext uri="{FF2B5EF4-FFF2-40B4-BE49-F238E27FC236}">
                  <a16:creationId xmlns:a16="http://schemas.microsoft.com/office/drawing/2014/main" id="{C5E018B3-4039-FE34-4F58-0E845AB07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925990" y="4294461"/>
              <a:ext cx="720000" cy="720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1682A8-4FE9-2F78-02B4-2C41B82BB3AA}"/>
                </a:ext>
              </a:extLst>
            </p:cNvPr>
            <p:cNvSpPr txBox="1"/>
            <p:nvPr/>
          </p:nvSpPr>
          <p:spPr>
            <a:xfrm>
              <a:off x="9155501" y="5099656"/>
              <a:ext cx="2330899" cy="400110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‘safety_events.csv</a:t>
              </a:r>
            </a:p>
          </p:txBody>
        </p:sp>
        <p:pic>
          <p:nvPicPr>
            <p:cNvPr id="44" name="Graphic 43" descr="Document outline">
              <a:extLst>
                <a:ext uri="{FF2B5EF4-FFF2-40B4-BE49-F238E27FC236}">
                  <a16:creationId xmlns:a16="http://schemas.microsoft.com/office/drawing/2014/main" id="{40D7A995-7250-DF9C-2283-E48C49374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489288" y="6716505"/>
              <a:ext cx="720000" cy="7200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DCF8D3-B122-DDCD-7607-17F082E7E0C9}"/>
                </a:ext>
              </a:extLst>
            </p:cNvPr>
            <p:cNvSpPr txBox="1"/>
            <p:nvPr/>
          </p:nvSpPr>
          <p:spPr>
            <a:xfrm>
              <a:off x="11018073" y="7590125"/>
              <a:ext cx="2846170" cy="707886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‘emp_start_end_dates.csv</a:t>
              </a:r>
            </a:p>
          </p:txBody>
        </p:sp>
        <p:pic>
          <p:nvPicPr>
            <p:cNvPr id="46" name="Graphic 45" descr="Document outline">
              <a:extLst>
                <a:ext uri="{FF2B5EF4-FFF2-40B4-BE49-F238E27FC236}">
                  <a16:creationId xmlns:a16="http://schemas.microsoft.com/office/drawing/2014/main" id="{7E006FF4-B837-8B0D-AA45-D90B1BFC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639690" y="6743072"/>
              <a:ext cx="720000" cy="7200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3C70FC-9EEF-8D5F-B7BE-DAF7ACAF9C9B}"/>
                </a:ext>
              </a:extLst>
            </p:cNvPr>
            <p:cNvSpPr txBox="1"/>
            <p:nvPr/>
          </p:nvSpPr>
          <p:spPr>
            <a:xfrm>
              <a:off x="8135405" y="7579956"/>
              <a:ext cx="2731803" cy="400110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‘person_workgroup.csv</a:t>
              </a:r>
            </a:p>
          </p:txBody>
        </p:sp>
        <p:pic>
          <p:nvPicPr>
            <p:cNvPr id="48" name="Graphic 47" descr="Document outline">
              <a:extLst>
                <a:ext uri="{FF2B5EF4-FFF2-40B4-BE49-F238E27FC236}">
                  <a16:creationId xmlns:a16="http://schemas.microsoft.com/office/drawing/2014/main" id="{A77BDDCF-7E24-2611-B9DA-4AD578C5B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488813" y="6743072"/>
              <a:ext cx="720000" cy="720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85559F-1909-FABC-A3ED-C780F1C3F7F5}"/>
                </a:ext>
              </a:extLst>
            </p:cNvPr>
            <p:cNvSpPr txBox="1"/>
            <p:nvPr/>
          </p:nvSpPr>
          <p:spPr>
            <a:xfrm>
              <a:off x="5742695" y="7575807"/>
              <a:ext cx="2349392" cy="707886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‘</a:t>
              </a:r>
              <a:r>
                <a:rPr lang="en-SG" sz="2000" dirty="0" err="1">
                  <a:solidFill>
                    <a:srgbClr val="46484B"/>
                  </a:solidFill>
                  <a:latin typeface="Glacial Indifference" pitchFamily="50" charset="0"/>
                </a:rPr>
                <a:t>employee_roster</a:t>
              </a:r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.</a:t>
              </a:r>
            </a:p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csv</a:t>
              </a:r>
            </a:p>
          </p:txBody>
        </p:sp>
        <p:pic>
          <p:nvPicPr>
            <p:cNvPr id="50" name="Graphic 49" descr="Document outline">
              <a:extLst>
                <a:ext uri="{FF2B5EF4-FFF2-40B4-BE49-F238E27FC236}">
                  <a16:creationId xmlns:a16="http://schemas.microsoft.com/office/drawing/2014/main" id="{A98EB964-FE02-2618-9B4D-CE4F3FACD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907200" y="6816974"/>
              <a:ext cx="720000" cy="7200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FAE29D-2A1F-09B9-52F6-B5F72A81D998}"/>
                </a:ext>
              </a:extLst>
            </p:cNvPr>
            <p:cNvSpPr txBox="1"/>
            <p:nvPr/>
          </p:nvSpPr>
          <p:spPr>
            <a:xfrm>
              <a:off x="2884943" y="7561172"/>
              <a:ext cx="2783708" cy="707886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‘labour_hours_worked.csv</a:t>
              </a:r>
            </a:p>
          </p:txBody>
        </p:sp>
        <p:pic>
          <p:nvPicPr>
            <p:cNvPr id="52" name="Graphic 51" descr="Document outline">
              <a:extLst>
                <a:ext uri="{FF2B5EF4-FFF2-40B4-BE49-F238E27FC236}">
                  <a16:creationId xmlns:a16="http://schemas.microsoft.com/office/drawing/2014/main" id="{3C44C2C1-2589-0412-0FAE-95D8D63E7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2976890" y="4286044"/>
              <a:ext cx="720000" cy="720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4B18CB-BB86-DF1F-C846-314CF7FA06C7}"/>
                </a:ext>
              </a:extLst>
            </p:cNvPr>
            <p:cNvSpPr txBox="1"/>
            <p:nvPr/>
          </p:nvSpPr>
          <p:spPr>
            <a:xfrm>
              <a:off x="12566251" y="5100632"/>
              <a:ext cx="2087329" cy="400110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‘site_location.csv</a:t>
              </a:r>
            </a:p>
          </p:txBody>
        </p:sp>
        <p:cxnSp>
          <p:nvCxnSpPr>
            <p:cNvPr id="54" name="Connector: Elbow 56">
              <a:extLst>
                <a:ext uri="{FF2B5EF4-FFF2-40B4-BE49-F238E27FC236}">
                  <a16:creationId xmlns:a16="http://schemas.microsoft.com/office/drawing/2014/main" id="{E2AFA32B-B766-23D5-0B25-D7B81C3D1F4C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>
              <a:off x="7208813" y="7103072"/>
              <a:ext cx="14308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83">
              <a:extLst>
                <a:ext uri="{FF2B5EF4-FFF2-40B4-BE49-F238E27FC236}">
                  <a16:creationId xmlns:a16="http://schemas.microsoft.com/office/drawing/2014/main" id="{8E232D8D-C418-DD75-2954-39F4DE39858A}"/>
                </a:ext>
              </a:extLst>
            </p:cNvPr>
            <p:cNvCxnSpPr>
              <a:cxnSpLocks/>
              <a:stCxn id="46" idx="3"/>
              <a:endCxn id="44" idx="1"/>
            </p:cNvCxnSpPr>
            <p:nvPr/>
          </p:nvCxnSpPr>
          <p:spPr>
            <a:xfrm flipV="1">
              <a:off x="9359690" y="7076505"/>
              <a:ext cx="2129598" cy="265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95">
              <a:extLst>
                <a:ext uri="{FF2B5EF4-FFF2-40B4-BE49-F238E27FC236}">
                  <a16:creationId xmlns:a16="http://schemas.microsoft.com/office/drawing/2014/main" id="{9A1D8E0B-33FA-2BB3-47BF-A7DC32674D0E}"/>
                </a:ext>
              </a:extLst>
            </p:cNvPr>
            <p:cNvCxnSpPr>
              <a:cxnSpLocks/>
              <a:stCxn id="52" idx="1"/>
              <a:endCxn id="41" idx="3"/>
            </p:cNvCxnSpPr>
            <p:nvPr/>
          </p:nvCxnSpPr>
          <p:spPr>
            <a:xfrm flipH="1">
              <a:off x="10645990" y="4646044"/>
              <a:ext cx="2330900" cy="84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 descr="Folder Search outline">
              <a:extLst>
                <a:ext uri="{FF2B5EF4-FFF2-40B4-BE49-F238E27FC236}">
                  <a16:creationId xmlns:a16="http://schemas.microsoft.com/office/drawing/2014/main" id="{69C47082-F80E-C8EB-232C-E4B1DAF5D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2926926" y="2678588"/>
              <a:ext cx="720000" cy="720000"/>
            </a:xfrm>
            <a:prstGeom prst="rect">
              <a:avLst/>
            </a:prstGeom>
          </p:spPr>
        </p:pic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6FEB83D6-AD56-8CFE-98CD-F1F60A157D09}"/>
                </a:ext>
              </a:extLst>
            </p:cNvPr>
            <p:cNvCxnSpPr>
              <a:cxnSpLocks/>
              <a:stCxn id="46" idx="0"/>
              <a:endCxn id="41" idx="1"/>
            </p:cNvCxnSpPr>
            <p:nvPr/>
          </p:nvCxnSpPr>
          <p:spPr>
            <a:xfrm rot="5400000" flipH="1" flipV="1">
              <a:off x="8418535" y="5235617"/>
              <a:ext cx="2088611" cy="9263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DDA1936E-03F7-0417-CBE5-1F7CD101616F}"/>
                </a:ext>
              </a:extLst>
            </p:cNvPr>
            <p:cNvCxnSpPr>
              <a:cxnSpLocks/>
              <a:stCxn id="42" idx="2"/>
              <a:endCxn id="44" idx="1"/>
            </p:cNvCxnSpPr>
            <p:nvPr/>
          </p:nvCxnSpPr>
          <p:spPr>
            <a:xfrm rot="16200000" flipH="1">
              <a:off x="10116750" y="5703966"/>
              <a:ext cx="1576739" cy="116833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C31D85-6DD5-03D1-8794-8E1B116CCDF5}"/>
                </a:ext>
              </a:extLst>
            </p:cNvPr>
            <p:cNvSpPr txBox="1"/>
            <p:nvPr/>
          </p:nvSpPr>
          <p:spPr>
            <a:xfrm>
              <a:off x="12296591" y="3445241"/>
              <a:ext cx="2356287" cy="400110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New weather data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92A6833-49BB-9E5E-0657-45743E6F9604}"/>
                </a:ext>
              </a:extLst>
            </p:cNvPr>
            <p:cNvSpPr txBox="1"/>
            <p:nvPr/>
          </p:nvSpPr>
          <p:spPr>
            <a:xfrm>
              <a:off x="217723" y="7590125"/>
              <a:ext cx="2515669" cy="400110"/>
            </a:xfrm>
            <a:prstGeom prst="rect">
              <a:avLst/>
            </a:prstGeom>
            <a:solidFill>
              <a:srgbClr val="E5E5E5"/>
            </a:solidFill>
          </p:spPr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‘production_data.csv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929950E-BB0B-7C6B-F5EF-09D2C1CBDE54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13336890" y="3868132"/>
              <a:ext cx="0" cy="4179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7F49EC-4644-4345-2880-363917ACB50C}"/>
                </a:ext>
              </a:extLst>
            </p:cNvPr>
            <p:cNvSpPr txBox="1"/>
            <p:nvPr/>
          </p:nvSpPr>
          <p:spPr>
            <a:xfrm>
              <a:off x="12044037" y="2139913"/>
              <a:ext cx="2485778" cy="400110"/>
            </a:xfrm>
            <a:prstGeom prst="rect">
              <a:avLst/>
            </a:prstGeom>
            <a:ln>
              <a:solidFill>
                <a:srgbClr val="80818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Environmental factor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C2143F-A64C-2E0A-9F4D-98AD7DC0C64F}"/>
                </a:ext>
              </a:extLst>
            </p:cNvPr>
            <p:cNvSpPr txBox="1"/>
            <p:nvPr/>
          </p:nvSpPr>
          <p:spPr>
            <a:xfrm>
              <a:off x="6184454" y="4790750"/>
              <a:ext cx="1805670" cy="400110"/>
            </a:xfrm>
            <a:prstGeom prst="rect">
              <a:avLst/>
            </a:prstGeom>
            <a:ln>
              <a:solidFill>
                <a:srgbClr val="80818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Human factors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DD65F9-A827-70D4-7FA1-BBAC2EA2A119}"/>
                </a:ext>
              </a:extLst>
            </p:cNvPr>
            <p:cNvSpPr txBox="1"/>
            <p:nvPr/>
          </p:nvSpPr>
          <p:spPr>
            <a:xfrm>
              <a:off x="8995749" y="571431"/>
              <a:ext cx="2580482" cy="3272755"/>
            </a:xfrm>
            <a:prstGeom prst="rect">
              <a:avLst/>
            </a:prstGeom>
            <a:ln>
              <a:solidFill>
                <a:srgbClr val="80818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SG" sz="2000" u="sng" dirty="0">
                  <a:solidFill>
                    <a:srgbClr val="46484B"/>
                  </a:solidFill>
                  <a:latin typeface="Glacial Indifference" pitchFamily="50" charset="0"/>
                </a:rPr>
                <a:t>Incident Drivers</a:t>
              </a:r>
            </a:p>
            <a:p>
              <a:pPr>
                <a:lnSpc>
                  <a:spcPct val="150000"/>
                </a:lnSpc>
              </a:pPr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Agency of Injury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SG" sz="2000" u="sng" dirty="0">
                  <a:solidFill>
                    <a:srgbClr val="46484B"/>
                  </a:solidFill>
                  <a:latin typeface="Glacial Indifference" pitchFamily="50" charset="0"/>
                </a:rPr>
                <a:t>Incident Triggers</a:t>
              </a:r>
            </a:p>
            <a:p>
              <a:pPr>
                <a:lnSpc>
                  <a:spcPct val="150000"/>
                </a:lnSpc>
              </a:pPr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Mechanism of Injury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SG" sz="2000" u="sng" dirty="0">
                  <a:solidFill>
                    <a:srgbClr val="46484B"/>
                  </a:solidFill>
                  <a:latin typeface="Glacial Indifference" pitchFamily="50" charset="0"/>
                </a:rPr>
                <a:t>Incident Outcome</a:t>
              </a:r>
            </a:p>
            <a:p>
              <a:pPr>
                <a:lnSpc>
                  <a:spcPct val="150000"/>
                </a:lnSpc>
              </a:pPr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Body location</a:t>
              </a:r>
            </a:p>
            <a:p>
              <a:pPr>
                <a:lnSpc>
                  <a:spcPct val="150000"/>
                </a:lnSpc>
              </a:pPr>
              <a:r>
                <a:rPr lang="en-SG" sz="2000" dirty="0">
                  <a:solidFill>
                    <a:srgbClr val="46484B"/>
                  </a:solidFill>
                  <a:latin typeface="Glacial Indifference" pitchFamily="50" charset="0"/>
                </a:rPr>
                <a:t>Nature of Injury</a:t>
              </a:r>
            </a:p>
          </p:txBody>
        </p: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1A48539C-2EB9-4714-1062-3309FF728D89}"/>
                </a:ext>
              </a:extLst>
            </p:cNvPr>
            <p:cNvCxnSpPr>
              <a:stCxn id="41" idx="1"/>
              <a:endCxn id="50" idx="0"/>
            </p:cNvCxnSpPr>
            <p:nvPr/>
          </p:nvCxnSpPr>
          <p:spPr>
            <a:xfrm rot="10800000" flipV="1">
              <a:off x="4267200" y="4654460"/>
              <a:ext cx="5658790" cy="2162513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9E3D9FE5-B4B4-D25E-EB19-394D12A891D2}"/>
              </a:ext>
            </a:extLst>
          </p:cNvPr>
          <p:cNvSpPr txBox="1"/>
          <p:nvPr/>
        </p:nvSpPr>
        <p:spPr>
          <a:xfrm>
            <a:off x="393497" y="1841639"/>
            <a:ext cx="10234229" cy="32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7 </a:t>
            </a:r>
            <a:r>
              <a:rPr lang="en-GB" sz="2800" dirty="0">
                <a:latin typeface="Glacial Indifference" pitchFamily="50" charset="0"/>
                <a:ea typeface="Times New Roman" panose="02020603050405020304" pitchFamily="18" charset="0"/>
              </a:rPr>
              <a:t>d</a:t>
            </a:r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atasets provided were joined </a:t>
            </a:r>
            <a:r>
              <a:rPr lang="en-GB" sz="2800" dirty="0">
                <a:latin typeface="Glacial Indifference" pitchFamily="50" charset="0"/>
                <a:ea typeface="Times New Roman" panose="02020603050405020304" pitchFamily="18" charset="0"/>
              </a:rPr>
              <a:t>using</a:t>
            </a:r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 unique key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61 variables with more than 2 million rows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  <a:ea typeface="Times New Roman" panose="02020603050405020304" pitchFamily="18" charset="0"/>
              </a:rPr>
              <a:t>Each variable contains more than 10 categories</a:t>
            </a:r>
            <a:endParaRPr lang="en-GB" sz="2800" dirty="0">
              <a:effectLst/>
              <a:latin typeface="Glacial Indifference" pitchFamily="50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Date range from 2000 to 2023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Additional data collected: Australia and Canada weather data</a:t>
            </a:r>
            <a:endParaRPr lang="en-SG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05531D-0282-024E-C93D-011BA242AD0A}"/>
              </a:ext>
            </a:extLst>
          </p:cNvPr>
          <p:cNvSpPr/>
          <p:nvPr/>
        </p:nvSpPr>
        <p:spPr>
          <a:xfrm>
            <a:off x="80481" y="1112307"/>
            <a:ext cx="8955168" cy="9066905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C458484-9446-0A87-164F-349BD8CA0FE0}"/>
              </a:ext>
            </a:extLst>
          </p:cNvPr>
          <p:cNvSpPr/>
          <p:nvPr/>
        </p:nvSpPr>
        <p:spPr>
          <a:xfrm>
            <a:off x="9339901" y="1067577"/>
            <a:ext cx="8789083" cy="9094042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2"/>
          <p:cNvSpPr/>
          <p:nvPr/>
        </p:nvSpPr>
        <p:spPr>
          <a:xfrm>
            <a:off x="3096244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solidFill>
            <a:srgbClr val="799ED3"/>
          </a:solid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3304840" y="130900"/>
            <a:ext cx="185358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chemeClr val="bg1"/>
                </a:solidFill>
                <a:latin typeface="Glacial Indifference Bold"/>
              </a:rPr>
              <a:t>Data</a:t>
            </a:r>
          </a:p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chemeClr val="bg1"/>
                </a:solidFill>
                <a:latin typeface="Glacial Indifference Bold"/>
              </a:rPr>
              <a:t>Understanding</a:t>
            </a:r>
          </a:p>
        </p:txBody>
      </p:sp>
      <p:sp>
        <p:nvSpPr>
          <p:cNvPr id="4" name="Freeform 4"/>
          <p:cNvSpPr/>
          <p:nvPr/>
        </p:nvSpPr>
        <p:spPr>
          <a:xfrm>
            <a:off x="-6079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2196379" y="21657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2517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Business Understanding</a:t>
            </a:r>
          </a:p>
        </p:txBody>
      </p:sp>
      <p:sp>
        <p:nvSpPr>
          <p:cNvPr id="8" name="Freeform 8"/>
          <p:cNvSpPr/>
          <p:nvPr/>
        </p:nvSpPr>
        <p:spPr>
          <a:xfrm>
            <a:off x="6123193" y="-1905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8311506" y="20113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504241" y="260123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Modelling</a:t>
            </a:r>
          </a:p>
        </p:txBody>
      </p:sp>
      <p:sp>
        <p:nvSpPr>
          <p:cNvPr id="12" name="Freeform 12"/>
          <p:cNvSpPr/>
          <p:nvPr/>
        </p:nvSpPr>
        <p:spPr>
          <a:xfrm>
            <a:off x="9194288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11382709" y="191773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540198" y="241628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Evaluation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2296611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7" name="Group 17"/>
          <p:cNvGrpSpPr/>
          <p:nvPr/>
        </p:nvGrpSpPr>
        <p:grpSpPr>
          <a:xfrm rot="-5400000">
            <a:off x="14488958" y="212808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83441" y="296191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Deployment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373350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21" name="Group 21"/>
          <p:cNvGrpSpPr/>
          <p:nvPr/>
        </p:nvGrpSpPr>
        <p:grpSpPr>
          <a:xfrm rot="-5400000">
            <a:off x="17551543" y="201784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5581946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Question &amp; Answers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7763622" y="226762"/>
            <a:ext cx="436038" cy="534211"/>
          </a:xfrm>
          <a:custGeom>
            <a:avLst/>
            <a:gdLst/>
            <a:ahLst/>
            <a:cxnLst/>
            <a:rect l="l" t="t" r="r" b="b"/>
            <a:pathLst>
              <a:path w="436038" h="534211">
                <a:moveTo>
                  <a:pt x="0" y="0"/>
                </a:moveTo>
                <a:lnTo>
                  <a:pt x="436038" y="0"/>
                </a:lnTo>
                <a:lnTo>
                  <a:pt x="436038" y="534211"/>
                </a:lnTo>
                <a:lnTo>
                  <a:pt x="0" y="534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5" name="Freeform 25"/>
          <p:cNvSpPr/>
          <p:nvPr/>
        </p:nvSpPr>
        <p:spPr>
          <a:xfrm>
            <a:off x="2356805" y="219383"/>
            <a:ext cx="466571" cy="435601"/>
          </a:xfrm>
          <a:custGeom>
            <a:avLst/>
            <a:gdLst/>
            <a:ahLst/>
            <a:cxnLst/>
            <a:rect l="l" t="t" r="r" b="b"/>
            <a:pathLst>
              <a:path w="466571" h="435601">
                <a:moveTo>
                  <a:pt x="0" y="0"/>
                </a:moveTo>
                <a:lnTo>
                  <a:pt x="466571" y="0"/>
                </a:lnTo>
                <a:lnTo>
                  <a:pt x="466571" y="435601"/>
                </a:lnTo>
                <a:lnTo>
                  <a:pt x="0" y="4356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6" name="Freeform 26"/>
          <p:cNvSpPr/>
          <p:nvPr/>
        </p:nvSpPr>
        <p:spPr>
          <a:xfrm>
            <a:off x="5470990" y="216715"/>
            <a:ext cx="484043" cy="464124"/>
          </a:xfrm>
          <a:custGeom>
            <a:avLst/>
            <a:gdLst/>
            <a:ahLst/>
            <a:cxnLst/>
            <a:rect l="l" t="t" r="r" b="b"/>
            <a:pathLst>
              <a:path w="484043" h="464124">
                <a:moveTo>
                  <a:pt x="0" y="0"/>
                </a:moveTo>
                <a:lnTo>
                  <a:pt x="484043" y="0"/>
                </a:lnTo>
                <a:lnTo>
                  <a:pt x="484043" y="464124"/>
                </a:lnTo>
                <a:lnTo>
                  <a:pt x="0" y="464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7" name="Freeform 27"/>
          <p:cNvSpPr/>
          <p:nvPr/>
        </p:nvSpPr>
        <p:spPr>
          <a:xfrm>
            <a:off x="11620688" y="251968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0"/>
                </a:lnTo>
                <a:lnTo>
                  <a:pt x="457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8" name="Freeform 28"/>
          <p:cNvSpPr/>
          <p:nvPr/>
        </p:nvSpPr>
        <p:spPr>
          <a:xfrm>
            <a:off x="8484425" y="263957"/>
            <a:ext cx="499300" cy="422158"/>
          </a:xfrm>
          <a:custGeom>
            <a:avLst/>
            <a:gdLst/>
            <a:ahLst/>
            <a:cxnLst/>
            <a:rect l="l" t="t" r="r" b="b"/>
            <a:pathLst>
              <a:path w="499300" h="422158">
                <a:moveTo>
                  <a:pt x="0" y="0"/>
                </a:moveTo>
                <a:lnTo>
                  <a:pt x="499300" y="0"/>
                </a:lnTo>
                <a:lnTo>
                  <a:pt x="499300" y="422158"/>
                </a:lnTo>
                <a:lnTo>
                  <a:pt x="0" y="4221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9" name="Freeform 29"/>
          <p:cNvSpPr/>
          <p:nvPr/>
        </p:nvSpPr>
        <p:spPr>
          <a:xfrm>
            <a:off x="14711422" y="282825"/>
            <a:ext cx="459845" cy="384421"/>
          </a:xfrm>
          <a:custGeom>
            <a:avLst/>
            <a:gdLst/>
            <a:ahLst/>
            <a:cxnLst/>
            <a:rect l="l" t="t" r="r" b="b"/>
            <a:pathLst>
              <a:path w="459845" h="384421">
                <a:moveTo>
                  <a:pt x="0" y="0"/>
                </a:moveTo>
                <a:lnTo>
                  <a:pt x="459845" y="0"/>
                </a:lnTo>
                <a:lnTo>
                  <a:pt x="459845" y="384421"/>
                </a:lnTo>
                <a:lnTo>
                  <a:pt x="0" y="3844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BABEBB-E714-DF9E-C545-C543B1973796}"/>
              </a:ext>
            </a:extLst>
          </p:cNvPr>
          <p:cNvSpPr txBox="1"/>
          <p:nvPr/>
        </p:nvSpPr>
        <p:spPr>
          <a:xfrm>
            <a:off x="9511895" y="1143293"/>
            <a:ext cx="402984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Data Selection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B0BBE5-6DB9-312A-6165-EB814FD4367F}"/>
              </a:ext>
            </a:extLst>
          </p:cNvPr>
          <p:cNvSpPr txBox="1"/>
          <p:nvPr/>
        </p:nvSpPr>
        <p:spPr>
          <a:xfrm>
            <a:off x="9711857" y="1766416"/>
            <a:ext cx="8401887" cy="583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Categorical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Chi-square test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11 statistically significant variables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1 statistically insignificant variable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Cramer’s V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Small Association – 4 variables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Medium Association – 3 variables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Large Association – 4 variables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800" dirty="0">
              <a:latin typeface="Glacial Indifference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82140-566D-4159-0171-715E58E0A76D}"/>
              </a:ext>
            </a:extLst>
          </p:cNvPr>
          <p:cNvSpPr txBox="1"/>
          <p:nvPr/>
        </p:nvSpPr>
        <p:spPr>
          <a:xfrm>
            <a:off x="341880" y="1146251"/>
            <a:ext cx="402984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Data Preparation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8DBD25CA-F28A-84FE-F7A2-89F1BEBE5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093449"/>
              </p:ext>
            </p:extLst>
          </p:nvPr>
        </p:nvGraphicFramePr>
        <p:xfrm>
          <a:off x="389126" y="2324100"/>
          <a:ext cx="8492441" cy="701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037EA6F5-0344-06C5-2ADB-4D9F498CF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898453"/>
              </p:ext>
            </p:extLst>
          </p:nvPr>
        </p:nvGraphicFramePr>
        <p:xfrm>
          <a:off x="8981548" y="8575904"/>
          <a:ext cx="7813202" cy="9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6980FC4-D0A7-0633-4FB4-DC06BDDA1348}"/>
              </a:ext>
            </a:extLst>
          </p:cNvPr>
          <p:cNvSpPr txBox="1"/>
          <p:nvPr/>
        </p:nvSpPr>
        <p:spPr>
          <a:xfrm>
            <a:off x="9542953" y="7725077"/>
            <a:ext cx="496610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Injury Severity Framework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F690B-DACB-43DC-D129-26AF39A31768}"/>
              </a:ext>
            </a:extLst>
          </p:cNvPr>
          <p:cNvSpPr txBox="1"/>
          <p:nvPr/>
        </p:nvSpPr>
        <p:spPr>
          <a:xfrm>
            <a:off x="9711857" y="7080756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lacial Indifference" pitchFamily="50" charset="0"/>
              </a:rPr>
              <a:t>Final dataset: 11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7ED409-C1D7-C754-EA84-E8449031F0EB}"/>
              </a:ext>
            </a:extLst>
          </p:cNvPr>
          <p:cNvSpPr txBox="1"/>
          <p:nvPr/>
        </p:nvSpPr>
        <p:spPr>
          <a:xfrm>
            <a:off x="16331169" y="8513028"/>
            <a:ext cx="1949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2400" dirty="0">
                <a:latin typeface="Glacial Indifference" pitchFamily="50" charset="0"/>
              </a:rPr>
              <a:t>Minor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2400" dirty="0">
                <a:latin typeface="Glacial Indifference" pitchFamily="50" charset="0"/>
              </a:rPr>
              <a:t>Moderate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2400" dirty="0">
                <a:latin typeface="Glacial Indifference" pitchFamily="50" charset="0"/>
              </a:rPr>
              <a:t>Serious</a:t>
            </a:r>
          </a:p>
        </p:txBody>
      </p:sp>
    </p:spTree>
    <p:extLst>
      <p:ext uri="{BB962C8B-B14F-4D97-AF65-F5344CB8AC3E}">
        <p14:creationId xmlns:p14="http://schemas.microsoft.com/office/powerpoint/2010/main" val="337012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AE8DC27-D4A5-A868-B5BA-A3810D4A0462}"/>
              </a:ext>
            </a:extLst>
          </p:cNvPr>
          <p:cNvSpPr/>
          <p:nvPr/>
        </p:nvSpPr>
        <p:spPr>
          <a:xfrm>
            <a:off x="80481" y="1112307"/>
            <a:ext cx="8955168" cy="9066905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3A75EEE-DDBD-5EF9-7C08-0C07BD245137}"/>
              </a:ext>
            </a:extLst>
          </p:cNvPr>
          <p:cNvSpPr/>
          <p:nvPr/>
        </p:nvSpPr>
        <p:spPr>
          <a:xfrm>
            <a:off x="9296400" y="1085171"/>
            <a:ext cx="8789083" cy="9094042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2"/>
          <p:cNvSpPr/>
          <p:nvPr/>
        </p:nvSpPr>
        <p:spPr>
          <a:xfrm>
            <a:off x="3096244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5298539" y="188935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04840" y="130900"/>
            <a:ext cx="1853580" cy="71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Data</a:t>
            </a:r>
          </a:p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Understanding</a:t>
            </a:r>
          </a:p>
        </p:txBody>
      </p:sp>
      <p:sp>
        <p:nvSpPr>
          <p:cNvPr id="6" name="Freeform 6"/>
          <p:cNvSpPr/>
          <p:nvPr/>
        </p:nvSpPr>
        <p:spPr>
          <a:xfrm>
            <a:off x="-6079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7" name="Group 7"/>
          <p:cNvGrpSpPr/>
          <p:nvPr/>
        </p:nvGrpSpPr>
        <p:grpSpPr>
          <a:xfrm rot="-5400000">
            <a:off x="2196379" y="21657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517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Business Understanding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6123193" y="-1905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solidFill>
            <a:srgbClr val="799ED3"/>
          </a:solidFill>
        </p:spPr>
        <p:txBody>
          <a:bodyPr/>
          <a:lstStyle/>
          <a:p>
            <a:endParaRPr lang="en-SG"/>
          </a:p>
        </p:txBody>
      </p:sp>
      <p:sp>
        <p:nvSpPr>
          <p:cNvPr id="11" name="TextBox 11"/>
          <p:cNvSpPr txBox="1"/>
          <p:nvPr/>
        </p:nvSpPr>
        <p:spPr>
          <a:xfrm>
            <a:off x="6504241" y="260123"/>
            <a:ext cx="185358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chemeClr val="bg1"/>
                </a:solidFill>
                <a:latin typeface="Glacial Indifference Bold"/>
              </a:rPr>
              <a:t>Modelling</a:t>
            </a:r>
          </a:p>
        </p:txBody>
      </p:sp>
      <p:sp>
        <p:nvSpPr>
          <p:cNvPr id="12" name="Freeform 12"/>
          <p:cNvSpPr/>
          <p:nvPr/>
        </p:nvSpPr>
        <p:spPr>
          <a:xfrm>
            <a:off x="9194288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11382709" y="191773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540198" y="241628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Evaluation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2296611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7" name="Group 17"/>
          <p:cNvGrpSpPr/>
          <p:nvPr/>
        </p:nvGrpSpPr>
        <p:grpSpPr>
          <a:xfrm rot="-5400000">
            <a:off x="14488958" y="212808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83441" y="296191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Deployment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373350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21" name="Group 21"/>
          <p:cNvGrpSpPr/>
          <p:nvPr/>
        </p:nvGrpSpPr>
        <p:grpSpPr>
          <a:xfrm rot="-5400000">
            <a:off x="17551543" y="201784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5581946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Question &amp; Answers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7763622" y="226762"/>
            <a:ext cx="436038" cy="534211"/>
          </a:xfrm>
          <a:custGeom>
            <a:avLst/>
            <a:gdLst/>
            <a:ahLst/>
            <a:cxnLst/>
            <a:rect l="l" t="t" r="r" b="b"/>
            <a:pathLst>
              <a:path w="436038" h="534211">
                <a:moveTo>
                  <a:pt x="0" y="0"/>
                </a:moveTo>
                <a:lnTo>
                  <a:pt x="436038" y="0"/>
                </a:lnTo>
                <a:lnTo>
                  <a:pt x="436038" y="534211"/>
                </a:lnTo>
                <a:lnTo>
                  <a:pt x="0" y="5342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5" name="Freeform 25"/>
          <p:cNvSpPr/>
          <p:nvPr/>
        </p:nvSpPr>
        <p:spPr>
          <a:xfrm>
            <a:off x="2356805" y="219383"/>
            <a:ext cx="466571" cy="435601"/>
          </a:xfrm>
          <a:custGeom>
            <a:avLst/>
            <a:gdLst/>
            <a:ahLst/>
            <a:cxnLst/>
            <a:rect l="l" t="t" r="r" b="b"/>
            <a:pathLst>
              <a:path w="466571" h="435601">
                <a:moveTo>
                  <a:pt x="0" y="0"/>
                </a:moveTo>
                <a:lnTo>
                  <a:pt x="466571" y="0"/>
                </a:lnTo>
                <a:lnTo>
                  <a:pt x="466571" y="435601"/>
                </a:lnTo>
                <a:lnTo>
                  <a:pt x="0" y="4356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6" name="Freeform 26"/>
          <p:cNvSpPr/>
          <p:nvPr/>
        </p:nvSpPr>
        <p:spPr>
          <a:xfrm>
            <a:off x="5470990" y="216715"/>
            <a:ext cx="484043" cy="464124"/>
          </a:xfrm>
          <a:custGeom>
            <a:avLst/>
            <a:gdLst/>
            <a:ahLst/>
            <a:cxnLst/>
            <a:rect l="l" t="t" r="r" b="b"/>
            <a:pathLst>
              <a:path w="484043" h="464124">
                <a:moveTo>
                  <a:pt x="0" y="0"/>
                </a:moveTo>
                <a:lnTo>
                  <a:pt x="484043" y="0"/>
                </a:lnTo>
                <a:lnTo>
                  <a:pt x="484043" y="464124"/>
                </a:lnTo>
                <a:lnTo>
                  <a:pt x="0" y="4641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7" name="Freeform 27"/>
          <p:cNvSpPr/>
          <p:nvPr/>
        </p:nvSpPr>
        <p:spPr>
          <a:xfrm>
            <a:off x="11620688" y="251968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0"/>
                </a:lnTo>
                <a:lnTo>
                  <a:pt x="457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8" name="Freeform 28"/>
          <p:cNvSpPr/>
          <p:nvPr/>
        </p:nvSpPr>
        <p:spPr>
          <a:xfrm>
            <a:off x="8484425" y="263957"/>
            <a:ext cx="499300" cy="422158"/>
          </a:xfrm>
          <a:custGeom>
            <a:avLst/>
            <a:gdLst/>
            <a:ahLst/>
            <a:cxnLst/>
            <a:rect l="l" t="t" r="r" b="b"/>
            <a:pathLst>
              <a:path w="499300" h="422158">
                <a:moveTo>
                  <a:pt x="0" y="0"/>
                </a:moveTo>
                <a:lnTo>
                  <a:pt x="499300" y="0"/>
                </a:lnTo>
                <a:lnTo>
                  <a:pt x="499300" y="422158"/>
                </a:lnTo>
                <a:lnTo>
                  <a:pt x="0" y="4221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9" name="Freeform 29"/>
          <p:cNvSpPr/>
          <p:nvPr/>
        </p:nvSpPr>
        <p:spPr>
          <a:xfrm>
            <a:off x="14711422" y="282825"/>
            <a:ext cx="459845" cy="384421"/>
          </a:xfrm>
          <a:custGeom>
            <a:avLst/>
            <a:gdLst/>
            <a:ahLst/>
            <a:cxnLst/>
            <a:rect l="l" t="t" r="r" b="b"/>
            <a:pathLst>
              <a:path w="459845" h="384421">
                <a:moveTo>
                  <a:pt x="0" y="0"/>
                </a:moveTo>
                <a:lnTo>
                  <a:pt x="459845" y="0"/>
                </a:lnTo>
                <a:lnTo>
                  <a:pt x="459845" y="384421"/>
                </a:lnTo>
                <a:lnTo>
                  <a:pt x="0" y="3844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CC8FFC-861F-6B93-25D3-A76D557DBABB}"/>
              </a:ext>
            </a:extLst>
          </p:cNvPr>
          <p:cNvSpPr txBox="1"/>
          <p:nvPr/>
        </p:nvSpPr>
        <p:spPr>
          <a:xfrm>
            <a:off x="237351" y="1085171"/>
            <a:ext cx="52336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Modelling Data Preparation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678449-4E4B-4A3C-FA0E-430CB384BB88}"/>
              </a:ext>
            </a:extLst>
          </p:cNvPr>
          <p:cNvSpPr txBox="1"/>
          <p:nvPr/>
        </p:nvSpPr>
        <p:spPr>
          <a:xfrm>
            <a:off x="380648" y="1788811"/>
            <a:ext cx="8331873" cy="713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Performed One-Hot Encoding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Split dataset into 70% training &amp; 30% testing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Fix random seed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Multi class target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Minor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Moderate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Serious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Imbalance target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Minor – 19%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Moderate – 67%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Glacial Indifference" pitchFamily="50" charset="0"/>
              </a:rPr>
              <a:t>Serious – 14%</a:t>
            </a:r>
            <a:endParaRPr lang="en-S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9E20A-F0CC-AE39-447F-05EFFCC97056}"/>
              </a:ext>
            </a:extLst>
          </p:cNvPr>
          <p:cNvSpPr txBox="1"/>
          <p:nvPr/>
        </p:nvSpPr>
        <p:spPr>
          <a:xfrm>
            <a:off x="9739458" y="1101675"/>
            <a:ext cx="52336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Modelling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78B699-4435-ABFC-867E-C89D13C2D75A}"/>
              </a:ext>
            </a:extLst>
          </p:cNvPr>
          <p:cNvSpPr txBox="1"/>
          <p:nvPr/>
        </p:nvSpPr>
        <p:spPr>
          <a:xfrm>
            <a:off x="9739458" y="1653137"/>
            <a:ext cx="8331873" cy="454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Glacial Indifference" pitchFamily="50" charset="0"/>
                <a:ea typeface="Times New Roman" panose="02020603050405020304" pitchFamily="18" charset="0"/>
              </a:rPr>
              <a:t>Decision Tree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  <a:ea typeface="Times New Roman" panose="02020603050405020304" pitchFamily="18" charset="0"/>
              </a:rPr>
              <a:t>Decision Tree with SMOTE / Boosting</a:t>
            </a:r>
            <a:endParaRPr lang="en-GB" sz="2800" dirty="0">
              <a:effectLst/>
              <a:latin typeface="Glacial Indifference" pitchFamily="50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Random Forest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Random Forest with Boosting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Support Vector Machine (</a:t>
            </a:r>
            <a:r>
              <a:rPr lang="en-GB" sz="2800" dirty="0" err="1">
                <a:latin typeface="Glacial Indifference" pitchFamily="50" charset="0"/>
              </a:rPr>
              <a:t>OneVsRest</a:t>
            </a:r>
            <a:r>
              <a:rPr lang="en-GB" sz="2800" dirty="0">
                <a:latin typeface="Glacial Indifference" pitchFamily="50" charset="0"/>
              </a:rPr>
              <a:t> Approach)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Neural Network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Logistic Regression</a:t>
            </a:r>
            <a:endParaRPr lang="en-SG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7A92AF-7910-3EE4-9C83-E4FB5F0F0741}"/>
              </a:ext>
            </a:extLst>
          </p:cNvPr>
          <p:cNvSpPr txBox="1"/>
          <p:nvPr/>
        </p:nvSpPr>
        <p:spPr>
          <a:xfrm>
            <a:off x="9725307" y="6207326"/>
            <a:ext cx="52336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Model Evaluation Methods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49627-258C-F886-9DE5-12429CC351AA}"/>
              </a:ext>
            </a:extLst>
          </p:cNvPr>
          <p:cNvSpPr txBox="1"/>
          <p:nvPr/>
        </p:nvSpPr>
        <p:spPr>
          <a:xfrm>
            <a:off x="9725307" y="6778948"/>
            <a:ext cx="8331873" cy="32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Training and Testing Accuracy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Confusion Matrix; Precision/Recall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F1 Score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ROC Curve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Glacial Indifference" pitchFamily="50" charset="0"/>
              </a:rPr>
              <a:t>Kappa Score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24681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8272F2-4A0C-75DD-3B78-F12EF48D9627}"/>
              </a:ext>
            </a:extLst>
          </p:cNvPr>
          <p:cNvSpPr/>
          <p:nvPr/>
        </p:nvSpPr>
        <p:spPr>
          <a:xfrm>
            <a:off x="76201" y="1179513"/>
            <a:ext cx="18064386" cy="8968879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2"/>
          <p:cNvSpPr/>
          <p:nvPr/>
        </p:nvSpPr>
        <p:spPr>
          <a:xfrm>
            <a:off x="3096244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5298539" y="188935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04840" y="130900"/>
            <a:ext cx="1853580" cy="71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Data</a:t>
            </a:r>
          </a:p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Understanding</a:t>
            </a:r>
          </a:p>
        </p:txBody>
      </p:sp>
      <p:sp>
        <p:nvSpPr>
          <p:cNvPr id="6" name="Freeform 6"/>
          <p:cNvSpPr/>
          <p:nvPr/>
        </p:nvSpPr>
        <p:spPr>
          <a:xfrm>
            <a:off x="-6079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7" name="Group 7"/>
          <p:cNvGrpSpPr/>
          <p:nvPr/>
        </p:nvGrpSpPr>
        <p:grpSpPr>
          <a:xfrm rot="-5400000">
            <a:off x="2196379" y="21657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517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Business Understanding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6123193" y="-1905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8311506" y="20113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504241" y="260123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Modelling</a:t>
            </a:r>
          </a:p>
        </p:txBody>
      </p:sp>
      <p:sp>
        <p:nvSpPr>
          <p:cNvPr id="14" name="Freeform 14"/>
          <p:cNvSpPr/>
          <p:nvPr/>
        </p:nvSpPr>
        <p:spPr>
          <a:xfrm>
            <a:off x="9194288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solidFill>
            <a:srgbClr val="799ED3"/>
          </a:solidFill>
        </p:spPr>
        <p:txBody>
          <a:bodyPr/>
          <a:lstStyle/>
          <a:p>
            <a:endParaRPr lang="en-SG"/>
          </a:p>
        </p:txBody>
      </p:sp>
      <p:sp>
        <p:nvSpPr>
          <p:cNvPr id="15" name="TextBox 15"/>
          <p:cNvSpPr txBox="1"/>
          <p:nvPr/>
        </p:nvSpPr>
        <p:spPr>
          <a:xfrm>
            <a:off x="9540198" y="241628"/>
            <a:ext cx="185358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rgbClr val="FAFAFF"/>
                </a:solidFill>
                <a:latin typeface="Glacial Indifference Bold"/>
              </a:rPr>
              <a:t>Evaluation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2296611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7" name="Group 17"/>
          <p:cNvGrpSpPr/>
          <p:nvPr/>
        </p:nvGrpSpPr>
        <p:grpSpPr>
          <a:xfrm rot="-5400000">
            <a:off x="14488958" y="212808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83441" y="296191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Deployment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373350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21" name="Group 21"/>
          <p:cNvGrpSpPr/>
          <p:nvPr/>
        </p:nvGrpSpPr>
        <p:grpSpPr>
          <a:xfrm rot="-5400000">
            <a:off x="17551543" y="201784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5581946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Question &amp; Answers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7763622" y="226762"/>
            <a:ext cx="436038" cy="534211"/>
          </a:xfrm>
          <a:custGeom>
            <a:avLst/>
            <a:gdLst/>
            <a:ahLst/>
            <a:cxnLst/>
            <a:rect l="l" t="t" r="r" b="b"/>
            <a:pathLst>
              <a:path w="436038" h="534211">
                <a:moveTo>
                  <a:pt x="0" y="0"/>
                </a:moveTo>
                <a:lnTo>
                  <a:pt x="436038" y="0"/>
                </a:lnTo>
                <a:lnTo>
                  <a:pt x="436038" y="534211"/>
                </a:lnTo>
                <a:lnTo>
                  <a:pt x="0" y="534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5" name="Freeform 25"/>
          <p:cNvSpPr/>
          <p:nvPr/>
        </p:nvSpPr>
        <p:spPr>
          <a:xfrm>
            <a:off x="2356805" y="219383"/>
            <a:ext cx="466571" cy="435601"/>
          </a:xfrm>
          <a:custGeom>
            <a:avLst/>
            <a:gdLst/>
            <a:ahLst/>
            <a:cxnLst/>
            <a:rect l="l" t="t" r="r" b="b"/>
            <a:pathLst>
              <a:path w="466571" h="435601">
                <a:moveTo>
                  <a:pt x="0" y="0"/>
                </a:moveTo>
                <a:lnTo>
                  <a:pt x="466571" y="0"/>
                </a:lnTo>
                <a:lnTo>
                  <a:pt x="466571" y="435601"/>
                </a:lnTo>
                <a:lnTo>
                  <a:pt x="0" y="4356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6" name="Freeform 26"/>
          <p:cNvSpPr/>
          <p:nvPr/>
        </p:nvSpPr>
        <p:spPr>
          <a:xfrm>
            <a:off x="5470990" y="216715"/>
            <a:ext cx="484043" cy="464124"/>
          </a:xfrm>
          <a:custGeom>
            <a:avLst/>
            <a:gdLst/>
            <a:ahLst/>
            <a:cxnLst/>
            <a:rect l="l" t="t" r="r" b="b"/>
            <a:pathLst>
              <a:path w="484043" h="464124">
                <a:moveTo>
                  <a:pt x="0" y="0"/>
                </a:moveTo>
                <a:lnTo>
                  <a:pt x="484043" y="0"/>
                </a:lnTo>
                <a:lnTo>
                  <a:pt x="484043" y="464124"/>
                </a:lnTo>
                <a:lnTo>
                  <a:pt x="0" y="464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7" name="Freeform 27"/>
          <p:cNvSpPr/>
          <p:nvPr/>
        </p:nvSpPr>
        <p:spPr>
          <a:xfrm>
            <a:off x="11620688" y="251968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0"/>
                </a:lnTo>
                <a:lnTo>
                  <a:pt x="457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8" name="Freeform 28"/>
          <p:cNvSpPr/>
          <p:nvPr/>
        </p:nvSpPr>
        <p:spPr>
          <a:xfrm>
            <a:off x="8484425" y="263957"/>
            <a:ext cx="499300" cy="422158"/>
          </a:xfrm>
          <a:custGeom>
            <a:avLst/>
            <a:gdLst/>
            <a:ahLst/>
            <a:cxnLst/>
            <a:rect l="l" t="t" r="r" b="b"/>
            <a:pathLst>
              <a:path w="499300" h="422158">
                <a:moveTo>
                  <a:pt x="0" y="0"/>
                </a:moveTo>
                <a:lnTo>
                  <a:pt x="499300" y="0"/>
                </a:lnTo>
                <a:lnTo>
                  <a:pt x="499300" y="422158"/>
                </a:lnTo>
                <a:lnTo>
                  <a:pt x="0" y="4221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9" name="Freeform 29"/>
          <p:cNvSpPr/>
          <p:nvPr/>
        </p:nvSpPr>
        <p:spPr>
          <a:xfrm>
            <a:off x="14711422" y="282825"/>
            <a:ext cx="459845" cy="384421"/>
          </a:xfrm>
          <a:custGeom>
            <a:avLst/>
            <a:gdLst/>
            <a:ahLst/>
            <a:cxnLst/>
            <a:rect l="l" t="t" r="r" b="b"/>
            <a:pathLst>
              <a:path w="459845" h="384421">
                <a:moveTo>
                  <a:pt x="0" y="0"/>
                </a:moveTo>
                <a:lnTo>
                  <a:pt x="459845" y="0"/>
                </a:lnTo>
                <a:lnTo>
                  <a:pt x="459845" y="384421"/>
                </a:lnTo>
                <a:lnTo>
                  <a:pt x="0" y="3844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2B598-1C5A-BFE0-9BFF-981A3B8282FC}"/>
              </a:ext>
            </a:extLst>
          </p:cNvPr>
          <p:cNvSpPr txBox="1"/>
          <p:nvPr/>
        </p:nvSpPr>
        <p:spPr>
          <a:xfrm>
            <a:off x="237351" y="1085171"/>
            <a:ext cx="52336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Champion Model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5BF468-1B73-E1A0-73B6-80B867995040}"/>
              </a:ext>
            </a:extLst>
          </p:cNvPr>
          <p:cNvSpPr txBox="1"/>
          <p:nvPr/>
        </p:nvSpPr>
        <p:spPr>
          <a:xfrm>
            <a:off x="380648" y="1788811"/>
            <a:ext cx="8331873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Decision Tree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No overfitting issues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Parameters to control overfitting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Max depth = 10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Minimum sample split = 100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Minimum samples in a leaf = 50</a:t>
            </a:r>
          </a:p>
        </p:txBody>
      </p:sp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B0BB59BE-7EDB-90FD-AD1D-D5D69D11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2885"/>
              </p:ext>
            </p:extLst>
          </p:nvPr>
        </p:nvGraphicFramePr>
        <p:xfrm>
          <a:off x="282322" y="6080165"/>
          <a:ext cx="10432448" cy="3121664"/>
        </p:xfrm>
        <a:graphic>
          <a:graphicData uri="http://schemas.openxmlformats.org/drawingml/2006/table">
            <a:tbl>
              <a:tblPr/>
              <a:tblGrid>
                <a:gridCol w="1579135">
                  <a:extLst>
                    <a:ext uri="{9D8B030D-6E8A-4147-A177-3AD203B41FA5}">
                      <a16:colId xmlns:a16="http://schemas.microsoft.com/office/drawing/2014/main" val="32132862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31856167"/>
                    </a:ext>
                  </a:extLst>
                </a:gridCol>
                <a:gridCol w="1157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642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Target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Training Accuracy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Testing Accuracy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Hit Rate</a:t>
                      </a:r>
                    </a:p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(Precision)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Accuracy</a:t>
                      </a:r>
                      <a:b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</a:b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(Recall)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F1-score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ROC Curve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Kappa Score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Minor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86.59%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86.51%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0.66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0.60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0.62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0.90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0.72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42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Moderate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2000" dirty="0">
                        <a:solidFill>
                          <a:srgbClr val="46484B"/>
                        </a:solidFill>
                        <a:latin typeface="Glacial Indifference" pitchFamily="50" charset="0"/>
                      </a:endParaRP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2000" dirty="0">
                        <a:solidFill>
                          <a:srgbClr val="46484B"/>
                        </a:solidFill>
                        <a:latin typeface="Glacial Indifference" pitchFamily="50" charset="0"/>
                      </a:endParaRP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0.89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0.91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0.90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0.93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2000" dirty="0">
                        <a:solidFill>
                          <a:srgbClr val="46484B"/>
                        </a:solidFill>
                        <a:latin typeface="Glacial Indifference" pitchFamily="50" charset="0"/>
                      </a:endParaRP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0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lacial Indifference" pitchFamily="50" charset="0"/>
                        </a:rPr>
                        <a:t>Serious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D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2000" dirty="0">
                        <a:solidFill>
                          <a:srgbClr val="46484B"/>
                        </a:solidFill>
                        <a:latin typeface="Glacial Indifference" pitchFamily="50" charset="0"/>
                      </a:endParaRP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2000" dirty="0">
                        <a:solidFill>
                          <a:srgbClr val="46484B"/>
                        </a:solidFill>
                        <a:latin typeface="Glacial Indifference" pitchFamily="50" charset="0"/>
                      </a:endParaRP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1.00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0.99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1.00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46484B"/>
                          </a:solidFill>
                          <a:latin typeface="Glacial Indifference" pitchFamily="50" charset="0"/>
                        </a:rPr>
                        <a:t>1.00</a:t>
                      </a: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2000" dirty="0">
                        <a:solidFill>
                          <a:srgbClr val="46484B"/>
                        </a:solidFill>
                        <a:latin typeface="Glacial Indifference" pitchFamily="50" charset="0"/>
                      </a:endParaRPr>
                    </a:p>
                  </a:txBody>
                  <a:tcPr marL="171450" marR="171450" marT="171450" marB="17145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49A231B-CB7F-EDDB-4C01-7A4AFD11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121" y="2030893"/>
            <a:ext cx="7219697" cy="62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836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8272F2-4A0C-75DD-3B78-F12EF48D9627}"/>
              </a:ext>
            </a:extLst>
          </p:cNvPr>
          <p:cNvSpPr/>
          <p:nvPr/>
        </p:nvSpPr>
        <p:spPr>
          <a:xfrm>
            <a:off x="76201" y="1179513"/>
            <a:ext cx="18064386" cy="8968879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 2"/>
          <p:cNvSpPr/>
          <p:nvPr/>
        </p:nvSpPr>
        <p:spPr>
          <a:xfrm>
            <a:off x="3096244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5298539" y="188935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04840" y="130900"/>
            <a:ext cx="1853580" cy="71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Data</a:t>
            </a:r>
          </a:p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Understanding</a:t>
            </a:r>
          </a:p>
        </p:txBody>
      </p:sp>
      <p:sp>
        <p:nvSpPr>
          <p:cNvPr id="6" name="Freeform 6"/>
          <p:cNvSpPr/>
          <p:nvPr/>
        </p:nvSpPr>
        <p:spPr>
          <a:xfrm>
            <a:off x="-6079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7" name="Group 7"/>
          <p:cNvGrpSpPr/>
          <p:nvPr/>
        </p:nvGrpSpPr>
        <p:grpSpPr>
          <a:xfrm rot="-5400000">
            <a:off x="2196379" y="21657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517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Business Understanding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6123193" y="-1905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8311506" y="20113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504241" y="260123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Modelling</a:t>
            </a:r>
          </a:p>
        </p:txBody>
      </p:sp>
      <p:sp>
        <p:nvSpPr>
          <p:cNvPr id="14" name="Freeform 14"/>
          <p:cNvSpPr/>
          <p:nvPr/>
        </p:nvSpPr>
        <p:spPr>
          <a:xfrm>
            <a:off x="9194288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solidFill>
            <a:srgbClr val="799ED3"/>
          </a:solidFill>
        </p:spPr>
        <p:txBody>
          <a:bodyPr/>
          <a:lstStyle/>
          <a:p>
            <a:endParaRPr lang="en-SG"/>
          </a:p>
        </p:txBody>
      </p:sp>
      <p:sp>
        <p:nvSpPr>
          <p:cNvPr id="15" name="TextBox 15"/>
          <p:cNvSpPr txBox="1"/>
          <p:nvPr/>
        </p:nvSpPr>
        <p:spPr>
          <a:xfrm>
            <a:off x="9540198" y="241628"/>
            <a:ext cx="185358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rgbClr val="FAFAFF"/>
                </a:solidFill>
                <a:latin typeface="Glacial Indifference Bold"/>
              </a:rPr>
              <a:t>Evaluation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2296611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7" name="Group 17"/>
          <p:cNvGrpSpPr/>
          <p:nvPr/>
        </p:nvGrpSpPr>
        <p:grpSpPr>
          <a:xfrm rot="-5400000">
            <a:off x="14488958" y="212808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83441" y="296191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Deployment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373350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21" name="Group 21"/>
          <p:cNvGrpSpPr/>
          <p:nvPr/>
        </p:nvGrpSpPr>
        <p:grpSpPr>
          <a:xfrm rot="-5400000">
            <a:off x="17551543" y="201784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5581946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Question &amp; Answers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7763622" y="226762"/>
            <a:ext cx="436038" cy="534211"/>
          </a:xfrm>
          <a:custGeom>
            <a:avLst/>
            <a:gdLst/>
            <a:ahLst/>
            <a:cxnLst/>
            <a:rect l="l" t="t" r="r" b="b"/>
            <a:pathLst>
              <a:path w="436038" h="534211">
                <a:moveTo>
                  <a:pt x="0" y="0"/>
                </a:moveTo>
                <a:lnTo>
                  <a:pt x="436038" y="0"/>
                </a:lnTo>
                <a:lnTo>
                  <a:pt x="436038" y="534211"/>
                </a:lnTo>
                <a:lnTo>
                  <a:pt x="0" y="534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5" name="Freeform 25"/>
          <p:cNvSpPr/>
          <p:nvPr/>
        </p:nvSpPr>
        <p:spPr>
          <a:xfrm>
            <a:off x="2356805" y="219383"/>
            <a:ext cx="466571" cy="435601"/>
          </a:xfrm>
          <a:custGeom>
            <a:avLst/>
            <a:gdLst/>
            <a:ahLst/>
            <a:cxnLst/>
            <a:rect l="l" t="t" r="r" b="b"/>
            <a:pathLst>
              <a:path w="466571" h="435601">
                <a:moveTo>
                  <a:pt x="0" y="0"/>
                </a:moveTo>
                <a:lnTo>
                  <a:pt x="466571" y="0"/>
                </a:lnTo>
                <a:lnTo>
                  <a:pt x="466571" y="435601"/>
                </a:lnTo>
                <a:lnTo>
                  <a:pt x="0" y="4356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6" name="Freeform 26"/>
          <p:cNvSpPr/>
          <p:nvPr/>
        </p:nvSpPr>
        <p:spPr>
          <a:xfrm>
            <a:off x="5470990" y="216715"/>
            <a:ext cx="484043" cy="464124"/>
          </a:xfrm>
          <a:custGeom>
            <a:avLst/>
            <a:gdLst/>
            <a:ahLst/>
            <a:cxnLst/>
            <a:rect l="l" t="t" r="r" b="b"/>
            <a:pathLst>
              <a:path w="484043" h="464124">
                <a:moveTo>
                  <a:pt x="0" y="0"/>
                </a:moveTo>
                <a:lnTo>
                  <a:pt x="484043" y="0"/>
                </a:lnTo>
                <a:lnTo>
                  <a:pt x="484043" y="464124"/>
                </a:lnTo>
                <a:lnTo>
                  <a:pt x="0" y="464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7" name="Freeform 27"/>
          <p:cNvSpPr/>
          <p:nvPr/>
        </p:nvSpPr>
        <p:spPr>
          <a:xfrm>
            <a:off x="11620688" y="251968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0"/>
                </a:lnTo>
                <a:lnTo>
                  <a:pt x="457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8" name="Freeform 28"/>
          <p:cNvSpPr/>
          <p:nvPr/>
        </p:nvSpPr>
        <p:spPr>
          <a:xfrm>
            <a:off x="8484425" y="263957"/>
            <a:ext cx="499300" cy="422158"/>
          </a:xfrm>
          <a:custGeom>
            <a:avLst/>
            <a:gdLst/>
            <a:ahLst/>
            <a:cxnLst/>
            <a:rect l="l" t="t" r="r" b="b"/>
            <a:pathLst>
              <a:path w="499300" h="422158">
                <a:moveTo>
                  <a:pt x="0" y="0"/>
                </a:moveTo>
                <a:lnTo>
                  <a:pt x="499300" y="0"/>
                </a:lnTo>
                <a:lnTo>
                  <a:pt x="499300" y="422158"/>
                </a:lnTo>
                <a:lnTo>
                  <a:pt x="0" y="4221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9" name="Freeform 29"/>
          <p:cNvSpPr/>
          <p:nvPr/>
        </p:nvSpPr>
        <p:spPr>
          <a:xfrm>
            <a:off x="14711422" y="282825"/>
            <a:ext cx="459845" cy="384421"/>
          </a:xfrm>
          <a:custGeom>
            <a:avLst/>
            <a:gdLst/>
            <a:ahLst/>
            <a:cxnLst/>
            <a:rect l="l" t="t" r="r" b="b"/>
            <a:pathLst>
              <a:path w="459845" h="384421">
                <a:moveTo>
                  <a:pt x="0" y="0"/>
                </a:moveTo>
                <a:lnTo>
                  <a:pt x="459845" y="0"/>
                </a:lnTo>
                <a:lnTo>
                  <a:pt x="459845" y="384421"/>
                </a:lnTo>
                <a:lnTo>
                  <a:pt x="0" y="3844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2B598-1C5A-BFE0-9BFF-981A3B8282FC}"/>
              </a:ext>
            </a:extLst>
          </p:cNvPr>
          <p:cNvSpPr txBox="1"/>
          <p:nvPr/>
        </p:nvSpPr>
        <p:spPr>
          <a:xfrm>
            <a:off x="237351" y="1085171"/>
            <a:ext cx="52336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Decision Tree Rules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5BF468-1B73-E1A0-73B6-80B867995040}"/>
              </a:ext>
            </a:extLst>
          </p:cNvPr>
          <p:cNvSpPr txBox="1"/>
          <p:nvPr/>
        </p:nvSpPr>
        <p:spPr>
          <a:xfrm>
            <a:off x="380648" y="1788811"/>
            <a:ext cx="8458552" cy="777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800" u="sng" dirty="0">
                <a:latin typeface="Glacial Indifference" pitchFamily="50" charset="0"/>
              </a:rPr>
              <a:t>Minor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lacial Indifference" pitchFamily="50" charset="0"/>
              </a:rPr>
              <a:t>Mechanism of Injury - Direct Impact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lacial Indifference" pitchFamily="50" charset="0"/>
              </a:rPr>
              <a:t>Incident time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Morning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Afternoon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Midnight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Nature of Injury – Traumatic</a:t>
            </a:r>
            <a:endParaRPr lang="en-US" sz="2800" dirty="0">
              <a:latin typeface="Glacial Indifference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lacial Indifference" pitchFamily="50" charset="0"/>
              </a:rPr>
              <a:t>Agency of Injury - Machinery and Equipment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Daily Temp</a:t>
            </a:r>
          </a:p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Hot</a:t>
            </a:r>
          </a:p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Warm</a:t>
            </a:r>
          </a:p>
          <a:p>
            <a:pPr algn="just">
              <a:lnSpc>
                <a:spcPct val="150000"/>
              </a:lnSpc>
            </a:pPr>
            <a:endParaRPr lang="en-SG" sz="2800" dirty="0">
              <a:latin typeface="Glacial Indifference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E5C0AC-08C7-3837-F076-ACABE6EF567C}"/>
              </a:ext>
            </a:extLst>
          </p:cNvPr>
          <p:cNvSpPr txBox="1"/>
          <p:nvPr/>
        </p:nvSpPr>
        <p:spPr>
          <a:xfrm>
            <a:off x="8976974" y="1031558"/>
            <a:ext cx="9163613" cy="1036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800" u="sng" dirty="0">
                <a:latin typeface="Glacial Indifference" pitchFamily="50" charset="0"/>
              </a:rPr>
              <a:t>Moderate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lacial Indifference" pitchFamily="50" charset="0"/>
              </a:rPr>
              <a:t>Body Part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Multiple of unspecified locations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Lower Body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Upper Body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Daily Temp – Warm/ Cool / Hot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lacial Indifference" pitchFamily="50" charset="0"/>
              </a:rPr>
              <a:t>Agency of Injury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Other and unspecified agencies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Machinery and Equipment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Materials and substances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lacial Indifference" pitchFamily="50" charset="0"/>
              </a:rPr>
              <a:t>Nature of Injury - Other or unspecified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lacial Indifference" pitchFamily="50" charset="0"/>
              </a:rPr>
              <a:t>Mechanism of Injury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Direct Impact</a:t>
            </a:r>
            <a:endParaRPr lang="en-SG" sz="2800" dirty="0">
              <a:latin typeface="Glacial Indifference" pitchFamily="50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Glacial Indifference" pitchFamily="50" charset="0"/>
              </a:rPr>
              <a:t>Stress (Physical/Mental)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Glacial Indifference" pitchFamily="50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2800" dirty="0">
              <a:latin typeface="Glacial Indifferenc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36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96244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5298539" y="188935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04840" y="130900"/>
            <a:ext cx="1853580" cy="71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Data</a:t>
            </a:r>
          </a:p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Understanding</a:t>
            </a:r>
          </a:p>
        </p:txBody>
      </p:sp>
      <p:sp>
        <p:nvSpPr>
          <p:cNvPr id="6" name="Freeform 6"/>
          <p:cNvSpPr/>
          <p:nvPr/>
        </p:nvSpPr>
        <p:spPr>
          <a:xfrm>
            <a:off x="-6079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7" name="Group 7"/>
          <p:cNvGrpSpPr/>
          <p:nvPr/>
        </p:nvGrpSpPr>
        <p:grpSpPr>
          <a:xfrm rot="-5400000">
            <a:off x="2196379" y="21657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517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Business Understanding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6123193" y="-1905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8311506" y="20113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504241" y="260123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Modelling</a:t>
            </a:r>
          </a:p>
        </p:txBody>
      </p:sp>
      <p:sp>
        <p:nvSpPr>
          <p:cNvPr id="14" name="Freeform 14"/>
          <p:cNvSpPr/>
          <p:nvPr/>
        </p:nvSpPr>
        <p:spPr>
          <a:xfrm>
            <a:off x="9194288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11382709" y="191773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540198" y="241628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Evaluation</a:t>
            </a:r>
          </a:p>
        </p:txBody>
      </p:sp>
      <p:sp>
        <p:nvSpPr>
          <p:cNvPr id="18" name="Freeform 18"/>
          <p:cNvSpPr/>
          <p:nvPr/>
        </p:nvSpPr>
        <p:spPr>
          <a:xfrm>
            <a:off x="12296611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solidFill>
            <a:srgbClr val="799ED3"/>
          </a:solidFill>
        </p:spPr>
        <p:txBody>
          <a:bodyPr/>
          <a:lstStyle/>
          <a:p>
            <a:endParaRPr lang="en-SG"/>
          </a:p>
        </p:txBody>
      </p:sp>
      <p:sp>
        <p:nvSpPr>
          <p:cNvPr id="19" name="TextBox 19"/>
          <p:cNvSpPr txBox="1"/>
          <p:nvPr/>
        </p:nvSpPr>
        <p:spPr>
          <a:xfrm>
            <a:off x="12683441" y="296191"/>
            <a:ext cx="185358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dirty="0">
                <a:solidFill>
                  <a:srgbClr val="FAFAFF"/>
                </a:solidFill>
                <a:latin typeface="Glacial Indifference Bold"/>
              </a:rPr>
              <a:t>Deployment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373350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21" name="Group 21"/>
          <p:cNvGrpSpPr/>
          <p:nvPr/>
        </p:nvGrpSpPr>
        <p:grpSpPr>
          <a:xfrm rot="-5400000">
            <a:off x="17551543" y="201784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5581946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Question &amp; Answers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7763622" y="226762"/>
            <a:ext cx="436038" cy="534211"/>
          </a:xfrm>
          <a:custGeom>
            <a:avLst/>
            <a:gdLst/>
            <a:ahLst/>
            <a:cxnLst/>
            <a:rect l="l" t="t" r="r" b="b"/>
            <a:pathLst>
              <a:path w="436038" h="534211">
                <a:moveTo>
                  <a:pt x="0" y="0"/>
                </a:moveTo>
                <a:lnTo>
                  <a:pt x="436038" y="0"/>
                </a:lnTo>
                <a:lnTo>
                  <a:pt x="436038" y="534211"/>
                </a:lnTo>
                <a:lnTo>
                  <a:pt x="0" y="534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5" name="Freeform 25"/>
          <p:cNvSpPr/>
          <p:nvPr/>
        </p:nvSpPr>
        <p:spPr>
          <a:xfrm>
            <a:off x="2356805" y="219383"/>
            <a:ext cx="466571" cy="435601"/>
          </a:xfrm>
          <a:custGeom>
            <a:avLst/>
            <a:gdLst/>
            <a:ahLst/>
            <a:cxnLst/>
            <a:rect l="l" t="t" r="r" b="b"/>
            <a:pathLst>
              <a:path w="466571" h="435601">
                <a:moveTo>
                  <a:pt x="0" y="0"/>
                </a:moveTo>
                <a:lnTo>
                  <a:pt x="466571" y="0"/>
                </a:lnTo>
                <a:lnTo>
                  <a:pt x="466571" y="435601"/>
                </a:lnTo>
                <a:lnTo>
                  <a:pt x="0" y="4356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6" name="Freeform 26"/>
          <p:cNvSpPr/>
          <p:nvPr/>
        </p:nvSpPr>
        <p:spPr>
          <a:xfrm>
            <a:off x="5470990" y="216715"/>
            <a:ext cx="484043" cy="464124"/>
          </a:xfrm>
          <a:custGeom>
            <a:avLst/>
            <a:gdLst/>
            <a:ahLst/>
            <a:cxnLst/>
            <a:rect l="l" t="t" r="r" b="b"/>
            <a:pathLst>
              <a:path w="484043" h="464124">
                <a:moveTo>
                  <a:pt x="0" y="0"/>
                </a:moveTo>
                <a:lnTo>
                  <a:pt x="484043" y="0"/>
                </a:lnTo>
                <a:lnTo>
                  <a:pt x="484043" y="464124"/>
                </a:lnTo>
                <a:lnTo>
                  <a:pt x="0" y="464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7" name="Freeform 27"/>
          <p:cNvSpPr/>
          <p:nvPr/>
        </p:nvSpPr>
        <p:spPr>
          <a:xfrm>
            <a:off x="11620688" y="251968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0"/>
                </a:lnTo>
                <a:lnTo>
                  <a:pt x="457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8" name="Freeform 28"/>
          <p:cNvSpPr/>
          <p:nvPr/>
        </p:nvSpPr>
        <p:spPr>
          <a:xfrm>
            <a:off x="8484425" y="263957"/>
            <a:ext cx="499300" cy="422158"/>
          </a:xfrm>
          <a:custGeom>
            <a:avLst/>
            <a:gdLst/>
            <a:ahLst/>
            <a:cxnLst/>
            <a:rect l="l" t="t" r="r" b="b"/>
            <a:pathLst>
              <a:path w="499300" h="422158">
                <a:moveTo>
                  <a:pt x="0" y="0"/>
                </a:moveTo>
                <a:lnTo>
                  <a:pt x="499300" y="0"/>
                </a:lnTo>
                <a:lnTo>
                  <a:pt x="499300" y="422158"/>
                </a:lnTo>
                <a:lnTo>
                  <a:pt x="0" y="4221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9" name="Freeform 29"/>
          <p:cNvSpPr/>
          <p:nvPr/>
        </p:nvSpPr>
        <p:spPr>
          <a:xfrm>
            <a:off x="14711422" y="282825"/>
            <a:ext cx="459845" cy="384421"/>
          </a:xfrm>
          <a:custGeom>
            <a:avLst/>
            <a:gdLst/>
            <a:ahLst/>
            <a:cxnLst/>
            <a:rect l="l" t="t" r="r" b="b"/>
            <a:pathLst>
              <a:path w="459845" h="384421">
                <a:moveTo>
                  <a:pt x="0" y="0"/>
                </a:moveTo>
                <a:lnTo>
                  <a:pt x="459845" y="0"/>
                </a:lnTo>
                <a:lnTo>
                  <a:pt x="459845" y="384421"/>
                </a:lnTo>
                <a:lnTo>
                  <a:pt x="0" y="3844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55B211-6907-75A8-BCE0-018F81EA482D}"/>
              </a:ext>
            </a:extLst>
          </p:cNvPr>
          <p:cNvSpPr/>
          <p:nvPr/>
        </p:nvSpPr>
        <p:spPr>
          <a:xfrm>
            <a:off x="9296400" y="1085171"/>
            <a:ext cx="8789083" cy="9094042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8B5DB6-9504-2D7D-51F2-190F23D86C9B}"/>
              </a:ext>
            </a:extLst>
          </p:cNvPr>
          <p:cNvSpPr/>
          <p:nvPr/>
        </p:nvSpPr>
        <p:spPr>
          <a:xfrm>
            <a:off x="80481" y="1112307"/>
            <a:ext cx="8955168" cy="9066905"/>
          </a:xfrm>
          <a:prstGeom prst="roundRect">
            <a:avLst>
              <a:gd name="adj" fmla="val 3763"/>
            </a:avLst>
          </a:prstGeom>
          <a:solidFill>
            <a:srgbClr val="F8F9FA"/>
          </a:solidFill>
          <a:ln>
            <a:solidFill>
              <a:srgbClr val="E9EBE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C1EBE8-7FA1-ECD0-7511-7C0DCD5A7646}"/>
              </a:ext>
            </a:extLst>
          </p:cNvPr>
          <p:cNvSpPr txBox="1"/>
          <p:nvPr/>
        </p:nvSpPr>
        <p:spPr>
          <a:xfrm>
            <a:off x="237351" y="1085171"/>
            <a:ext cx="52336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Deployment methods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D1E6AE-1B9C-658F-F861-705EF88B580A}"/>
              </a:ext>
            </a:extLst>
          </p:cNvPr>
          <p:cNvSpPr txBox="1"/>
          <p:nvPr/>
        </p:nvSpPr>
        <p:spPr>
          <a:xfrm>
            <a:off x="380648" y="1788811"/>
            <a:ext cx="8655001" cy="777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800" dirty="0">
                <a:latin typeface="Glacial Indifference" pitchFamily="50" charset="0"/>
              </a:rPr>
              <a:t>Based on the decision tree rules,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Develop a watch tracker comprising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Current weather conditions (hot, cold, warm)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Real time alerts about machine usage such as maintenance alerts</a:t>
            </a:r>
          </a:p>
          <a:p>
            <a:pPr marL="809625" lvl="2" indent="-3651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Carry out tool-box meetings before starting work</a:t>
            </a:r>
          </a:p>
          <a:p>
            <a:pPr marL="809625" lvl="2" indent="-3651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Emphasize on the importance of personal protective equipment</a:t>
            </a:r>
          </a:p>
          <a:p>
            <a:pPr marL="809625" lvl="2" indent="-3651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Ensure adequate lighting for miners working under poor lighting conditions </a:t>
            </a:r>
          </a:p>
          <a:p>
            <a:pPr marL="809625" lvl="2" indent="-3651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800" dirty="0">
                <a:latin typeface="Glacial Indifference" pitchFamily="50" charset="0"/>
              </a:rPr>
              <a:t>Ensure chemicals are stored in clear containers and properly labelled.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09290-0076-0FB6-D716-DEED492308E6}"/>
              </a:ext>
            </a:extLst>
          </p:cNvPr>
          <p:cNvSpPr txBox="1"/>
          <p:nvPr/>
        </p:nvSpPr>
        <p:spPr>
          <a:xfrm>
            <a:off x="9679791" y="1085171"/>
            <a:ext cx="52336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Limitations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E2113-1610-16F1-9714-484E14E4CB80}"/>
              </a:ext>
            </a:extLst>
          </p:cNvPr>
          <p:cNvSpPr txBox="1"/>
          <p:nvPr/>
        </p:nvSpPr>
        <p:spPr>
          <a:xfrm>
            <a:off x="9823088" y="1788811"/>
            <a:ext cx="8331873" cy="66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800" dirty="0">
                <a:latin typeface="Glacial Indifference" pitchFamily="50" charset="0"/>
              </a:rPr>
              <a:t>Insufficient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4A7275-5EE2-5BB9-6EB4-E19C0C6772E3}"/>
              </a:ext>
            </a:extLst>
          </p:cNvPr>
          <p:cNvSpPr txBox="1"/>
          <p:nvPr/>
        </p:nvSpPr>
        <p:spPr>
          <a:xfrm>
            <a:off x="9679791" y="2499948"/>
            <a:ext cx="52336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/>
                </a:solidFill>
                <a:latin typeface="Glacial Indifference" pitchFamily="50" charset="0"/>
                <a:cs typeface="Arial" panose="020B0604020202020204" pitchFamily="34" charset="0"/>
              </a:rPr>
              <a:t>Future Work</a:t>
            </a:r>
            <a:endParaRPr lang="en-IN" sz="2800" b="1" dirty="0">
              <a:solidFill>
                <a:schemeClr val="accent1"/>
              </a:solidFill>
              <a:latin typeface="Glacial Indifference" pitchFamily="50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F0431C-D473-9E29-DE63-7BE5D3AF2C2E}"/>
              </a:ext>
            </a:extLst>
          </p:cNvPr>
          <p:cNvSpPr txBox="1"/>
          <p:nvPr/>
        </p:nvSpPr>
        <p:spPr>
          <a:xfrm>
            <a:off x="9823088" y="3203588"/>
            <a:ext cx="8331873" cy="648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800" dirty="0">
                <a:latin typeface="Glacial Indifference" pitchFamily="50" charset="0"/>
              </a:rPr>
              <a:t>Gather more data comprising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Demographics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Work Experience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Size of organisation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Mine type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Employment type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Native languages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Safety indicators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800" dirty="0">
                <a:latin typeface="Glacial Indifference" pitchFamily="50" charset="0"/>
              </a:rPr>
              <a:t>Maintenance data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SG" sz="2800" dirty="0">
              <a:latin typeface="Glacial Indifference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96244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5298539" y="188935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04840" y="130900"/>
            <a:ext cx="1853580" cy="71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Data</a:t>
            </a:r>
          </a:p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Understanding</a:t>
            </a:r>
          </a:p>
        </p:txBody>
      </p:sp>
      <p:sp>
        <p:nvSpPr>
          <p:cNvPr id="6" name="Freeform 6"/>
          <p:cNvSpPr/>
          <p:nvPr/>
        </p:nvSpPr>
        <p:spPr>
          <a:xfrm>
            <a:off x="-6079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7" name="Group 7"/>
          <p:cNvGrpSpPr/>
          <p:nvPr/>
        </p:nvGrpSpPr>
        <p:grpSpPr>
          <a:xfrm rot="-5400000">
            <a:off x="2196379" y="21657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2517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Business Understanding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6123193" y="-1905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8311506" y="201131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504241" y="260123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Modelling</a:t>
            </a:r>
          </a:p>
        </p:txBody>
      </p:sp>
      <p:sp>
        <p:nvSpPr>
          <p:cNvPr id="14" name="Freeform 14"/>
          <p:cNvSpPr/>
          <p:nvPr/>
        </p:nvSpPr>
        <p:spPr>
          <a:xfrm>
            <a:off x="9194288" y="-11320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11382709" y="191773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540198" y="241628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Evaluation</a:t>
            </a:r>
          </a:p>
        </p:txBody>
      </p:sp>
      <p:sp>
        <p:nvSpPr>
          <p:cNvPr id="18" name="Freeform 18"/>
          <p:cNvSpPr/>
          <p:nvPr/>
        </p:nvSpPr>
        <p:spPr>
          <a:xfrm>
            <a:off x="12296611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19" name="Group 19"/>
          <p:cNvGrpSpPr/>
          <p:nvPr/>
        </p:nvGrpSpPr>
        <p:grpSpPr>
          <a:xfrm rot="-5400000">
            <a:off x="14488958" y="212808"/>
            <a:ext cx="772218" cy="604194"/>
            <a:chOff x="0" y="0"/>
            <a:chExt cx="1029624" cy="805592"/>
          </a:xfrm>
          <a:solidFill>
            <a:srgbClr val="799ED3"/>
          </a:solidFill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29589" cy="805561"/>
            </a:xfrm>
            <a:custGeom>
              <a:avLst/>
              <a:gdLst/>
              <a:ahLst/>
              <a:cxnLst/>
              <a:rect l="l" t="t" r="r" b="b"/>
              <a:pathLst>
                <a:path w="1029589" h="805561">
                  <a:moveTo>
                    <a:pt x="343408" y="23495"/>
                  </a:moveTo>
                  <a:cubicBezTo>
                    <a:pt x="395986" y="9271"/>
                    <a:pt x="456184" y="0"/>
                    <a:pt x="515112" y="0"/>
                  </a:cubicBezTo>
                  <a:cubicBezTo>
                    <a:pt x="574040" y="0"/>
                    <a:pt x="630682" y="8001"/>
                    <a:pt x="682879" y="22225"/>
                  </a:cubicBezTo>
                  <a:cubicBezTo>
                    <a:pt x="684022" y="22606"/>
                    <a:pt x="685165" y="22606"/>
                    <a:pt x="686181" y="23114"/>
                  </a:cubicBezTo>
                  <a:cubicBezTo>
                    <a:pt x="882269" y="80010"/>
                    <a:pt x="1026795" y="230124"/>
                    <a:pt x="1029589" y="401066"/>
                  </a:cubicBezTo>
                  <a:lnTo>
                    <a:pt x="1029589" y="805561"/>
                  </a:lnTo>
                  <a:lnTo>
                    <a:pt x="0" y="805561"/>
                  </a:lnTo>
                  <a:lnTo>
                    <a:pt x="0" y="401320"/>
                  </a:lnTo>
                  <a:cubicBezTo>
                    <a:pt x="2794" y="229108"/>
                    <a:pt x="145034" y="78994"/>
                    <a:pt x="343408" y="2349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683441" y="296191"/>
            <a:ext cx="1853580" cy="32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Deployment</a:t>
            </a:r>
          </a:p>
        </p:txBody>
      </p:sp>
      <p:sp>
        <p:nvSpPr>
          <p:cNvPr id="22" name="Freeform 22"/>
          <p:cNvSpPr/>
          <p:nvPr/>
        </p:nvSpPr>
        <p:spPr>
          <a:xfrm>
            <a:off x="15373350" y="-3612"/>
            <a:ext cx="2918100" cy="1044560"/>
          </a:xfrm>
          <a:custGeom>
            <a:avLst/>
            <a:gdLst/>
            <a:ahLst/>
            <a:cxnLst/>
            <a:rect l="l" t="t" r="r" b="b"/>
            <a:pathLst>
              <a:path w="2918100" h="1044560">
                <a:moveTo>
                  <a:pt x="0" y="0"/>
                </a:moveTo>
                <a:lnTo>
                  <a:pt x="2918100" y="0"/>
                </a:lnTo>
                <a:lnTo>
                  <a:pt x="2918100" y="1044560"/>
                </a:lnTo>
                <a:lnTo>
                  <a:pt x="0" y="10445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3" name="TextBox 23"/>
          <p:cNvSpPr txBox="1"/>
          <p:nvPr/>
        </p:nvSpPr>
        <p:spPr>
          <a:xfrm>
            <a:off x="15581946" y="138608"/>
            <a:ext cx="1853580" cy="63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514A47"/>
                </a:solidFill>
                <a:latin typeface="Glacial Indifference Bold"/>
              </a:rPr>
              <a:t>Question &amp; Answers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7763622" y="226762"/>
            <a:ext cx="436038" cy="534211"/>
          </a:xfrm>
          <a:custGeom>
            <a:avLst/>
            <a:gdLst/>
            <a:ahLst/>
            <a:cxnLst/>
            <a:rect l="l" t="t" r="r" b="b"/>
            <a:pathLst>
              <a:path w="436038" h="534211">
                <a:moveTo>
                  <a:pt x="0" y="0"/>
                </a:moveTo>
                <a:lnTo>
                  <a:pt x="436038" y="0"/>
                </a:lnTo>
                <a:lnTo>
                  <a:pt x="436038" y="534211"/>
                </a:lnTo>
                <a:lnTo>
                  <a:pt x="0" y="5342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5" name="Freeform 25"/>
          <p:cNvSpPr/>
          <p:nvPr/>
        </p:nvSpPr>
        <p:spPr>
          <a:xfrm>
            <a:off x="2356805" y="219383"/>
            <a:ext cx="466571" cy="435601"/>
          </a:xfrm>
          <a:custGeom>
            <a:avLst/>
            <a:gdLst/>
            <a:ahLst/>
            <a:cxnLst/>
            <a:rect l="l" t="t" r="r" b="b"/>
            <a:pathLst>
              <a:path w="466571" h="435601">
                <a:moveTo>
                  <a:pt x="0" y="0"/>
                </a:moveTo>
                <a:lnTo>
                  <a:pt x="466571" y="0"/>
                </a:lnTo>
                <a:lnTo>
                  <a:pt x="466571" y="435601"/>
                </a:lnTo>
                <a:lnTo>
                  <a:pt x="0" y="4356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6" name="Freeform 26"/>
          <p:cNvSpPr/>
          <p:nvPr/>
        </p:nvSpPr>
        <p:spPr>
          <a:xfrm>
            <a:off x="5470990" y="216715"/>
            <a:ext cx="484043" cy="464124"/>
          </a:xfrm>
          <a:custGeom>
            <a:avLst/>
            <a:gdLst/>
            <a:ahLst/>
            <a:cxnLst/>
            <a:rect l="l" t="t" r="r" b="b"/>
            <a:pathLst>
              <a:path w="484043" h="464124">
                <a:moveTo>
                  <a:pt x="0" y="0"/>
                </a:moveTo>
                <a:lnTo>
                  <a:pt x="484043" y="0"/>
                </a:lnTo>
                <a:lnTo>
                  <a:pt x="484043" y="464124"/>
                </a:lnTo>
                <a:lnTo>
                  <a:pt x="0" y="4641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7" name="Freeform 27"/>
          <p:cNvSpPr/>
          <p:nvPr/>
        </p:nvSpPr>
        <p:spPr>
          <a:xfrm>
            <a:off x="11620688" y="251968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0"/>
                </a:lnTo>
                <a:lnTo>
                  <a:pt x="457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8" name="Freeform 28"/>
          <p:cNvSpPr/>
          <p:nvPr/>
        </p:nvSpPr>
        <p:spPr>
          <a:xfrm>
            <a:off x="8484425" y="263957"/>
            <a:ext cx="499300" cy="422158"/>
          </a:xfrm>
          <a:custGeom>
            <a:avLst/>
            <a:gdLst/>
            <a:ahLst/>
            <a:cxnLst/>
            <a:rect l="l" t="t" r="r" b="b"/>
            <a:pathLst>
              <a:path w="499300" h="422158">
                <a:moveTo>
                  <a:pt x="0" y="0"/>
                </a:moveTo>
                <a:lnTo>
                  <a:pt x="499300" y="0"/>
                </a:lnTo>
                <a:lnTo>
                  <a:pt x="499300" y="422158"/>
                </a:lnTo>
                <a:lnTo>
                  <a:pt x="0" y="4221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29" name="Freeform 29"/>
          <p:cNvSpPr/>
          <p:nvPr/>
        </p:nvSpPr>
        <p:spPr>
          <a:xfrm>
            <a:off x="14711422" y="282825"/>
            <a:ext cx="459845" cy="384421"/>
          </a:xfrm>
          <a:custGeom>
            <a:avLst/>
            <a:gdLst/>
            <a:ahLst/>
            <a:cxnLst/>
            <a:rect l="l" t="t" r="r" b="b"/>
            <a:pathLst>
              <a:path w="459845" h="384421">
                <a:moveTo>
                  <a:pt x="0" y="0"/>
                </a:moveTo>
                <a:lnTo>
                  <a:pt x="459845" y="0"/>
                </a:lnTo>
                <a:lnTo>
                  <a:pt x="459845" y="384421"/>
                </a:lnTo>
                <a:lnTo>
                  <a:pt x="0" y="38442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01D084-6DA2-FA93-E325-703C3455B579}"/>
              </a:ext>
            </a:extLst>
          </p:cNvPr>
          <p:cNvSpPr txBox="1"/>
          <p:nvPr/>
        </p:nvSpPr>
        <p:spPr>
          <a:xfrm>
            <a:off x="990600" y="4229100"/>
            <a:ext cx="16306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rgbClr val="9E9791"/>
                  </a:solidFill>
                  <a:prstDash val="solid"/>
                </a:ln>
                <a:solidFill>
                  <a:srgbClr val="B1E5F2"/>
                </a:solidFill>
                <a:latin typeface="Lilita One" panose="02000000000000000000" pitchFamily="2" charset="0"/>
              </a:rPr>
              <a:t>Question &amp; Answers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E448DE-DFEB-36D1-EA92-43EB61E36E83}"/>
              </a:ext>
            </a:extLst>
          </p:cNvPr>
          <p:cNvSpPr/>
          <p:nvPr/>
        </p:nvSpPr>
        <p:spPr>
          <a:xfrm>
            <a:off x="990600" y="7429500"/>
            <a:ext cx="16840200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22225">
                  <a:solidFill>
                    <a:srgbClr val="9E9791"/>
                  </a:solidFill>
                  <a:prstDash val="solid"/>
                </a:ln>
                <a:solidFill>
                  <a:srgbClr val="B1E5F2"/>
                </a:solidFill>
                <a:latin typeface="Lilita One" panose="02000000000000000000" pitchFamily="2" charset="0"/>
              </a:rPr>
              <a:t>THANK YOU </a:t>
            </a:r>
            <a:r>
              <a:rPr lang="en-US" sz="8800" b="1" dirty="0">
                <a:ln w="22225">
                  <a:solidFill>
                    <a:srgbClr val="9E9791"/>
                  </a:solidFill>
                  <a:prstDash val="solid"/>
                </a:ln>
                <a:solidFill>
                  <a:srgbClr val="B1E5F2"/>
                </a:solidFill>
                <a:latin typeface="Lilita One" panose="02000000000000000000" pitchFamily="2" charset="0"/>
                <a:sym typeface="Wingdings" panose="05000000000000000000" pitchFamily="2" charset="2"/>
              </a:rPr>
              <a:t></a:t>
            </a:r>
            <a:endParaRPr lang="en-US" sz="8800" b="1" dirty="0">
              <a:ln w="22225">
                <a:solidFill>
                  <a:srgbClr val="9E9791"/>
                </a:solidFill>
                <a:prstDash val="solid"/>
              </a:ln>
              <a:solidFill>
                <a:srgbClr val="B1E5F2"/>
              </a:solidFill>
              <a:latin typeface="Lilita One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733</Words>
  <Application>Microsoft Office PowerPoint</Application>
  <PresentationFormat>Custom</PresentationFormat>
  <Paragraphs>255</Paragraphs>
  <Slides>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Glacial Indifference</vt:lpstr>
      <vt:lpstr>Arial</vt:lpstr>
      <vt:lpstr>Calibri</vt:lpstr>
      <vt:lpstr>Lilita One</vt:lpstr>
      <vt:lpstr>Wingdings</vt:lpstr>
      <vt:lpstr>Glacial Indifference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ANL488.pptx.pptx</dc:title>
  <cp:lastModifiedBy># CONNIE TAN @ZANN TAN (SBIZ)</cp:lastModifiedBy>
  <cp:revision>4</cp:revision>
  <dcterms:created xsi:type="dcterms:W3CDTF">2006-08-16T00:00:00Z</dcterms:created>
  <dcterms:modified xsi:type="dcterms:W3CDTF">2023-10-03T15:26:06Z</dcterms:modified>
  <dc:identifier>DAFu42Uz8Ck</dc:identifier>
</cp:coreProperties>
</file>