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271" r:id="rId5"/>
    <p:sldId id="269" r:id="rId6"/>
    <p:sldId id="272" r:id="rId7"/>
    <p:sldId id="294" r:id="rId8"/>
    <p:sldId id="273" r:id="rId9"/>
    <p:sldId id="280" r:id="rId10"/>
    <p:sldId id="274" r:id="rId11"/>
    <p:sldId id="275" r:id="rId12"/>
    <p:sldId id="277" r:id="rId13"/>
    <p:sldId id="276" r:id="rId14"/>
    <p:sldId id="278" r:id="rId15"/>
    <p:sldId id="283" r:id="rId16"/>
    <p:sldId id="281" r:id="rId17"/>
    <p:sldId id="293" r:id="rId18"/>
    <p:sldId id="292" r:id="rId19"/>
    <p:sldId id="295" r:id="rId20"/>
    <p:sldId id="296" r:id="rId21"/>
    <p:sldId id="288" r:id="rId22"/>
    <p:sldId id="297" r:id="rId23"/>
    <p:sldId id="286" r:id="rId24"/>
    <p:sldId id="279" r:id="rId25"/>
    <p:sldId id="287" r:id="rId26"/>
    <p:sldId id="28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6FB7E8-2BFB-48E8-905C-226CB9020D93}">
          <p14:sldIdLst>
            <p14:sldId id="271"/>
            <p14:sldId id="269"/>
            <p14:sldId id="272"/>
            <p14:sldId id="294"/>
            <p14:sldId id="273"/>
            <p14:sldId id="280"/>
            <p14:sldId id="274"/>
            <p14:sldId id="275"/>
            <p14:sldId id="277"/>
            <p14:sldId id="276"/>
            <p14:sldId id="278"/>
            <p14:sldId id="283"/>
            <p14:sldId id="281"/>
            <p14:sldId id="293"/>
            <p14:sldId id="292"/>
            <p14:sldId id="295"/>
            <p14:sldId id="296"/>
            <p14:sldId id="288"/>
            <p14:sldId id="297"/>
            <p14:sldId id="286"/>
            <p14:sldId id="279"/>
            <p14:sldId id="287"/>
            <p14:sldId id="289"/>
          </p14:sldIdLst>
        </p14:section>
      </p14:sectionLst>
    </p:ext>
    <p:ext uri="{EFAFB233-063F-42B5-8137-9DF3F51BA10A}">
      <p15:sldGuideLst xmlns:p15="http://schemas.microsoft.com/office/powerpoint/2012/main">
        <p15:guide id="1" orient="horz" pos="2795" userDrawn="1">
          <p15:clr>
            <a:srgbClr val="A4A3A4"/>
          </p15:clr>
        </p15:guide>
        <p15:guide id="2" pos="476" userDrawn="1">
          <p15:clr>
            <a:srgbClr val="A4A3A4"/>
          </p15:clr>
        </p15:guide>
        <p15:guide id="3" orient="horz" pos="799" userDrawn="1">
          <p15:clr>
            <a:srgbClr val="A4A3A4"/>
          </p15:clr>
        </p15:guide>
        <p15:guide id="4" orient="horz" pos="21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sha Kumar Bokka" initials="HKB" lastIdx="1" clrIdx="0">
    <p:extLst>
      <p:ext uri="{19B8F6BF-5375-455C-9EA6-DF929625EA0E}">
        <p15:presenceInfo xmlns:p15="http://schemas.microsoft.com/office/powerpoint/2012/main" userId="S::hkbokka@erce.energy::6874783f-491c-4765-b0e0-ed57ac235652" providerId="AD"/>
      </p:ext>
    </p:extLst>
  </p:cmAuthor>
  <p:cmAuthor id="2" name="Abel Thomas-Hy" initials="AT" lastIdx="1" clrIdx="1">
    <p:extLst>
      <p:ext uri="{19B8F6BF-5375-455C-9EA6-DF929625EA0E}">
        <p15:presenceInfo xmlns:p15="http://schemas.microsoft.com/office/powerpoint/2012/main" userId="S::athomashy@erce.energy::99daa19e-4432-40e3-985c-50657907264b" providerId="AD"/>
      </p:ext>
    </p:extLst>
  </p:cmAuthor>
  <p:cmAuthor id="3" name="Munish Kumar" initials="MK" lastIdx="2" clrIdx="2">
    <p:extLst>
      <p:ext uri="{19B8F6BF-5375-455C-9EA6-DF929625EA0E}">
        <p15:presenceInfo xmlns:p15="http://schemas.microsoft.com/office/powerpoint/2012/main" userId="S::mkumar@erce.energy::9ae06b6e-a1f0-45ab-b9ac-eebc010a94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BDFB"/>
    <a:srgbClr val="F672F6"/>
    <a:srgbClr val="1B6967"/>
    <a:srgbClr val="000000"/>
    <a:srgbClr val="0000FF"/>
    <a:srgbClr val="FFFFFF"/>
    <a:srgbClr val="186967"/>
    <a:srgbClr val="195C5E"/>
    <a:srgbClr val="00609F"/>
    <a:srgbClr val="5525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657" autoAdjust="0"/>
  </p:normalViewPr>
  <p:slideViewPr>
    <p:cSldViewPr snapToGrid="0">
      <p:cViewPr varScale="1">
        <p:scale>
          <a:sx n="101" d="100"/>
          <a:sy n="101" d="100"/>
        </p:scale>
        <p:origin x="1836" y="102"/>
      </p:cViewPr>
      <p:guideLst>
        <p:guide orient="horz" pos="2795"/>
        <p:guide pos="476"/>
        <p:guide orient="horz" pos="799"/>
        <p:guide orient="horz" pos="21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nish Kumar" userId="9ae06b6e-a1f0-45ab-b9ac-eebc010a9474" providerId="ADAL" clId="{D21D2463-147B-4B7E-B898-638574925D69}"/>
    <pc:docChg chg="modSld">
      <pc:chgData name="Munish Kumar" userId="9ae06b6e-a1f0-45ab-b9ac-eebc010a9474" providerId="ADAL" clId="{D21D2463-147B-4B7E-B898-638574925D69}" dt="2022-07-04T01:56:56.665" v="0" actId="1076"/>
      <pc:docMkLst>
        <pc:docMk/>
      </pc:docMkLst>
      <pc:sldChg chg="modSp mod">
        <pc:chgData name="Munish Kumar" userId="9ae06b6e-a1f0-45ab-b9ac-eebc010a9474" providerId="ADAL" clId="{D21D2463-147B-4B7E-B898-638574925D69}" dt="2022-07-04T01:56:56.665" v="0" actId="1076"/>
        <pc:sldMkLst>
          <pc:docMk/>
          <pc:sldMk cId="3068260088" sldId="293"/>
        </pc:sldMkLst>
        <pc:spChg chg="mod">
          <ac:chgData name="Munish Kumar" userId="9ae06b6e-a1f0-45ab-b9ac-eebc010a9474" providerId="ADAL" clId="{D21D2463-147B-4B7E-B898-638574925D69}" dt="2022-07-04T01:56:56.665" v="0" actId="1076"/>
          <ac:spMkLst>
            <pc:docMk/>
            <pc:sldMk cId="3068260088" sldId="293"/>
            <ac:spMk id="10" creationId="{58917F49-F08A-4BC7-ADB7-F2FD31B7D507}"/>
          </ac:spMkLst>
        </pc:spChg>
      </pc:sldChg>
    </pc:docChg>
  </pc:docChgLst>
  <pc:docChgLst>
    <pc:chgData name="Kanna Swaminathan" userId="2e9a9017-cd6c-445d-aaf8-faa7b0b71d0e" providerId="ADAL" clId="{E82F71CE-7564-42BF-9D03-89540C54DBBB}"/>
    <pc:docChg chg="modSld">
      <pc:chgData name="Kanna Swaminathan" userId="2e9a9017-cd6c-445d-aaf8-faa7b0b71d0e" providerId="ADAL" clId="{E82F71CE-7564-42BF-9D03-89540C54DBBB}" dt="2022-04-14T06:23:20.197" v="0" actId="20577"/>
      <pc:docMkLst>
        <pc:docMk/>
      </pc:docMkLst>
      <pc:sldChg chg="modSp mod">
        <pc:chgData name="Kanna Swaminathan" userId="2e9a9017-cd6c-445d-aaf8-faa7b0b71d0e" providerId="ADAL" clId="{E82F71CE-7564-42BF-9D03-89540C54DBBB}" dt="2022-04-14T06:23:20.197" v="0" actId="20577"/>
        <pc:sldMkLst>
          <pc:docMk/>
          <pc:sldMk cId="458478766" sldId="271"/>
        </pc:sldMkLst>
        <pc:spChg chg="mod">
          <ac:chgData name="Kanna Swaminathan" userId="2e9a9017-cd6c-445d-aaf8-faa7b0b71d0e" providerId="ADAL" clId="{E82F71CE-7564-42BF-9D03-89540C54DBBB}" dt="2022-04-14T06:23:20.197" v="0" actId="20577"/>
          <ac:spMkLst>
            <pc:docMk/>
            <pc:sldMk cId="458478766" sldId="271"/>
            <ac:spMk id="2" creationId="{93A04988-D735-4803-A603-3F792584813F}"/>
          </ac:spMkLst>
        </pc:spChg>
      </pc:sldChg>
    </pc:docChg>
  </pc:docChgLst>
  <pc:docChgLst>
    <pc:chgData name="Hui Ling Tan" userId="26182f1c-0ebd-4d78-9ec8-81554fd6de1e" providerId="ADAL" clId="{E888E2FE-1FDD-4C68-9FEE-7D5A5C04F07F}"/>
    <pc:docChg chg="undo custSel modSld">
      <pc:chgData name="Hui Ling Tan" userId="26182f1c-0ebd-4d78-9ec8-81554fd6de1e" providerId="ADAL" clId="{E888E2FE-1FDD-4C68-9FEE-7D5A5C04F07F}" dt="2022-06-24T03:15:58.957" v="18" actId="572"/>
      <pc:docMkLst>
        <pc:docMk/>
      </pc:docMkLst>
      <pc:sldChg chg="modSp">
        <pc:chgData name="Hui Ling Tan" userId="26182f1c-0ebd-4d78-9ec8-81554fd6de1e" providerId="ADAL" clId="{E888E2FE-1FDD-4C68-9FEE-7D5A5C04F07F}" dt="2022-06-24T03:15:58.957" v="18" actId="572"/>
        <pc:sldMkLst>
          <pc:docMk/>
          <pc:sldMk cId="2215832384" sldId="286"/>
        </pc:sldMkLst>
        <pc:graphicFrameChg chg="mod">
          <ac:chgData name="Hui Ling Tan" userId="26182f1c-0ebd-4d78-9ec8-81554fd6de1e" providerId="ADAL" clId="{E888E2FE-1FDD-4C68-9FEE-7D5A5C04F07F}" dt="2022-06-24T03:15:58.957" v="18" actId="572"/>
          <ac:graphicFrameMkLst>
            <pc:docMk/>
            <pc:sldMk cId="2215832384" sldId="286"/>
            <ac:graphicFrameMk id="6" creationId="{7F5A6433-273C-46CF-9713-DC165ADEED21}"/>
          </ac:graphicFrameMkLst>
        </pc:graphicFrameChg>
      </pc:sldChg>
      <pc:sldChg chg="modSp mod">
        <pc:chgData name="Hui Ling Tan" userId="26182f1c-0ebd-4d78-9ec8-81554fd6de1e" providerId="ADAL" clId="{E888E2FE-1FDD-4C68-9FEE-7D5A5C04F07F}" dt="2022-06-24T02:31:41.224" v="12" actId="1076"/>
        <pc:sldMkLst>
          <pc:docMk/>
          <pc:sldMk cId="317603587" sldId="288"/>
        </pc:sldMkLst>
        <pc:cxnChg chg="mod">
          <ac:chgData name="Hui Ling Tan" userId="26182f1c-0ebd-4d78-9ec8-81554fd6de1e" providerId="ADAL" clId="{E888E2FE-1FDD-4C68-9FEE-7D5A5C04F07F}" dt="2022-06-24T02:31:41.224" v="12" actId="1076"/>
          <ac:cxnSpMkLst>
            <pc:docMk/>
            <pc:sldMk cId="317603587" sldId="288"/>
            <ac:cxnSpMk id="10" creationId="{D29CAD07-3B1C-44BD-AE84-D7B9849CDD25}"/>
          </ac:cxnSpMkLst>
        </pc:cxnChg>
        <pc:cxnChg chg="mod">
          <ac:chgData name="Hui Ling Tan" userId="26182f1c-0ebd-4d78-9ec8-81554fd6de1e" providerId="ADAL" clId="{E888E2FE-1FDD-4C68-9FEE-7D5A5C04F07F}" dt="2022-06-24T02:31:40.144" v="11" actId="1076"/>
          <ac:cxnSpMkLst>
            <pc:docMk/>
            <pc:sldMk cId="317603587" sldId="288"/>
            <ac:cxnSpMk id="13" creationId="{5B2FB3BF-2C53-4602-8081-6A7E9E80F835}"/>
          </ac:cxnSpMkLst>
        </pc:cxnChg>
      </pc:sldChg>
      <pc:sldChg chg="modSp mod">
        <pc:chgData name="Hui Ling Tan" userId="26182f1c-0ebd-4d78-9ec8-81554fd6de1e" providerId="ADAL" clId="{E888E2FE-1FDD-4C68-9FEE-7D5A5C04F07F}" dt="2022-06-23T03:45:50.799" v="4" actId="1076"/>
        <pc:sldMkLst>
          <pc:docMk/>
          <pc:sldMk cId="49252065" sldId="292"/>
        </pc:sldMkLst>
        <pc:spChg chg="mod">
          <ac:chgData name="Hui Ling Tan" userId="26182f1c-0ebd-4d78-9ec8-81554fd6de1e" providerId="ADAL" clId="{E888E2FE-1FDD-4C68-9FEE-7D5A5C04F07F}" dt="2022-06-23T03:45:50.799" v="4" actId="1076"/>
          <ac:spMkLst>
            <pc:docMk/>
            <pc:sldMk cId="49252065" sldId="292"/>
            <ac:spMk id="31" creationId="{B52D79EA-4330-420B-B373-B3A28220466C}"/>
          </ac:spMkLst>
        </pc:spChg>
        <pc:picChg chg="mod">
          <ac:chgData name="Hui Ling Tan" userId="26182f1c-0ebd-4d78-9ec8-81554fd6de1e" providerId="ADAL" clId="{E888E2FE-1FDD-4C68-9FEE-7D5A5C04F07F}" dt="2022-06-23T03:45:50.799" v="4" actId="1076"/>
          <ac:picMkLst>
            <pc:docMk/>
            <pc:sldMk cId="49252065" sldId="292"/>
            <ac:picMk id="35" creationId="{BC264CC9-30A6-423E-8309-C8DDC8DE0B87}"/>
          </ac:picMkLst>
        </pc:picChg>
      </pc:sldChg>
    </pc:docChg>
  </pc:docChgLst>
  <pc:docChgLst>
    <pc:chgData name="Hui Ling Tan" userId="26182f1c-0ebd-4d78-9ec8-81554fd6de1e" providerId="ADAL" clId="{04D68DD6-6A28-46B9-B752-27462E36A5D5}"/>
    <pc:docChg chg="undo redo custSel addSld delSld modSld modSection">
      <pc:chgData name="Hui Ling Tan" userId="26182f1c-0ebd-4d78-9ec8-81554fd6de1e" providerId="ADAL" clId="{04D68DD6-6A28-46B9-B752-27462E36A5D5}" dt="2022-04-25T06:56:37.015" v="3507" actId="47"/>
      <pc:docMkLst>
        <pc:docMk/>
      </pc:docMkLst>
      <pc:sldChg chg="modSp">
        <pc:chgData name="Hui Ling Tan" userId="26182f1c-0ebd-4d78-9ec8-81554fd6de1e" providerId="ADAL" clId="{04D68DD6-6A28-46B9-B752-27462E36A5D5}" dt="2022-04-25T06:55:33.622" v="3506" actId="20577"/>
        <pc:sldMkLst>
          <pc:docMk/>
          <pc:sldMk cId="1886272805" sldId="272"/>
        </pc:sldMkLst>
        <pc:graphicFrameChg chg="mod">
          <ac:chgData name="Hui Ling Tan" userId="26182f1c-0ebd-4d78-9ec8-81554fd6de1e" providerId="ADAL" clId="{04D68DD6-6A28-46B9-B752-27462E36A5D5}" dt="2022-04-25T06:55:33.622" v="3506" actId="20577"/>
          <ac:graphicFrameMkLst>
            <pc:docMk/>
            <pc:sldMk cId="1886272805" sldId="272"/>
            <ac:graphicFrameMk id="8" creationId="{8CAFAF80-467A-4ECC-9F08-577A9441B6AB}"/>
          </ac:graphicFrameMkLst>
        </pc:graphicFrameChg>
      </pc:sldChg>
      <pc:sldChg chg="modSp mod">
        <pc:chgData name="Hui Ling Tan" userId="26182f1c-0ebd-4d78-9ec8-81554fd6de1e" providerId="ADAL" clId="{04D68DD6-6A28-46B9-B752-27462E36A5D5}" dt="2022-04-21T07:32:21.520" v="0" actId="14100"/>
        <pc:sldMkLst>
          <pc:docMk/>
          <pc:sldMk cId="1902720315" sldId="277"/>
        </pc:sldMkLst>
        <pc:cxnChg chg="mod">
          <ac:chgData name="Hui Ling Tan" userId="26182f1c-0ebd-4d78-9ec8-81554fd6de1e" providerId="ADAL" clId="{04D68DD6-6A28-46B9-B752-27462E36A5D5}" dt="2022-04-21T07:32:21.520" v="0" actId="14100"/>
          <ac:cxnSpMkLst>
            <pc:docMk/>
            <pc:sldMk cId="1902720315" sldId="277"/>
            <ac:cxnSpMk id="6" creationId="{43DB75F8-31B2-4F40-B346-E85DC760EE44}"/>
          </ac:cxnSpMkLst>
        </pc:cxnChg>
      </pc:sldChg>
      <pc:sldChg chg="del mod modShow">
        <pc:chgData name="Hui Ling Tan" userId="26182f1c-0ebd-4d78-9ec8-81554fd6de1e" providerId="ADAL" clId="{04D68DD6-6A28-46B9-B752-27462E36A5D5}" dt="2022-04-25T06:56:37.015" v="3507" actId="47"/>
        <pc:sldMkLst>
          <pc:docMk/>
          <pc:sldMk cId="868497091" sldId="282"/>
        </pc:sldMkLst>
      </pc:sldChg>
      <pc:sldChg chg="del mod modShow">
        <pc:chgData name="Hui Ling Tan" userId="26182f1c-0ebd-4d78-9ec8-81554fd6de1e" providerId="ADAL" clId="{04D68DD6-6A28-46B9-B752-27462E36A5D5}" dt="2022-04-25T05:58:18.320" v="2950" actId="2696"/>
        <pc:sldMkLst>
          <pc:docMk/>
          <pc:sldMk cId="3227224693" sldId="284"/>
        </pc:sldMkLst>
      </pc:sldChg>
      <pc:sldChg chg="addSp delSp modSp mod">
        <pc:chgData name="Hui Ling Tan" userId="26182f1c-0ebd-4d78-9ec8-81554fd6de1e" providerId="ADAL" clId="{04D68DD6-6A28-46B9-B752-27462E36A5D5}" dt="2022-04-25T06:34:57.186" v="3419" actId="207"/>
        <pc:sldMkLst>
          <pc:docMk/>
          <pc:sldMk cId="3038728201" sldId="287"/>
        </pc:sldMkLst>
        <pc:spChg chg="mod">
          <ac:chgData name="Hui Ling Tan" userId="26182f1c-0ebd-4d78-9ec8-81554fd6de1e" providerId="ADAL" clId="{04D68DD6-6A28-46B9-B752-27462E36A5D5}" dt="2022-04-25T06:08:48.880" v="3109" actId="20577"/>
          <ac:spMkLst>
            <pc:docMk/>
            <pc:sldMk cId="3038728201" sldId="287"/>
            <ac:spMk id="2" creationId="{DA09CDC6-5D8D-4721-BADE-167AF811BC8D}"/>
          </ac:spMkLst>
        </pc:spChg>
        <pc:spChg chg="del">
          <ac:chgData name="Hui Ling Tan" userId="26182f1c-0ebd-4d78-9ec8-81554fd6de1e" providerId="ADAL" clId="{04D68DD6-6A28-46B9-B752-27462E36A5D5}" dt="2022-04-25T05:26:00.918" v="2714" actId="478"/>
          <ac:spMkLst>
            <pc:docMk/>
            <pc:sldMk cId="3038728201" sldId="287"/>
            <ac:spMk id="5" creationId="{DE13A8F1-B71C-42AE-BA75-C8B800F7A8AA}"/>
          </ac:spMkLst>
        </pc:spChg>
        <pc:spChg chg="add del mod ord">
          <ac:chgData name="Hui Ling Tan" userId="26182f1c-0ebd-4d78-9ec8-81554fd6de1e" providerId="ADAL" clId="{04D68DD6-6A28-46B9-B752-27462E36A5D5}" dt="2022-04-25T05:22:41.262" v="2684" actId="478"/>
          <ac:spMkLst>
            <pc:docMk/>
            <pc:sldMk cId="3038728201" sldId="287"/>
            <ac:spMk id="23" creationId="{A9380746-F998-4983-8A48-68181246981D}"/>
          </ac:spMkLst>
        </pc:spChg>
        <pc:spChg chg="add mod ord">
          <ac:chgData name="Hui Ling Tan" userId="26182f1c-0ebd-4d78-9ec8-81554fd6de1e" providerId="ADAL" clId="{04D68DD6-6A28-46B9-B752-27462E36A5D5}" dt="2022-04-25T05:41:49.479" v="2772" actId="1076"/>
          <ac:spMkLst>
            <pc:docMk/>
            <pc:sldMk cId="3038728201" sldId="287"/>
            <ac:spMk id="24" creationId="{A5E582E5-F684-4AF0-9066-14795D1E04BB}"/>
          </ac:spMkLst>
        </pc:spChg>
        <pc:spChg chg="add mod">
          <ac:chgData name="Hui Ling Tan" userId="26182f1c-0ebd-4d78-9ec8-81554fd6de1e" providerId="ADAL" clId="{04D68DD6-6A28-46B9-B752-27462E36A5D5}" dt="2022-04-25T06:34:52.051" v="3417" actId="207"/>
          <ac:spMkLst>
            <pc:docMk/>
            <pc:sldMk cId="3038728201" sldId="287"/>
            <ac:spMk id="25" creationId="{C09C38F8-3825-45A4-B022-6C6D77FB67C2}"/>
          </ac:spMkLst>
        </pc:spChg>
        <pc:spChg chg="add del mod">
          <ac:chgData name="Hui Ling Tan" userId="26182f1c-0ebd-4d78-9ec8-81554fd6de1e" providerId="ADAL" clId="{04D68DD6-6A28-46B9-B752-27462E36A5D5}" dt="2022-04-25T05:29:28.720" v="2725" actId="478"/>
          <ac:spMkLst>
            <pc:docMk/>
            <pc:sldMk cId="3038728201" sldId="287"/>
            <ac:spMk id="26" creationId="{219BF029-0E53-40C2-982E-10ED059E86DC}"/>
          </ac:spMkLst>
        </pc:spChg>
        <pc:spChg chg="add mod">
          <ac:chgData name="Hui Ling Tan" userId="26182f1c-0ebd-4d78-9ec8-81554fd6de1e" providerId="ADAL" clId="{04D68DD6-6A28-46B9-B752-27462E36A5D5}" dt="2022-04-25T06:34:54.543" v="3418" actId="207"/>
          <ac:spMkLst>
            <pc:docMk/>
            <pc:sldMk cId="3038728201" sldId="287"/>
            <ac:spMk id="31" creationId="{BA55D525-1682-49F5-9FAD-A3AF7B055DBC}"/>
          </ac:spMkLst>
        </pc:spChg>
        <pc:spChg chg="add mod">
          <ac:chgData name="Hui Ling Tan" userId="26182f1c-0ebd-4d78-9ec8-81554fd6de1e" providerId="ADAL" clId="{04D68DD6-6A28-46B9-B752-27462E36A5D5}" dt="2022-04-25T06:34:57.186" v="3419" actId="207"/>
          <ac:spMkLst>
            <pc:docMk/>
            <pc:sldMk cId="3038728201" sldId="287"/>
            <ac:spMk id="35" creationId="{3843C0F9-4856-4F06-A608-55AC31A4F180}"/>
          </ac:spMkLst>
        </pc:spChg>
        <pc:spChg chg="add mod">
          <ac:chgData name="Hui Ling Tan" userId="26182f1c-0ebd-4d78-9ec8-81554fd6de1e" providerId="ADAL" clId="{04D68DD6-6A28-46B9-B752-27462E36A5D5}" dt="2022-04-25T06:34:26.664" v="3413" actId="207"/>
          <ac:spMkLst>
            <pc:docMk/>
            <pc:sldMk cId="3038728201" sldId="287"/>
            <ac:spMk id="40" creationId="{D5DFDE59-34EE-44E3-BAA5-23D4E2C9A6BE}"/>
          </ac:spMkLst>
        </pc:spChg>
        <pc:spChg chg="add del mod">
          <ac:chgData name="Hui Ling Tan" userId="26182f1c-0ebd-4d78-9ec8-81554fd6de1e" providerId="ADAL" clId="{04D68DD6-6A28-46B9-B752-27462E36A5D5}" dt="2022-04-25T05:41:11.575" v="2764" actId="478"/>
          <ac:spMkLst>
            <pc:docMk/>
            <pc:sldMk cId="3038728201" sldId="287"/>
            <ac:spMk id="50" creationId="{E9A0EAEE-666A-4077-AFC9-62C2DC120FA2}"/>
          </ac:spMkLst>
        </pc:spChg>
        <pc:spChg chg="add mod">
          <ac:chgData name="Hui Ling Tan" userId="26182f1c-0ebd-4d78-9ec8-81554fd6de1e" providerId="ADAL" clId="{04D68DD6-6A28-46B9-B752-27462E36A5D5}" dt="2022-04-25T06:34:26.113" v="3412" actId="207"/>
          <ac:spMkLst>
            <pc:docMk/>
            <pc:sldMk cId="3038728201" sldId="287"/>
            <ac:spMk id="52" creationId="{EFA0941C-01E8-4E42-A775-69DFF9AB4A54}"/>
          </ac:spMkLst>
        </pc:spChg>
        <pc:spChg chg="add del mod">
          <ac:chgData name="Hui Ling Tan" userId="26182f1c-0ebd-4d78-9ec8-81554fd6de1e" providerId="ADAL" clId="{04D68DD6-6A28-46B9-B752-27462E36A5D5}" dt="2022-04-25T05:42:14.087" v="2779" actId="478"/>
          <ac:spMkLst>
            <pc:docMk/>
            <pc:sldMk cId="3038728201" sldId="287"/>
            <ac:spMk id="58" creationId="{69346014-EA30-46B5-8FEE-22E5CDE57CBC}"/>
          </ac:spMkLst>
        </pc:spChg>
        <pc:spChg chg="add mod">
          <ac:chgData name="Hui Ling Tan" userId="26182f1c-0ebd-4d78-9ec8-81554fd6de1e" providerId="ADAL" clId="{04D68DD6-6A28-46B9-B752-27462E36A5D5}" dt="2022-04-25T06:34:28.880" v="3416" actId="207"/>
          <ac:spMkLst>
            <pc:docMk/>
            <pc:sldMk cId="3038728201" sldId="287"/>
            <ac:spMk id="62" creationId="{5E25D9D7-52AD-446B-8DCB-4C41C2C8FD3E}"/>
          </ac:spMkLst>
        </pc:spChg>
        <pc:spChg chg="add mod">
          <ac:chgData name="Hui Ling Tan" userId="26182f1c-0ebd-4d78-9ec8-81554fd6de1e" providerId="ADAL" clId="{04D68DD6-6A28-46B9-B752-27462E36A5D5}" dt="2022-04-25T06:34:28.120" v="3415" actId="207"/>
          <ac:spMkLst>
            <pc:docMk/>
            <pc:sldMk cId="3038728201" sldId="287"/>
            <ac:spMk id="88" creationId="{D535BCC3-97A4-4BDC-9653-2B1E256C46AA}"/>
          </ac:spMkLst>
        </pc:spChg>
        <pc:picChg chg="add del mod">
          <ac:chgData name="Hui Ling Tan" userId="26182f1c-0ebd-4d78-9ec8-81554fd6de1e" providerId="ADAL" clId="{04D68DD6-6A28-46B9-B752-27462E36A5D5}" dt="2022-04-25T05:11:16.006" v="2484" actId="478"/>
          <ac:picMkLst>
            <pc:docMk/>
            <pc:sldMk cId="3038728201" sldId="287"/>
            <ac:picMk id="6" creationId="{812E7CDC-DD9D-4895-A4D5-BC18A50107D2}"/>
          </ac:picMkLst>
        </pc:picChg>
        <pc:picChg chg="add mod">
          <ac:chgData name="Hui Ling Tan" userId="26182f1c-0ebd-4d78-9ec8-81554fd6de1e" providerId="ADAL" clId="{04D68DD6-6A28-46B9-B752-27462E36A5D5}" dt="2022-04-25T05:41:49.479" v="2772" actId="1076"/>
          <ac:picMkLst>
            <pc:docMk/>
            <pc:sldMk cId="3038728201" sldId="287"/>
            <ac:picMk id="8" creationId="{69C39B67-24BC-4961-8EE3-8B635330988E}"/>
          </ac:picMkLst>
        </pc:picChg>
        <pc:picChg chg="add mod ord">
          <ac:chgData name="Hui Ling Tan" userId="26182f1c-0ebd-4d78-9ec8-81554fd6de1e" providerId="ADAL" clId="{04D68DD6-6A28-46B9-B752-27462E36A5D5}" dt="2022-04-25T05:41:49.479" v="2772" actId="1076"/>
          <ac:picMkLst>
            <pc:docMk/>
            <pc:sldMk cId="3038728201" sldId="287"/>
            <ac:picMk id="10" creationId="{E2F27134-1420-48C2-99E1-6494AAED179B}"/>
          </ac:picMkLst>
        </pc:picChg>
        <pc:picChg chg="add del mod">
          <ac:chgData name="Hui Ling Tan" userId="26182f1c-0ebd-4d78-9ec8-81554fd6de1e" providerId="ADAL" clId="{04D68DD6-6A28-46B9-B752-27462E36A5D5}" dt="2022-04-25T05:15:29.499" v="2550" actId="478"/>
          <ac:picMkLst>
            <pc:docMk/>
            <pc:sldMk cId="3038728201" sldId="287"/>
            <ac:picMk id="12" creationId="{DF755042-852D-4B93-9AD8-750A404572AD}"/>
          </ac:picMkLst>
        </pc:picChg>
        <pc:picChg chg="add mod">
          <ac:chgData name="Hui Ling Tan" userId="26182f1c-0ebd-4d78-9ec8-81554fd6de1e" providerId="ADAL" clId="{04D68DD6-6A28-46B9-B752-27462E36A5D5}" dt="2022-04-25T05:41:49.479" v="2772" actId="1076"/>
          <ac:picMkLst>
            <pc:docMk/>
            <pc:sldMk cId="3038728201" sldId="287"/>
            <ac:picMk id="14" creationId="{6DE0193A-6AE4-4C3A-AE9D-3E3CB92C8CEB}"/>
          </ac:picMkLst>
        </pc:picChg>
        <pc:picChg chg="add mod">
          <ac:chgData name="Hui Ling Tan" userId="26182f1c-0ebd-4d78-9ec8-81554fd6de1e" providerId="ADAL" clId="{04D68DD6-6A28-46B9-B752-27462E36A5D5}" dt="2022-04-25T05:41:49.479" v="2772" actId="1076"/>
          <ac:picMkLst>
            <pc:docMk/>
            <pc:sldMk cId="3038728201" sldId="287"/>
            <ac:picMk id="16" creationId="{16D08FEA-D75D-40FC-9B73-6C19195D09FE}"/>
          </ac:picMkLst>
        </pc:picChg>
        <pc:picChg chg="add mod">
          <ac:chgData name="Hui Ling Tan" userId="26182f1c-0ebd-4d78-9ec8-81554fd6de1e" providerId="ADAL" clId="{04D68DD6-6A28-46B9-B752-27462E36A5D5}" dt="2022-04-25T05:41:49.479" v="2772" actId="1076"/>
          <ac:picMkLst>
            <pc:docMk/>
            <pc:sldMk cId="3038728201" sldId="287"/>
            <ac:picMk id="18" creationId="{62B766C4-87DE-4B9E-B9DE-1FB07981A431}"/>
          </ac:picMkLst>
        </pc:picChg>
        <pc:picChg chg="add mod">
          <ac:chgData name="Hui Ling Tan" userId="26182f1c-0ebd-4d78-9ec8-81554fd6de1e" providerId="ADAL" clId="{04D68DD6-6A28-46B9-B752-27462E36A5D5}" dt="2022-04-25T05:41:49.479" v="2772" actId="1076"/>
          <ac:picMkLst>
            <pc:docMk/>
            <pc:sldMk cId="3038728201" sldId="287"/>
            <ac:picMk id="20" creationId="{72A49A3D-7482-4CD6-A39D-F556EC0729F7}"/>
          </ac:picMkLst>
        </pc:picChg>
        <pc:picChg chg="add del mod ord">
          <ac:chgData name="Hui Ling Tan" userId="26182f1c-0ebd-4d78-9ec8-81554fd6de1e" providerId="ADAL" clId="{04D68DD6-6A28-46B9-B752-27462E36A5D5}" dt="2022-04-25T05:16:30.061" v="2567" actId="478"/>
          <ac:picMkLst>
            <pc:docMk/>
            <pc:sldMk cId="3038728201" sldId="287"/>
            <ac:picMk id="21" creationId="{3598681A-60FA-4E42-9ADC-06C55E23C74A}"/>
          </ac:picMkLst>
        </pc:picChg>
        <pc:picChg chg="add del mod ord">
          <ac:chgData name="Hui Ling Tan" userId="26182f1c-0ebd-4d78-9ec8-81554fd6de1e" providerId="ADAL" clId="{04D68DD6-6A28-46B9-B752-27462E36A5D5}" dt="2022-04-25T05:20:17.647" v="2659" actId="478"/>
          <ac:picMkLst>
            <pc:docMk/>
            <pc:sldMk cId="3038728201" sldId="287"/>
            <ac:picMk id="22" creationId="{DF0AC56C-8D9D-415B-BD3C-59B2294903A0}"/>
          </ac:picMkLst>
        </pc:picChg>
        <pc:cxnChg chg="add del mod">
          <ac:chgData name="Hui Ling Tan" userId="26182f1c-0ebd-4d78-9ec8-81554fd6de1e" providerId="ADAL" clId="{04D68DD6-6A28-46B9-B752-27462E36A5D5}" dt="2022-04-25T05:42:00.805" v="2775" actId="478"/>
          <ac:cxnSpMkLst>
            <pc:docMk/>
            <pc:sldMk cId="3038728201" sldId="287"/>
            <ac:cxnSpMk id="28" creationId="{98C1C8B3-0514-4656-B8ED-8761E45B62C8}"/>
          </ac:cxnSpMkLst>
        </pc:cxnChg>
        <pc:cxnChg chg="add del mod">
          <ac:chgData name="Hui Ling Tan" userId="26182f1c-0ebd-4d78-9ec8-81554fd6de1e" providerId="ADAL" clId="{04D68DD6-6A28-46B9-B752-27462E36A5D5}" dt="2022-04-25T05:40:26.343" v="2753" actId="478"/>
          <ac:cxnSpMkLst>
            <pc:docMk/>
            <pc:sldMk cId="3038728201" sldId="287"/>
            <ac:cxnSpMk id="32" creationId="{FD36B251-DF50-4521-A2A9-E6CD8796C181}"/>
          </ac:cxnSpMkLst>
        </pc:cxnChg>
        <pc:cxnChg chg="add del mod">
          <ac:chgData name="Hui Ling Tan" userId="26182f1c-0ebd-4d78-9ec8-81554fd6de1e" providerId="ADAL" clId="{04D68DD6-6A28-46B9-B752-27462E36A5D5}" dt="2022-04-25T05:40:54.567" v="2759" actId="478"/>
          <ac:cxnSpMkLst>
            <pc:docMk/>
            <pc:sldMk cId="3038728201" sldId="287"/>
            <ac:cxnSpMk id="36" creationId="{43BE99D9-5460-45A3-8B42-87E43025FAFA}"/>
          </ac:cxnSpMkLst>
        </pc:cxnChg>
        <pc:cxnChg chg="add mod">
          <ac:chgData name="Hui Ling Tan" userId="26182f1c-0ebd-4d78-9ec8-81554fd6de1e" providerId="ADAL" clId="{04D68DD6-6A28-46B9-B752-27462E36A5D5}" dt="2022-04-25T05:57:29.977" v="2949" actId="14100"/>
          <ac:cxnSpMkLst>
            <pc:docMk/>
            <pc:sldMk cId="3038728201" sldId="287"/>
            <ac:cxnSpMk id="46" creationId="{3F2356A6-CC5D-4014-9E9D-B6919C1932FD}"/>
          </ac:cxnSpMkLst>
        </pc:cxnChg>
        <pc:cxnChg chg="add del mod">
          <ac:chgData name="Hui Ling Tan" userId="26182f1c-0ebd-4d78-9ec8-81554fd6de1e" providerId="ADAL" clId="{04D68DD6-6A28-46B9-B752-27462E36A5D5}" dt="2022-04-25T05:41:11.575" v="2764" actId="478"/>
          <ac:cxnSpMkLst>
            <pc:docMk/>
            <pc:sldMk cId="3038728201" sldId="287"/>
            <ac:cxnSpMk id="51" creationId="{C2EC4174-C808-4E5B-A6FA-BEBAB59909F4}"/>
          </ac:cxnSpMkLst>
        </pc:cxnChg>
        <pc:cxnChg chg="add mod">
          <ac:chgData name="Hui Ling Tan" userId="26182f1c-0ebd-4d78-9ec8-81554fd6de1e" providerId="ADAL" clId="{04D68DD6-6A28-46B9-B752-27462E36A5D5}" dt="2022-04-25T06:07:21.552" v="3090" actId="1076"/>
          <ac:cxnSpMkLst>
            <pc:docMk/>
            <pc:sldMk cId="3038728201" sldId="287"/>
            <ac:cxnSpMk id="53" creationId="{7CE478F5-C367-46B9-872C-BFAAB2FFCA0E}"/>
          </ac:cxnSpMkLst>
        </pc:cxnChg>
        <pc:cxnChg chg="add mod">
          <ac:chgData name="Hui Ling Tan" userId="26182f1c-0ebd-4d78-9ec8-81554fd6de1e" providerId="ADAL" clId="{04D68DD6-6A28-46B9-B752-27462E36A5D5}" dt="2022-04-25T06:10:38.542" v="3129" actId="1076"/>
          <ac:cxnSpMkLst>
            <pc:docMk/>
            <pc:sldMk cId="3038728201" sldId="287"/>
            <ac:cxnSpMk id="59" creationId="{6F0F0A8D-DB7B-47D6-B800-B2CD04DCA825}"/>
          </ac:cxnSpMkLst>
        </pc:cxnChg>
        <pc:cxnChg chg="add mod">
          <ac:chgData name="Hui Ling Tan" userId="26182f1c-0ebd-4d78-9ec8-81554fd6de1e" providerId="ADAL" clId="{04D68DD6-6A28-46B9-B752-27462E36A5D5}" dt="2022-04-25T06:10:30.558" v="3128" actId="1076"/>
          <ac:cxnSpMkLst>
            <pc:docMk/>
            <pc:sldMk cId="3038728201" sldId="287"/>
            <ac:cxnSpMk id="87" creationId="{6F8D814A-3E9F-4E42-B304-E443CD7B1F08}"/>
          </ac:cxnSpMkLst>
        </pc:cxnChg>
      </pc:sldChg>
      <pc:sldChg chg="add del mod modShow">
        <pc:chgData name="Hui Ling Tan" userId="26182f1c-0ebd-4d78-9ec8-81554fd6de1e" providerId="ADAL" clId="{04D68DD6-6A28-46B9-B752-27462E36A5D5}" dt="2022-04-25T05:59:34.492" v="2954" actId="2696"/>
        <pc:sldMkLst>
          <pc:docMk/>
          <pc:sldMk cId="3926125192" sldId="290"/>
        </pc:sldMkLst>
      </pc:sldChg>
      <pc:sldChg chg="modSp del mod modShow">
        <pc:chgData name="Hui Ling Tan" userId="26182f1c-0ebd-4d78-9ec8-81554fd6de1e" providerId="ADAL" clId="{04D68DD6-6A28-46B9-B752-27462E36A5D5}" dt="2022-04-25T05:59:31.558" v="2953" actId="2696"/>
        <pc:sldMkLst>
          <pc:docMk/>
          <pc:sldMk cId="3975739660" sldId="291"/>
        </pc:sldMkLst>
        <pc:spChg chg="mod">
          <ac:chgData name="Hui Ling Tan" userId="26182f1c-0ebd-4d78-9ec8-81554fd6de1e" providerId="ADAL" clId="{04D68DD6-6A28-46B9-B752-27462E36A5D5}" dt="2022-04-22T10:05:45.319" v="788" actId="1076"/>
          <ac:spMkLst>
            <pc:docMk/>
            <pc:sldMk cId="3975739660" sldId="291"/>
            <ac:spMk id="6" creationId="{692A5FB8-35FB-4A7E-BF45-6EC13CB5E97E}"/>
          </ac:spMkLst>
        </pc:spChg>
      </pc:sldChg>
      <pc:sldChg chg="addSp delSp modSp add mod">
        <pc:chgData name="Hui Ling Tan" userId="26182f1c-0ebd-4d78-9ec8-81554fd6de1e" providerId="ADAL" clId="{04D68DD6-6A28-46B9-B752-27462E36A5D5}" dt="2022-04-25T06:53:25.842" v="3483" actId="1076"/>
        <pc:sldMkLst>
          <pc:docMk/>
          <pc:sldMk cId="3068260088" sldId="293"/>
        </pc:sldMkLst>
        <pc:spChg chg="del">
          <ac:chgData name="Hui Ling Tan" userId="26182f1c-0ebd-4d78-9ec8-81554fd6de1e" providerId="ADAL" clId="{04D68DD6-6A28-46B9-B752-27462E36A5D5}" dt="2022-04-25T02:15:06.642" v="1116" actId="478"/>
          <ac:spMkLst>
            <pc:docMk/>
            <pc:sldMk cId="3068260088" sldId="293"/>
            <ac:spMk id="2" creationId="{02E369AD-AE3C-4373-9D0E-D97065014A69}"/>
          </ac:spMkLst>
        </pc:spChg>
        <pc:spChg chg="add del mod">
          <ac:chgData name="Hui Ling Tan" userId="26182f1c-0ebd-4d78-9ec8-81554fd6de1e" providerId="ADAL" clId="{04D68DD6-6A28-46B9-B752-27462E36A5D5}" dt="2022-04-21T07:33:07.638" v="3" actId="478"/>
          <ac:spMkLst>
            <pc:docMk/>
            <pc:sldMk cId="3068260088" sldId="293"/>
            <ac:spMk id="6" creationId="{18BBF400-3F2C-4AA6-905B-3C9D18A88DB6}"/>
          </ac:spMkLst>
        </pc:spChg>
        <pc:spChg chg="add mod ord">
          <ac:chgData name="Hui Ling Tan" userId="26182f1c-0ebd-4d78-9ec8-81554fd6de1e" providerId="ADAL" clId="{04D68DD6-6A28-46B9-B752-27462E36A5D5}" dt="2022-04-22T09:36:36.084" v="555" actId="1076"/>
          <ac:spMkLst>
            <pc:docMk/>
            <pc:sldMk cId="3068260088" sldId="293"/>
            <ac:spMk id="7" creationId="{45C691BA-03E8-4CFE-AF54-DD6620913D3C}"/>
          </ac:spMkLst>
        </pc:spChg>
        <pc:spChg chg="del">
          <ac:chgData name="Hui Ling Tan" userId="26182f1c-0ebd-4d78-9ec8-81554fd6de1e" providerId="ADAL" clId="{04D68DD6-6A28-46B9-B752-27462E36A5D5}" dt="2022-04-21T07:33:05.517" v="2" actId="478"/>
          <ac:spMkLst>
            <pc:docMk/>
            <pc:sldMk cId="3068260088" sldId="293"/>
            <ac:spMk id="8" creationId="{8F6787B4-44C1-400B-ACC5-BE4D3761544E}"/>
          </ac:spMkLst>
        </pc:spChg>
        <pc:spChg chg="add del mod">
          <ac:chgData name="Hui Ling Tan" userId="26182f1c-0ebd-4d78-9ec8-81554fd6de1e" providerId="ADAL" clId="{04D68DD6-6A28-46B9-B752-27462E36A5D5}" dt="2022-04-25T06:44:14.858" v="3466" actId="1076"/>
          <ac:spMkLst>
            <pc:docMk/>
            <pc:sldMk cId="3068260088" sldId="293"/>
            <ac:spMk id="11" creationId="{EBC74EEA-61F9-40AF-8BA5-D094F526BE85}"/>
          </ac:spMkLst>
        </pc:spChg>
        <pc:spChg chg="add mod ord">
          <ac:chgData name="Hui Ling Tan" userId="26182f1c-0ebd-4d78-9ec8-81554fd6de1e" providerId="ADAL" clId="{04D68DD6-6A28-46B9-B752-27462E36A5D5}" dt="2022-04-22T09:39:00.539" v="578" actId="1076"/>
          <ac:spMkLst>
            <pc:docMk/>
            <pc:sldMk cId="3068260088" sldId="293"/>
            <ac:spMk id="29" creationId="{32A0E07D-DF45-40F5-BEE6-E2822C465638}"/>
          </ac:spMkLst>
        </pc:spChg>
        <pc:spChg chg="add del mod ord">
          <ac:chgData name="Hui Ling Tan" userId="26182f1c-0ebd-4d78-9ec8-81554fd6de1e" providerId="ADAL" clId="{04D68DD6-6A28-46B9-B752-27462E36A5D5}" dt="2022-04-21T07:43:44.655" v="88" actId="478"/>
          <ac:spMkLst>
            <pc:docMk/>
            <pc:sldMk cId="3068260088" sldId="293"/>
            <ac:spMk id="31" creationId="{09E3AEA1-C239-432A-92E0-C11BFE7667BE}"/>
          </ac:spMkLst>
        </pc:spChg>
        <pc:spChg chg="add del mod">
          <ac:chgData name="Hui Ling Tan" userId="26182f1c-0ebd-4d78-9ec8-81554fd6de1e" providerId="ADAL" clId="{04D68DD6-6A28-46B9-B752-27462E36A5D5}" dt="2022-04-21T07:44:18.713" v="105" actId="478"/>
          <ac:spMkLst>
            <pc:docMk/>
            <pc:sldMk cId="3068260088" sldId="293"/>
            <ac:spMk id="38" creationId="{90C219E6-58B4-4E9A-AB2F-0FAEAB555A3B}"/>
          </ac:spMkLst>
        </pc:spChg>
        <pc:spChg chg="add mod ord">
          <ac:chgData name="Hui Ling Tan" userId="26182f1c-0ebd-4d78-9ec8-81554fd6de1e" providerId="ADAL" clId="{04D68DD6-6A28-46B9-B752-27462E36A5D5}" dt="2022-04-22T09:39:00.539" v="578" actId="1076"/>
          <ac:spMkLst>
            <pc:docMk/>
            <pc:sldMk cId="3068260088" sldId="293"/>
            <ac:spMk id="39" creationId="{5D21F6C2-D7DC-42DC-9FDA-9072BE5819DE}"/>
          </ac:spMkLst>
        </pc:spChg>
        <pc:spChg chg="add mod ord">
          <ac:chgData name="Hui Ling Tan" userId="26182f1c-0ebd-4d78-9ec8-81554fd6de1e" providerId="ADAL" clId="{04D68DD6-6A28-46B9-B752-27462E36A5D5}" dt="2022-04-25T06:43:52.547" v="3462" actId="1076"/>
          <ac:spMkLst>
            <pc:docMk/>
            <pc:sldMk cId="3068260088" sldId="293"/>
            <ac:spMk id="40" creationId="{D7C66CEF-B392-463D-A857-22032659E7E5}"/>
          </ac:spMkLst>
        </pc:spChg>
        <pc:spChg chg="add mod ord">
          <ac:chgData name="Hui Ling Tan" userId="26182f1c-0ebd-4d78-9ec8-81554fd6de1e" providerId="ADAL" clId="{04D68DD6-6A28-46B9-B752-27462E36A5D5}" dt="2022-04-22T09:59:23.628" v="711" actId="1076"/>
          <ac:spMkLst>
            <pc:docMk/>
            <pc:sldMk cId="3068260088" sldId="293"/>
            <ac:spMk id="41" creationId="{35AE2DA0-C700-49BC-BF34-5DF8DD6908CB}"/>
          </ac:spMkLst>
        </pc:spChg>
        <pc:spChg chg="add mod ord">
          <ac:chgData name="Hui Ling Tan" userId="26182f1c-0ebd-4d78-9ec8-81554fd6de1e" providerId="ADAL" clId="{04D68DD6-6A28-46B9-B752-27462E36A5D5}" dt="2022-04-25T06:43:55.539" v="3463" actId="1076"/>
          <ac:spMkLst>
            <pc:docMk/>
            <pc:sldMk cId="3068260088" sldId="293"/>
            <ac:spMk id="42" creationId="{9752B567-AAD7-467E-8C3B-06BFB472886B}"/>
          </ac:spMkLst>
        </pc:spChg>
        <pc:spChg chg="add mod ord">
          <ac:chgData name="Hui Ling Tan" userId="26182f1c-0ebd-4d78-9ec8-81554fd6de1e" providerId="ADAL" clId="{04D68DD6-6A28-46B9-B752-27462E36A5D5}" dt="2022-04-22T09:59:23.628" v="711" actId="1076"/>
          <ac:spMkLst>
            <pc:docMk/>
            <pc:sldMk cId="3068260088" sldId="293"/>
            <ac:spMk id="43" creationId="{E7FACC81-1A16-4352-8945-7625C0A874DB}"/>
          </ac:spMkLst>
        </pc:spChg>
        <pc:spChg chg="add mod">
          <ac:chgData name="Hui Ling Tan" userId="26182f1c-0ebd-4d78-9ec8-81554fd6de1e" providerId="ADAL" clId="{04D68DD6-6A28-46B9-B752-27462E36A5D5}" dt="2022-04-22T09:39:00.539" v="578" actId="1076"/>
          <ac:spMkLst>
            <pc:docMk/>
            <pc:sldMk cId="3068260088" sldId="293"/>
            <ac:spMk id="108" creationId="{6F20865A-FEFE-4A95-9317-80C2A08F16EC}"/>
          </ac:spMkLst>
        </pc:spChg>
        <pc:spChg chg="add mod">
          <ac:chgData name="Hui Ling Tan" userId="26182f1c-0ebd-4d78-9ec8-81554fd6de1e" providerId="ADAL" clId="{04D68DD6-6A28-46B9-B752-27462E36A5D5}" dt="2022-04-22T09:39:00.539" v="578" actId="1076"/>
          <ac:spMkLst>
            <pc:docMk/>
            <pc:sldMk cId="3068260088" sldId="293"/>
            <ac:spMk id="109" creationId="{2544A04B-6A04-4A1C-BFB6-B79A6E56BFC5}"/>
          </ac:spMkLst>
        </pc:spChg>
        <pc:spChg chg="add mod">
          <ac:chgData name="Hui Ling Tan" userId="26182f1c-0ebd-4d78-9ec8-81554fd6de1e" providerId="ADAL" clId="{04D68DD6-6A28-46B9-B752-27462E36A5D5}" dt="2022-04-22T09:59:23.628" v="711" actId="1076"/>
          <ac:spMkLst>
            <pc:docMk/>
            <pc:sldMk cId="3068260088" sldId="293"/>
            <ac:spMk id="110" creationId="{B86389FF-C181-4985-80FE-27FDB7B6465C}"/>
          </ac:spMkLst>
        </pc:spChg>
        <pc:spChg chg="add mod">
          <ac:chgData name="Hui Ling Tan" userId="26182f1c-0ebd-4d78-9ec8-81554fd6de1e" providerId="ADAL" clId="{04D68DD6-6A28-46B9-B752-27462E36A5D5}" dt="2022-04-22T09:59:23.628" v="711" actId="1076"/>
          <ac:spMkLst>
            <pc:docMk/>
            <pc:sldMk cId="3068260088" sldId="293"/>
            <ac:spMk id="111" creationId="{9A74E025-E6A3-4234-B0DA-8F27E611C81B}"/>
          </ac:spMkLst>
        </pc:spChg>
        <pc:spChg chg="add mod">
          <ac:chgData name="Hui Ling Tan" userId="26182f1c-0ebd-4d78-9ec8-81554fd6de1e" providerId="ADAL" clId="{04D68DD6-6A28-46B9-B752-27462E36A5D5}" dt="2022-04-22T09:59:23.628" v="711" actId="1076"/>
          <ac:spMkLst>
            <pc:docMk/>
            <pc:sldMk cId="3068260088" sldId="293"/>
            <ac:spMk id="112" creationId="{C8B95DC3-4563-4A99-AFCB-2F09383A2628}"/>
          </ac:spMkLst>
        </pc:spChg>
        <pc:spChg chg="add mod">
          <ac:chgData name="Hui Ling Tan" userId="26182f1c-0ebd-4d78-9ec8-81554fd6de1e" providerId="ADAL" clId="{04D68DD6-6A28-46B9-B752-27462E36A5D5}" dt="2022-04-22T09:59:23.628" v="711" actId="1076"/>
          <ac:spMkLst>
            <pc:docMk/>
            <pc:sldMk cId="3068260088" sldId="293"/>
            <ac:spMk id="113" creationId="{39C6A064-242F-489C-889F-411FA7509AF7}"/>
          </ac:spMkLst>
        </pc:spChg>
        <pc:spChg chg="add mod">
          <ac:chgData name="Hui Ling Tan" userId="26182f1c-0ebd-4d78-9ec8-81554fd6de1e" providerId="ADAL" clId="{04D68DD6-6A28-46B9-B752-27462E36A5D5}" dt="2022-04-25T06:44:04.538" v="3465" actId="1076"/>
          <ac:spMkLst>
            <pc:docMk/>
            <pc:sldMk cId="3068260088" sldId="293"/>
            <ac:spMk id="122" creationId="{5A3F96C7-42A0-48CD-B585-E4825021A8AD}"/>
          </ac:spMkLst>
        </pc:spChg>
        <pc:spChg chg="add mod">
          <ac:chgData name="Hui Ling Tan" userId="26182f1c-0ebd-4d78-9ec8-81554fd6de1e" providerId="ADAL" clId="{04D68DD6-6A28-46B9-B752-27462E36A5D5}" dt="2022-04-22T09:59:23.628" v="711" actId="1076"/>
          <ac:spMkLst>
            <pc:docMk/>
            <pc:sldMk cId="3068260088" sldId="293"/>
            <ac:spMk id="123" creationId="{7A8D5E2B-062D-4C9A-B033-02B09F966B42}"/>
          </ac:spMkLst>
        </pc:spChg>
        <pc:spChg chg="add mod">
          <ac:chgData name="Hui Ling Tan" userId="26182f1c-0ebd-4d78-9ec8-81554fd6de1e" providerId="ADAL" clId="{04D68DD6-6A28-46B9-B752-27462E36A5D5}" dt="2022-04-22T09:59:23.628" v="711" actId="1076"/>
          <ac:spMkLst>
            <pc:docMk/>
            <pc:sldMk cId="3068260088" sldId="293"/>
            <ac:spMk id="124" creationId="{01BC9767-706F-4415-99A1-D862B8ADDE4B}"/>
          </ac:spMkLst>
        </pc:spChg>
        <pc:spChg chg="add mod">
          <ac:chgData name="Hui Ling Tan" userId="26182f1c-0ebd-4d78-9ec8-81554fd6de1e" providerId="ADAL" clId="{04D68DD6-6A28-46B9-B752-27462E36A5D5}" dt="2022-04-22T09:59:23.628" v="711" actId="1076"/>
          <ac:spMkLst>
            <pc:docMk/>
            <pc:sldMk cId="3068260088" sldId="293"/>
            <ac:spMk id="125" creationId="{D7613A53-236D-491D-8F3C-7E01E7DD1048}"/>
          </ac:spMkLst>
        </pc:spChg>
        <pc:spChg chg="add del mod">
          <ac:chgData name="Hui Ling Tan" userId="26182f1c-0ebd-4d78-9ec8-81554fd6de1e" providerId="ADAL" clId="{04D68DD6-6A28-46B9-B752-27462E36A5D5}" dt="2022-04-22T07:59:16.032" v="349" actId="478"/>
          <ac:spMkLst>
            <pc:docMk/>
            <pc:sldMk cId="3068260088" sldId="293"/>
            <ac:spMk id="140" creationId="{C20624F8-E89B-4083-BF61-C5AA8C44BF20}"/>
          </ac:spMkLst>
        </pc:spChg>
        <pc:spChg chg="add del mod">
          <ac:chgData name="Hui Ling Tan" userId="26182f1c-0ebd-4d78-9ec8-81554fd6de1e" providerId="ADAL" clId="{04D68DD6-6A28-46B9-B752-27462E36A5D5}" dt="2022-04-22T07:59:14.644" v="348" actId="478"/>
          <ac:spMkLst>
            <pc:docMk/>
            <pc:sldMk cId="3068260088" sldId="293"/>
            <ac:spMk id="150" creationId="{CA5B7BBE-1029-4C80-B55B-248C34581909}"/>
          </ac:spMkLst>
        </pc:spChg>
        <pc:spChg chg="add del mod">
          <ac:chgData name="Hui Ling Tan" userId="26182f1c-0ebd-4d78-9ec8-81554fd6de1e" providerId="ADAL" clId="{04D68DD6-6A28-46B9-B752-27462E36A5D5}" dt="2022-04-22T08:05:44.294" v="410" actId="478"/>
          <ac:spMkLst>
            <pc:docMk/>
            <pc:sldMk cId="3068260088" sldId="293"/>
            <ac:spMk id="157" creationId="{9B3AD11F-B184-42A4-9517-E8734E76D672}"/>
          </ac:spMkLst>
        </pc:spChg>
        <pc:spChg chg="add del mod">
          <ac:chgData name="Hui Ling Tan" userId="26182f1c-0ebd-4d78-9ec8-81554fd6de1e" providerId="ADAL" clId="{04D68DD6-6A28-46B9-B752-27462E36A5D5}" dt="2022-04-22T08:05:44.294" v="410" actId="478"/>
          <ac:spMkLst>
            <pc:docMk/>
            <pc:sldMk cId="3068260088" sldId="293"/>
            <ac:spMk id="158" creationId="{10CF4F14-0A01-4199-8558-00F4BDB65ECB}"/>
          </ac:spMkLst>
        </pc:spChg>
        <pc:spChg chg="add del mod">
          <ac:chgData name="Hui Ling Tan" userId="26182f1c-0ebd-4d78-9ec8-81554fd6de1e" providerId="ADAL" clId="{04D68DD6-6A28-46B9-B752-27462E36A5D5}" dt="2022-04-22T08:05:44.294" v="410" actId="478"/>
          <ac:spMkLst>
            <pc:docMk/>
            <pc:sldMk cId="3068260088" sldId="293"/>
            <ac:spMk id="159" creationId="{DD766278-66D8-4862-814F-ACCAF6EC4E74}"/>
          </ac:spMkLst>
        </pc:spChg>
        <pc:spChg chg="add del mod">
          <ac:chgData name="Hui Ling Tan" userId="26182f1c-0ebd-4d78-9ec8-81554fd6de1e" providerId="ADAL" clId="{04D68DD6-6A28-46B9-B752-27462E36A5D5}" dt="2022-04-22T08:05:44.294" v="410" actId="478"/>
          <ac:spMkLst>
            <pc:docMk/>
            <pc:sldMk cId="3068260088" sldId="293"/>
            <ac:spMk id="160" creationId="{04429CB0-9476-4AE7-A412-38DB43428E9E}"/>
          </ac:spMkLst>
        </pc:spChg>
        <pc:spChg chg="add del mod">
          <ac:chgData name="Hui Ling Tan" userId="26182f1c-0ebd-4d78-9ec8-81554fd6de1e" providerId="ADAL" clId="{04D68DD6-6A28-46B9-B752-27462E36A5D5}" dt="2022-04-22T08:05:44.294" v="410" actId="478"/>
          <ac:spMkLst>
            <pc:docMk/>
            <pc:sldMk cId="3068260088" sldId="293"/>
            <ac:spMk id="161" creationId="{706838B9-E861-4330-ACDD-F291BF59AE07}"/>
          </ac:spMkLst>
        </pc:spChg>
        <pc:spChg chg="add del mod">
          <ac:chgData name="Hui Ling Tan" userId="26182f1c-0ebd-4d78-9ec8-81554fd6de1e" providerId="ADAL" clId="{04D68DD6-6A28-46B9-B752-27462E36A5D5}" dt="2022-04-22T08:05:44.294" v="410" actId="478"/>
          <ac:spMkLst>
            <pc:docMk/>
            <pc:sldMk cId="3068260088" sldId="293"/>
            <ac:spMk id="162" creationId="{F18D2CFE-746C-4013-B16E-CFB9A8A189DA}"/>
          </ac:spMkLst>
        </pc:spChg>
        <pc:spChg chg="add del mod">
          <ac:chgData name="Hui Ling Tan" userId="26182f1c-0ebd-4d78-9ec8-81554fd6de1e" providerId="ADAL" clId="{04D68DD6-6A28-46B9-B752-27462E36A5D5}" dt="2022-04-22T08:05:44.294" v="410" actId="478"/>
          <ac:spMkLst>
            <pc:docMk/>
            <pc:sldMk cId="3068260088" sldId="293"/>
            <ac:spMk id="163" creationId="{E3B273A2-ECEC-4E18-8FE3-AF2CF5CC83A8}"/>
          </ac:spMkLst>
        </pc:spChg>
        <pc:spChg chg="add del mod">
          <ac:chgData name="Hui Ling Tan" userId="26182f1c-0ebd-4d78-9ec8-81554fd6de1e" providerId="ADAL" clId="{04D68DD6-6A28-46B9-B752-27462E36A5D5}" dt="2022-04-22T08:07:03.766" v="428" actId="478"/>
          <ac:spMkLst>
            <pc:docMk/>
            <pc:sldMk cId="3068260088" sldId="293"/>
            <ac:spMk id="212" creationId="{9D90EB03-A46B-4C9D-9845-1DD5AC698FFD}"/>
          </ac:spMkLst>
        </pc:spChg>
        <pc:spChg chg="add mod">
          <ac:chgData name="Hui Ling Tan" userId="26182f1c-0ebd-4d78-9ec8-81554fd6de1e" providerId="ADAL" clId="{04D68DD6-6A28-46B9-B752-27462E36A5D5}" dt="2022-04-25T06:50:28.378" v="3481" actId="403"/>
          <ac:spMkLst>
            <pc:docMk/>
            <pc:sldMk cId="3068260088" sldId="293"/>
            <ac:spMk id="213" creationId="{7D6E2622-0E5F-4E98-A5F6-334A87F213A8}"/>
          </ac:spMkLst>
        </pc:spChg>
        <pc:spChg chg="add del mod">
          <ac:chgData name="Hui Ling Tan" userId="26182f1c-0ebd-4d78-9ec8-81554fd6de1e" providerId="ADAL" clId="{04D68DD6-6A28-46B9-B752-27462E36A5D5}" dt="2022-04-22T08:07:12.102" v="431" actId="478"/>
          <ac:spMkLst>
            <pc:docMk/>
            <pc:sldMk cId="3068260088" sldId="293"/>
            <ac:spMk id="214" creationId="{2FE3CCBE-E28A-4198-ACC0-C77A4A1139F6}"/>
          </ac:spMkLst>
        </pc:spChg>
        <pc:spChg chg="add mod">
          <ac:chgData name="Hui Ling Tan" userId="26182f1c-0ebd-4d78-9ec8-81554fd6de1e" providerId="ADAL" clId="{04D68DD6-6A28-46B9-B752-27462E36A5D5}" dt="2022-04-25T06:50:28.378" v="3481" actId="403"/>
          <ac:spMkLst>
            <pc:docMk/>
            <pc:sldMk cId="3068260088" sldId="293"/>
            <ac:spMk id="215" creationId="{B0916D85-F10A-4D3D-8560-16CA42C3F67A}"/>
          </ac:spMkLst>
        </pc:spChg>
        <pc:spChg chg="add mod">
          <ac:chgData name="Hui Ling Tan" userId="26182f1c-0ebd-4d78-9ec8-81554fd6de1e" providerId="ADAL" clId="{04D68DD6-6A28-46B9-B752-27462E36A5D5}" dt="2022-04-25T06:50:28.378" v="3481" actId="403"/>
          <ac:spMkLst>
            <pc:docMk/>
            <pc:sldMk cId="3068260088" sldId="293"/>
            <ac:spMk id="216" creationId="{2E9F3553-82AA-4933-B050-3D9249A25A11}"/>
          </ac:spMkLst>
        </pc:spChg>
        <pc:spChg chg="add mod">
          <ac:chgData name="Hui Ling Tan" userId="26182f1c-0ebd-4d78-9ec8-81554fd6de1e" providerId="ADAL" clId="{04D68DD6-6A28-46B9-B752-27462E36A5D5}" dt="2022-04-25T06:50:28.378" v="3481" actId="403"/>
          <ac:spMkLst>
            <pc:docMk/>
            <pc:sldMk cId="3068260088" sldId="293"/>
            <ac:spMk id="217" creationId="{C9842D90-0685-4A4E-8471-1C940B705000}"/>
          </ac:spMkLst>
        </pc:spChg>
        <pc:spChg chg="add del mod">
          <ac:chgData name="Hui Ling Tan" userId="26182f1c-0ebd-4d78-9ec8-81554fd6de1e" providerId="ADAL" clId="{04D68DD6-6A28-46B9-B752-27462E36A5D5}" dt="2022-04-22T09:54:55.709" v="671" actId="478"/>
          <ac:spMkLst>
            <pc:docMk/>
            <pc:sldMk cId="3068260088" sldId="293"/>
            <ac:spMk id="224" creationId="{4AEE3731-E148-4DF7-93D2-C730B4A0A262}"/>
          </ac:spMkLst>
        </pc:spChg>
        <pc:spChg chg="add del mod">
          <ac:chgData name="Hui Ling Tan" userId="26182f1c-0ebd-4d78-9ec8-81554fd6de1e" providerId="ADAL" clId="{04D68DD6-6A28-46B9-B752-27462E36A5D5}" dt="2022-04-22T09:54:56.302" v="672" actId="478"/>
          <ac:spMkLst>
            <pc:docMk/>
            <pc:sldMk cId="3068260088" sldId="293"/>
            <ac:spMk id="225" creationId="{D13E4C60-1373-4EC7-B77D-2B3C6E63A61E}"/>
          </ac:spMkLst>
        </pc:spChg>
        <pc:spChg chg="add del mod">
          <ac:chgData name="Hui Ling Tan" userId="26182f1c-0ebd-4d78-9ec8-81554fd6de1e" providerId="ADAL" clId="{04D68DD6-6A28-46B9-B752-27462E36A5D5}" dt="2022-04-22T09:54:53.347" v="667" actId="478"/>
          <ac:spMkLst>
            <pc:docMk/>
            <pc:sldMk cId="3068260088" sldId="293"/>
            <ac:spMk id="226" creationId="{62749EA1-4CF6-47AB-801A-D4204C318456}"/>
          </ac:spMkLst>
        </pc:spChg>
        <pc:spChg chg="add del mod">
          <ac:chgData name="Hui Ling Tan" userId="26182f1c-0ebd-4d78-9ec8-81554fd6de1e" providerId="ADAL" clId="{04D68DD6-6A28-46B9-B752-27462E36A5D5}" dt="2022-04-22T09:54:51.615" v="664" actId="478"/>
          <ac:spMkLst>
            <pc:docMk/>
            <pc:sldMk cId="3068260088" sldId="293"/>
            <ac:spMk id="227" creationId="{DAB1AD22-53EF-4631-ABE7-6B29925157F3}"/>
          </ac:spMkLst>
        </pc:spChg>
        <pc:spChg chg="add del mod">
          <ac:chgData name="Hui Ling Tan" userId="26182f1c-0ebd-4d78-9ec8-81554fd6de1e" providerId="ADAL" clId="{04D68DD6-6A28-46B9-B752-27462E36A5D5}" dt="2022-04-22T09:54:53.789" v="668" actId="478"/>
          <ac:spMkLst>
            <pc:docMk/>
            <pc:sldMk cId="3068260088" sldId="293"/>
            <ac:spMk id="228" creationId="{2C3E11CF-A46B-434C-A0A9-5B3DCB839FA9}"/>
          </ac:spMkLst>
        </pc:spChg>
        <pc:spChg chg="add del mod">
          <ac:chgData name="Hui Ling Tan" userId="26182f1c-0ebd-4d78-9ec8-81554fd6de1e" providerId="ADAL" clId="{04D68DD6-6A28-46B9-B752-27462E36A5D5}" dt="2022-04-22T09:54:57.899" v="675" actId="478"/>
          <ac:spMkLst>
            <pc:docMk/>
            <pc:sldMk cId="3068260088" sldId="293"/>
            <ac:spMk id="229" creationId="{9649D3DD-C633-4683-9D3A-42D819AD796F}"/>
          </ac:spMkLst>
        </pc:spChg>
        <pc:spChg chg="add del mod">
          <ac:chgData name="Hui Ling Tan" userId="26182f1c-0ebd-4d78-9ec8-81554fd6de1e" providerId="ADAL" clId="{04D68DD6-6A28-46B9-B752-27462E36A5D5}" dt="2022-04-22T09:54:58.469" v="676" actId="478"/>
          <ac:spMkLst>
            <pc:docMk/>
            <pc:sldMk cId="3068260088" sldId="293"/>
            <ac:spMk id="230" creationId="{5FF91B00-D0F2-4160-9D3D-F2796A98034F}"/>
          </ac:spMkLst>
        </pc:spChg>
        <pc:spChg chg="add mod">
          <ac:chgData name="Hui Ling Tan" userId="26182f1c-0ebd-4d78-9ec8-81554fd6de1e" providerId="ADAL" clId="{04D68DD6-6A28-46B9-B752-27462E36A5D5}" dt="2022-04-25T06:50:28.378" v="3481" actId="403"/>
          <ac:spMkLst>
            <pc:docMk/>
            <pc:sldMk cId="3068260088" sldId="293"/>
            <ac:spMk id="292" creationId="{258AED94-DDE2-4D2A-9DBF-869EC644B3C6}"/>
          </ac:spMkLst>
        </pc:spChg>
        <pc:spChg chg="add mod">
          <ac:chgData name="Hui Ling Tan" userId="26182f1c-0ebd-4d78-9ec8-81554fd6de1e" providerId="ADAL" clId="{04D68DD6-6A28-46B9-B752-27462E36A5D5}" dt="2022-04-25T06:50:28.378" v="3481" actId="403"/>
          <ac:spMkLst>
            <pc:docMk/>
            <pc:sldMk cId="3068260088" sldId="293"/>
            <ac:spMk id="293" creationId="{26A8BA5E-4899-4D5D-BB62-ABFE38A4A9CE}"/>
          </ac:spMkLst>
        </pc:spChg>
        <pc:spChg chg="add mod">
          <ac:chgData name="Hui Ling Tan" userId="26182f1c-0ebd-4d78-9ec8-81554fd6de1e" providerId="ADAL" clId="{04D68DD6-6A28-46B9-B752-27462E36A5D5}" dt="2022-04-25T06:50:28.378" v="3481" actId="403"/>
          <ac:spMkLst>
            <pc:docMk/>
            <pc:sldMk cId="3068260088" sldId="293"/>
            <ac:spMk id="294" creationId="{C65CE92A-A01D-49F7-9861-D74AA651A07F}"/>
          </ac:spMkLst>
        </pc:spChg>
        <pc:spChg chg="add mod">
          <ac:chgData name="Hui Ling Tan" userId="26182f1c-0ebd-4d78-9ec8-81554fd6de1e" providerId="ADAL" clId="{04D68DD6-6A28-46B9-B752-27462E36A5D5}" dt="2022-04-25T06:50:28.378" v="3481" actId="403"/>
          <ac:spMkLst>
            <pc:docMk/>
            <pc:sldMk cId="3068260088" sldId="293"/>
            <ac:spMk id="295" creationId="{6CD486F1-0120-4384-9505-ABAD6FB5FCB9}"/>
          </ac:spMkLst>
        </pc:spChg>
        <pc:spChg chg="add mod">
          <ac:chgData name="Hui Ling Tan" userId="26182f1c-0ebd-4d78-9ec8-81554fd6de1e" providerId="ADAL" clId="{04D68DD6-6A28-46B9-B752-27462E36A5D5}" dt="2022-04-25T06:50:28.378" v="3481" actId="403"/>
          <ac:spMkLst>
            <pc:docMk/>
            <pc:sldMk cId="3068260088" sldId="293"/>
            <ac:spMk id="310" creationId="{4AC888B7-2A10-444E-9661-9E966990F385}"/>
          </ac:spMkLst>
        </pc:spChg>
        <pc:spChg chg="add mod">
          <ac:chgData name="Hui Ling Tan" userId="26182f1c-0ebd-4d78-9ec8-81554fd6de1e" providerId="ADAL" clId="{04D68DD6-6A28-46B9-B752-27462E36A5D5}" dt="2022-04-25T06:50:28.378" v="3481" actId="403"/>
          <ac:spMkLst>
            <pc:docMk/>
            <pc:sldMk cId="3068260088" sldId="293"/>
            <ac:spMk id="311" creationId="{46519C5C-A24B-4E8B-B4E1-8E085A39F48F}"/>
          </ac:spMkLst>
        </pc:spChg>
        <pc:spChg chg="add mod">
          <ac:chgData name="Hui Ling Tan" userId="26182f1c-0ebd-4d78-9ec8-81554fd6de1e" providerId="ADAL" clId="{04D68DD6-6A28-46B9-B752-27462E36A5D5}" dt="2022-04-25T06:50:28.378" v="3481" actId="403"/>
          <ac:spMkLst>
            <pc:docMk/>
            <pc:sldMk cId="3068260088" sldId="293"/>
            <ac:spMk id="312" creationId="{2D3E1B56-00E2-4229-B46E-22F72317FFBA}"/>
          </ac:spMkLst>
        </pc:spChg>
        <pc:spChg chg="add mod">
          <ac:chgData name="Hui Ling Tan" userId="26182f1c-0ebd-4d78-9ec8-81554fd6de1e" providerId="ADAL" clId="{04D68DD6-6A28-46B9-B752-27462E36A5D5}" dt="2022-04-25T06:50:28.378" v="3481" actId="403"/>
          <ac:spMkLst>
            <pc:docMk/>
            <pc:sldMk cId="3068260088" sldId="293"/>
            <ac:spMk id="313" creationId="{59E2C862-65A6-4BE8-9BC8-80CB5122D601}"/>
          </ac:spMkLst>
        </pc:spChg>
        <pc:spChg chg="add mod">
          <ac:chgData name="Hui Ling Tan" userId="26182f1c-0ebd-4d78-9ec8-81554fd6de1e" providerId="ADAL" clId="{04D68DD6-6A28-46B9-B752-27462E36A5D5}" dt="2022-04-25T06:43:26.267" v="3458" actId="1076"/>
          <ac:spMkLst>
            <pc:docMk/>
            <pc:sldMk cId="3068260088" sldId="293"/>
            <ac:spMk id="314" creationId="{EAC0C1AD-1EDC-425B-A8D7-971EED9801F1}"/>
          </ac:spMkLst>
        </pc:spChg>
        <pc:spChg chg="add mod">
          <ac:chgData name="Hui Ling Tan" userId="26182f1c-0ebd-4d78-9ec8-81554fd6de1e" providerId="ADAL" clId="{04D68DD6-6A28-46B9-B752-27462E36A5D5}" dt="2022-04-25T06:43:26.267" v="3458" actId="1076"/>
          <ac:spMkLst>
            <pc:docMk/>
            <pc:sldMk cId="3068260088" sldId="293"/>
            <ac:spMk id="315" creationId="{C11B34AA-317D-4BF3-8B36-181BEEA3B960}"/>
          </ac:spMkLst>
        </pc:spChg>
        <pc:spChg chg="add mod">
          <ac:chgData name="Hui Ling Tan" userId="26182f1c-0ebd-4d78-9ec8-81554fd6de1e" providerId="ADAL" clId="{04D68DD6-6A28-46B9-B752-27462E36A5D5}" dt="2022-04-25T06:43:26.267" v="3458" actId="1076"/>
          <ac:spMkLst>
            <pc:docMk/>
            <pc:sldMk cId="3068260088" sldId="293"/>
            <ac:spMk id="316" creationId="{4A2AD7A6-0D33-42E5-874D-62999EDD8DF6}"/>
          </ac:spMkLst>
        </pc:spChg>
        <pc:spChg chg="add mod">
          <ac:chgData name="Hui Ling Tan" userId="26182f1c-0ebd-4d78-9ec8-81554fd6de1e" providerId="ADAL" clId="{04D68DD6-6A28-46B9-B752-27462E36A5D5}" dt="2022-04-25T06:43:26.267" v="3458" actId="1076"/>
          <ac:spMkLst>
            <pc:docMk/>
            <pc:sldMk cId="3068260088" sldId="293"/>
            <ac:spMk id="332" creationId="{043AFF54-213B-415A-BDD7-60E74E75E1FA}"/>
          </ac:spMkLst>
        </pc:spChg>
        <pc:spChg chg="add del">
          <ac:chgData name="Hui Ling Tan" userId="26182f1c-0ebd-4d78-9ec8-81554fd6de1e" providerId="ADAL" clId="{04D68DD6-6A28-46B9-B752-27462E36A5D5}" dt="2022-04-22T09:52:59.543" v="646" actId="478"/>
          <ac:spMkLst>
            <pc:docMk/>
            <pc:sldMk cId="3068260088" sldId="293"/>
            <ac:spMk id="333" creationId="{CFBFE623-D26A-40A1-B707-6F72C3F86D34}"/>
          </ac:spMkLst>
        </pc:spChg>
        <pc:spChg chg="add del mod">
          <ac:chgData name="Hui Ling Tan" userId="26182f1c-0ebd-4d78-9ec8-81554fd6de1e" providerId="ADAL" clId="{04D68DD6-6A28-46B9-B752-27462E36A5D5}" dt="2022-04-22T09:53:36.148" v="649" actId="478"/>
          <ac:spMkLst>
            <pc:docMk/>
            <pc:sldMk cId="3068260088" sldId="293"/>
            <ac:spMk id="334" creationId="{EC35393B-FED4-4A0F-AD67-039D0C651DBB}"/>
          </ac:spMkLst>
        </pc:spChg>
        <pc:spChg chg="add mod">
          <ac:chgData name="Hui Ling Tan" userId="26182f1c-0ebd-4d78-9ec8-81554fd6de1e" providerId="ADAL" clId="{04D68DD6-6A28-46B9-B752-27462E36A5D5}" dt="2022-04-25T06:43:04.323" v="3456" actId="1076"/>
          <ac:spMkLst>
            <pc:docMk/>
            <pc:sldMk cId="3068260088" sldId="293"/>
            <ac:spMk id="335" creationId="{A84DAD48-DF15-4BE0-87A6-DCE7B17FA33A}"/>
          </ac:spMkLst>
        </pc:spChg>
        <pc:spChg chg="add mod">
          <ac:chgData name="Hui Ling Tan" userId="26182f1c-0ebd-4d78-9ec8-81554fd6de1e" providerId="ADAL" clId="{04D68DD6-6A28-46B9-B752-27462E36A5D5}" dt="2022-04-25T06:42:59.715" v="3454" actId="1076"/>
          <ac:spMkLst>
            <pc:docMk/>
            <pc:sldMk cId="3068260088" sldId="293"/>
            <ac:spMk id="336" creationId="{6A3B0EBD-BF6A-42AF-B9AF-B630E4D57212}"/>
          </ac:spMkLst>
        </pc:spChg>
        <pc:spChg chg="add mod">
          <ac:chgData name="Hui Ling Tan" userId="26182f1c-0ebd-4d78-9ec8-81554fd6de1e" providerId="ADAL" clId="{04D68DD6-6A28-46B9-B752-27462E36A5D5}" dt="2022-04-25T06:45:01.818" v="3473" actId="1076"/>
          <ac:spMkLst>
            <pc:docMk/>
            <pc:sldMk cId="3068260088" sldId="293"/>
            <ac:spMk id="341" creationId="{75A8CB51-B574-406F-A9DE-DCF38625B263}"/>
          </ac:spMkLst>
        </pc:spChg>
        <pc:spChg chg="add mod">
          <ac:chgData name="Hui Ling Tan" userId="26182f1c-0ebd-4d78-9ec8-81554fd6de1e" providerId="ADAL" clId="{04D68DD6-6A28-46B9-B752-27462E36A5D5}" dt="2022-04-25T06:48:11.249" v="3476" actId="20577"/>
          <ac:spMkLst>
            <pc:docMk/>
            <pc:sldMk cId="3068260088" sldId="293"/>
            <ac:spMk id="343" creationId="{18252B11-50D2-4E00-807A-DB33FC2DD840}"/>
          </ac:spMkLst>
        </pc:spChg>
        <pc:picChg chg="del mod">
          <ac:chgData name="Hui Ling Tan" userId="26182f1c-0ebd-4d78-9ec8-81554fd6de1e" providerId="ADAL" clId="{04D68DD6-6A28-46B9-B752-27462E36A5D5}" dt="2022-04-21T07:56:10.686" v="243" actId="478"/>
          <ac:picMkLst>
            <pc:docMk/>
            <pc:sldMk cId="3068260088" sldId="293"/>
            <ac:picMk id="9" creationId="{A48ED887-57CB-427A-A501-58186A8066F9}"/>
          </ac:picMkLst>
        </pc:picChg>
        <pc:picChg chg="del mod ord">
          <ac:chgData name="Hui Ling Tan" userId="26182f1c-0ebd-4d78-9ec8-81554fd6de1e" providerId="ADAL" clId="{04D68DD6-6A28-46B9-B752-27462E36A5D5}" dt="2022-04-22T10:04:10.500" v="774" actId="478"/>
          <ac:picMkLst>
            <pc:docMk/>
            <pc:sldMk cId="3068260088" sldId="293"/>
            <ac:picMk id="12" creationId="{2B0CEABA-A691-4362-8091-C9ABE1CE7D1B}"/>
          </ac:picMkLst>
        </pc:picChg>
        <pc:picChg chg="add del mod">
          <ac:chgData name="Hui Ling Tan" userId="26182f1c-0ebd-4d78-9ec8-81554fd6de1e" providerId="ADAL" clId="{04D68DD6-6A28-46B9-B752-27462E36A5D5}" dt="2022-04-21T08:00:55.179" v="287" actId="478"/>
          <ac:picMkLst>
            <pc:docMk/>
            <pc:sldMk cId="3068260088" sldId="293"/>
            <ac:picMk id="114" creationId="{C4A2C1F6-6C28-4D68-9734-6FDC5B8FD57F}"/>
          </ac:picMkLst>
        </pc:picChg>
        <pc:picChg chg="add del mod">
          <ac:chgData name="Hui Ling Tan" userId="26182f1c-0ebd-4d78-9ec8-81554fd6de1e" providerId="ADAL" clId="{04D68DD6-6A28-46B9-B752-27462E36A5D5}" dt="2022-04-22T09:55:02.911" v="678" actId="478"/>
          <ac:picMkLst>
            <pc:docMk/>
            <pc:sldMk cId="3068260088" sldId="293"/>
            <ac:picMk id="139" creationId="{3020D7F0-4936-4A29-8E90-97CA2650F966}"/>
          </ac:picMkLst>
        </pc:picChg>
        <pc:picChg chg="add del mod">
          <ac:chgData name="Hui Ling Tan" userId="26182f1c-0ebd-4d78-9ec8-81554fd6de1e" providerId="ADAL" clId="{04D68DD6-6A28-46B9-B752-27462E36A5D5}" dt="2022-04-22T08:04:00.901" v="399" actId="478"/>
          <ac:picMkLst>
            <pc:docMk/>
            <pc:sldMk cId="3068260088" sldId="293"/>
            <ac:picMk id="209" creationId="{273D70B6-268A-47BB-8B5C-55B76C8959FB}"/>
          </ac:picMkLst>
        </pc:picChg>
        <pc:picChg chg="add del mod">
          <ac:chgData name="Hui Ling Tan" userId="26182f1c-0ebd-4d78-9ec8-81554fd6de1e" providerId="ADAL" clId="{04D68DD6-6A28-46B9-B752-27462E36A5D5}" dt="2022-04-22T08:09:57.687" v="442" actId="478"/>
          <ac:picMkLst>
            <pc:docMk/>
            <pc:sldMk cId="3068260088" sldId="293"/>
            <ac:picMk id="211" creationId="{563A8AA0-F08F-4AF2-A25D-4B94C92374A3}"/>
          </ac:picMkLst>
        </pc:picChg>
        <pc:picChg chg="add mod">
          <ac:chgData name="Hui Ling Tan" userId="26182f1c-0ebd-4d78-9ec8-81554fd6de1e" providerId="ADAL" clId="{04D68DD6-6A28-46B9-B752-27462E36A5D5}" dt="2022-04-25T06:43:16.900" v="3457" actId="1076"/>
          <ac:picMkLst>
            <pc:docMk/>
            <pc:sldMk cId="3068260088" sldId="293"/>
            <ac:picMk id="290" creationId="{957FDA50-9B02-48D4-8B49-BB392299C11F}"/>
          </ac:picMkLst>
        </pc:picChg>
        <pc:picChg chg="add del mod">
          <ac:chgData name="Hui Ling Tan" userId="26182f1c-0ebd-4d78-9ec8-81554fd6de1e" providerId="ADAL" clId="{04D68DD6-6A28-46B9-B752-27462E36A5D5}" dt="2022-04-22T09:48:14.934" v="604" actId="478"/>
          <ac:picMkLst>
            <pc:docMk/>
            <pc:sldMk cId="3068260088" sldId="293"/>
            <ac:picMk id="291" creationId="{A98F678B-EC6A-44E1-8449-36C9404FC6E9}"/>
          </ac:picMkLst>
        </pc:picChg>
        <pc:picChg chg="add del mod">
          <ac:chgData name="Hui Ling Tan" userId="26182f1c-0ebd-4d78-9ec8-81554fd6de1e" providerId="ADAL" clId="{04D68DD6-6A28-46B9-B752-27462E36A5D5}" dt="2022-04-22T09:48:16.315" v="605" actId="478"/>
          <ac:picMkLst>
            <pc:docMk/>
            <pc:sldMk cId="3068260088" sldId="293"/>
            <ac:picMk id="309" creationId="{08FBCD36-1CF7-4262-BEC8-F7D46A955031}"/>
          </ac:picMkLst>
        </pc:picChg>
        <pc:picChg chg="add mod">
          <ac:chgData name="Hui Ling Tan" userId="26182f1c-0ebd-4d78-9ec8-81554fd6de1e" providerId="ADAL" clId="{04D68DD6-6A28-46B9-B752-27462E36A5D5}" dt="2022-04-25T06:43:16.900" v="3457" actId="1076"/>
          <ac:picMkLst>
            <pc:docMk/>
            <pc:sldMk cId="3068260088" sldId="293"/>
            <ac:picMk id="329" creationId="{5AEB911A-6C09-43C8-821D-E29FCB55E8E9}"/>
          </ac:picMkLst>
        </pc:picChg>
        <pc:picChg chg="add mod">
          <ac:chgData name="Hui Ling Tan" userId="26182f1c-0ebd-4d78-9ec8-81554fd6de1e" providerId="ADAL" clId="{04D68DD6-6A28-46B9-B752-27462E36A5D5}" dt="2022-04-25T06:43:16.900" v="3457" actId="1076"/>
          <ac:picMkLst>
            <pc:docMk/>
            <pc:sldMk cId="3068260088" sldId="293"/>
            <ac:picMk id="330" creationId="{893143F4-DF90-45AE-8532-A3AD5264C264}"/>
          </ac:picMkLst>
        </pc:picChg>
        <pc:picChg chg="add del">
          <ac:chgData name="Hui Ling Tan" userId="26182f1c-0ebd-4d78-9ec8-81554fd6de1e" providerId="ADAL" clId="{04D68DD6-6A28-46B9-B752-27462E36A5D5}" dt="2022-04-22T10:04:40.701" v="776" actId="478"/>
          <ac:picMkLst>
            <pc:docMk/>
            <pc:sldMk cId="3068260088" sldId="293"/>
            <ac:picMk id="1026" creationId="{B3F0558B-2B95-45BB-9E8B-2DF6C9B0F5EF}"/>
          </ac:picMkLst>
        </pc:picChg>
        <pc:cxnChg chg="add mod">
          <ac:chgData name="Hui Ling Tan" userId="26182f1c-0ebd-4d78-9ec8-81554fd6de1e" providerId="ADAL" clId="{04D68DD6-6A28-46B9-B752-27462E36A5D5}" dt="2022-04-25T06:53:25.842" v="3483" actId="1076"/>
          <ac:cxnSpMkLst>
            <pc:docMk/>
            <pc:sldMk cId="3068260088" sldId="293"/>
            <ac:cxnSpMk id="13" creationId="{77D008CB-BC16-4243-8561-3A851CAECB94}"/>
          </ac:cxnSpMkLst>
        </pc:cxnChg>
        <pc:cxnChg chg="add del mod">
          <ac:chgData name="Hui Ling Tan" userId="26182f1c-0ebd-4d78-9ec8-81554fd6de1e" providerId="ADAL" clId="{04D68DD6-6A28-46B9-B752-27462E36A5D5}" dt="2022-04-21T07:43:16.681" v="67" actId="478"/>
          <ac:cxnSpMkLst>
            <pc:docMk/>
            <pc:sldMk cId="3068260088" sldId="293"/>
            <ac:cxnSpMk id="14" creationId="{FDD179A2-C063-4085-BD7C-FED5B71412DC}"/>
          </ac:cxnSpMkLst>
        </pc:cxnChg>
        <pc:cxnChg chg="add del">
          <ac:chgData name="Hui Ling Tan" userId="26182f1c-0ebd-4d78-9ec8-81554fd6de1e" providerId="ADAL" clId="{04D68DD6-6A28-46B9-B752-27462E36A5D5}" dt="2022-04-21T07:39:20.405" v="26" actId="478"/>
          <ac:cxnSpMkLst>
            <pc:docMk/>
            <pc:sldMk cId="3068260088" sldId="293"/>
            <ac:cxnSpMk id="16" creationId="{D2762FAF-C071-4CD5-9C7E-8C7B06E41BBD}"/>
          </ac:cxnSpMkLst>
        </pc:cxnChg>
        <pc:cxnChg chg="add del mod">
          <ac:chgData name="Hui Ling Tan" userId="26182f1c-0ebd-4d78-9ec8-81554fd6de1e" providerId="ADAL" clId="{04D68DD6-6A28-46B9-B752-27462E36A5D5}" dt="2022-04-21T07:43:17.452" v="68" actId="478"/>
          <ac:cxnSpMkLst>
            <pc:docMk/>
            <pc:sldMk cId="3068260088" sldId="293"/>
            <ac:cxnSpMk id="18" creationId="{71CCA5CF-AD45-444C-9620-1139014ECE78}"/>
          </ac:cxnSpMkLst>
        </pc:cxnChg>
        <pc:cxnChg chg="add del mod">
          <ac:chgData name="Hui Ling Tan" userId="26182f1c-0ebd-4d78-9ec8-81554fd6de1e" providerId="ADAL" clId="{04D68DD6-6A28-46B9-B752-27462E36A5D5}" dt="2022-04-21T07:43:18.438" v="69" actId="478"/>
          <ac:cxnSpMkLst>
            <pc:docMk/>
            <pc:sldMk cId="3068260088" sldId="293"/>
            <ac:cxnSpMk id="27" creationId="{12592D59-B12C-4C58-9944-FD908B8290A3}"/>
          </ac:cxnSpMkLst>
        </pc:cxnChg>
        <pc:cxnChg chg="add del mod">
          <ac:chgData name="Hui Ling Tan" userId="26182f1c-0ebd-4d78-9ec8-81554fd6de1e" providerId="ADAL" clId="{04D68DD6-6A28-46B9-B752-27462E36A5D5}" dt="2022-04-21T07:43:19.220" v="70" actId="478"/>
          <ac:cxnSpMkLst>
            <pc:docMk/>
            <pc:sldMk cId="3068260088" sldId="293"/>
            <ac:cxnSpMk id="30" creationId="{7A04C263-DECC-43D1-A6B4-7EA34B915135}"/>
          </ac:cxnSpMkLst>
        </pc:cxnChg>
        <pc:cxnChg chg="add del mod">
          <ac:chgData name="Hui Ling Tan" userId="26182f1c-0ebd-4d78-9ec8-81554fd6de1e" providerId="ADAL" clId="{04D68DD6-6A28-46B9-B752-27462E36A5D5}" dt="2022-04-21T07:43:20.206" v="71" actId="478"/>
          <ac:cxnSpMkLst>
            <pc:docMk/>
            <pc:sldMk cId="3068260088" sldId="293"/>
            <ac:cxnSpMk id="32" creationId="{17DCF8CF-5449-44D0-8254-FA02C469EDD5}"/>
          </ac:cxnSpMkLst>
        </pc:cxnChg>
        <pc:cxnChg chg="add del mod">
          <ac:chgData name="Hui Ling Tan" userId="26182f1c-0ebd-4d78-9ec8-81554fd6de1e" providerId="ADAL" clId="{04D68DD6-6A28-46B9-B752-27462E36A5D5}" dt="2022-04-21T07:43:20.704" v="72" actId="478"/>
          <ac:cxnSpMkLst>
            <pc:docMk/>
            <pc:sldMk cId="3068260088" sldId="293"/>
            <ac:cxnSpMk id="33" creationId="{A7CFE735-F61C-4B70-924A-33AEBE3042D1}"/>
          </ac:cxnSpMkLst>
        </pc:cxnChg>
        <pc:cxnChg chg="add del mod">
          <ac:chgData name="Hui Ling Tan" userId="26182f1c-0ebd-4d78-9ec8-81554fd6de1e" providerId="ADAL" clId="{04D68DD6-6A28-46B9-B752-27462E36A5D5}" dt="2022-04-21T07:43:22.163" v="74" actId="478"/>
          <ac:cxnSpMkLst>
            <pc:docMk/>
            <pc:sldMk cId="3068260088" sldId="293"/>
            <ac:cxnSpMk id="34" creationId="{219E8CD0-779E-4F10-9AB7-CF748684A5DB}"/>
          </ac:cxnSpMkLst>
        </pc:cxnChg>
        <pc:cxnChg chg="add del mod">
          <ac:chgData name="Hui Ling Tan" userId="26182f1c-0ebd-4d78-9ec8-81554fd6de1e" providerId="ADAL" clId="{04D68DD6-6A28-46B9-B752-27462E36A5D5}" dt="2022-04-21T07:43:21.518" v="73" actId="478"/>
          <ac:cxnSpMkLst>
            <pc:docMk/>
            <pc:sldMk cId="3068260088" sldId="293"/>
            <ac:cxnSpMk id="35" creationId="{27BE7D0B-8CBF-44D1-8D5F-C0DBDF764D0C}"/>
          </ac:cxnSpMkLst>
        </pc:cxnChg>
        <pc:cxnChg chg="add mod">
          <ac:chgData name="Hui Ling Tan" userId="26182f1c-0ebd-4d78-9ec8-81554fd6de1e" providerId="ADAL" clId="{04D68DD6-6A28-46B9-B752-27462E36A5D5}" dt="2022-04-22T09:39:04.610" v="579" actId="14100"/>
          <ac:cxnSpMkLst>
            <pc:docMk/>
            <pc:sldMk cId="3068260088" sldId="293"/>
            <ac:cxnSpMk id="45" creationId="{EF4E0728-CBCD-4803-B23D-EEDF4DB9EBD5}"/>
          </ac:cxnSpMkLst>
        </pc:cxnChg>
        <pc:cxnChg chg="add mod">
          <ac:chgData name="Hui Ling Tan" userId="26182f1c-0ebd-4d78-9ec8-81554fd6de1e" providerId="ADAL" clId="{04D68DD6-6A28-46B9-B752-27462E36A5D5}" dt="2022-04-22T09:39:06.002" v="580" actId="14100"/>
          <ac:cxnSpMkLst>
            <pc:docMk/>
            <pc:sldMk cId="3068260088" sldId="293"/>
            <ac:cxnSpMk id="46" creationId="{D57B0A9F-6334-48D6-93CB-4D29EB8C6061}"/>
          </ac:cxnSpMkLst>
        </pc:cxnChg>
        <pc:cxnChg chg="add mod">
          <ac:chgData name="Hui Ling Tan" userId="26182f1c-0ebd-4d78-9ec8-81554fd6de1e" providerId="ADAL" clId="{04D68DD6-6A28-46B9-B752-27462E36A5D5}" dt="2022-04-25T06:43:52.547" v="3462" actId="1076"/>
          <ac:cxnSpMkLst>
            <pc:docMk/>
            <pc:sldMk cId="3068260088" sldId="293"/>
            <ac:cxnSpMk id="52" creationId="{91C41AD0-D660-4401-93E5-B7130AA66E6F}"/>
          </ac:cxnSpMkLst>
        </pc:cxnChg>
        <pc:cxnChg chg="add mod">
          <ac:chgData name="Hui Ling Tan" userId="26182f1c-0ebd-4d78-9ec8-81554fd6de1e" providerId="ADAL" clId="{04D68DD6-6A28-46B9-B752-27462E36A5D5}" dt="2022-04-22T09:59:32.658" v="714" actId="14100"/>
          <ac:cxnSpMkLst>
            <pc:docMk/>
            <pc:sldMk cId="3068260088" sldId="293"/>
            <ac:cxnSpMk id="55" creationId="{7F723E45-BEA7-4CD6-9868-422EAC368A68}"/>
          </ac:cxnSpMkLst>
        </pc:cxnChg>
        <pc:cxnChg chg="add mod">
          <ac:chgData name="Hui Ling Tan" userId="26182f1c-0ebd-4d78-9ec8-81554fd6de1e" providerId="ADAL" clId="{04D68DD6-6A28-46B9-B752-27462E36A5D5}" dt="2022-04-22T09:59:29.290" v="712" actId="14100"/>
          <ac:cxnSpMkLst>
            <pc:docMk/>
            <pc:sldMk cId="3068260088" sldId="293"/>
            <ac:cxnSpMk id="64" creationId="{1ECD62E5-23F2-4500-8D83-1E886CFB9E17}"/>
          </ac:cxnSpMkLst>
        </pc:cxnChg>
        <pc:cxnChg chg="add mod">
          <ac:chgData name="Hui Ling Tan" userId="26182f1c-0ebd-4d78-9ec8-81554fd6de1e" providerId="ADAL" clId="{04D68DD6-6A28-46B9-B752-27462E36A5D5}" dt="2022-04-25T06:43:55.539" v="3463" actId="1076"/>
          <ac:cxnSpMkLst>
            <pc:docMk/>
            <pc:sldMk cId="3068260088" sldId="293"/>
            <ac:cxnSpMk id="67" creationId="{0DCCEC59-3B75-45A4-8086-BC1358837664}"/>
          </ac:cxnSpMkLst>
        </pc:cxnChg>
        <pc:cxnChg chg="add mod">
          <ac:chgData name="Hui Ling Tan" userId="26182f1c-0ebd-4d78-9ec8-81554fd6de1e" providerId="ADAL" clId="{04D68DD6-6A28-46B9-B752-27462E36A5D5}" dt="2022-04-25T06:44:00.778" v="3464" actId="1076"/>
          <ac:cxnSpMkLst>
            <pc:docMk/>
            <pc:sldMk cId="3068260088" sldId="293"/>
            <ac:cxnSpMk id="115" creationId="{1E448B60-022A-4BAD-98BA-3643FB32EED6}"/>
          </ac:cxnSpMkLst>
        </pc:cxnChg>
        <pc:cxnChg chg="add mod">
          <ac:chgData name="Hui Ling Tan" userId="26182f1c-0ebd-4d78-9ec8-81554fd6de1e" providerId="ADAL" clId="{04D68DD6-6A28-46B9-B752-27462E36A5D5}" dt="2022-04-22T09:59:23.628" v="711" actId="1076"/>
          <ac:cxnSpMkLst>
            <pc:docMk/>
            <pc:sldMk cId="3068260088" sldId="293"/>
            <ac:cxnSpMk id="118" creationId="{0BD307DC-44E0-48BE-B74C-8645C89DFA48}"/>
          </ac:cxnSpMkLst>
        </pc:cxnChg>
        <pc:cxnChg chg="add mod">
          <ac:chgData name="Hui Ling Tan" userId="26182f1c-0ebd-4d78-9ec8-81554fd6de1e" providerId="ADAL" clId="{04D68DD6-6A28-46B9-B752-27462E36A5D5}" dt="2022-04-22T09:59:23.628" v="711" actId="1076"/>
          <ac:cxnSpMkLst>
            <pc:docMk/>
            <pc:sldMk cId="3068260088" sldId="293"/>
            <ac:cxnSpMk id="120" creationId="{71DFB7D8-5672-46F9-8F21-C4600EEA3DE3}"/>
          </ac:cxnSpMkLst>
        </pc:cxnChg>
        <pc:cxnChg chg="add mod">
          <ac:chgData name="Hui Ling Tan" userId="26182f1c-0ebd-4d78-9ec8-81554fd6de1e" providerId="ADAL" clId="{04D68DD6-6A28-46B9-B752-27462E36A5D5}" dt="2022-04-22T09:59:23.628" v="711" actId="1076"/>
          <ac:cxnSpMkLst>
            <pc:docMk/>
            <pc:sldMk cId="3068260088" sldId="293"/>
            <ac:cxnSpMk id="121" creationId="{548810FE-A205-4AE5-996A-AB63F3E3635C}"/>
          </ac:cxnSpMkLst>
        </pc:cxnChg>
        <pc:cxnChg chg="add del mod">
          <ac:chgData name="Hui Ling Tan" userId="26182f1c-0ebd-4d78-9ec8-81554fd6de1e" providerId="ADAL" clId="{04D68DD6-6A28-46B9-B752-27462E36A5D5}" dt="2022-04-22T07:59:17.072" v="351" actId="478"/>
          <ac:cxnSpMkLst>
            <pc:docMk/>
            <pc:sldMk cId="3068260088" sldId="293"/>
            <ac:cxnSpMk id="141" creationId="{841CE4C0-9D09-4AC1-A65F-BA11EDD8CDD3}"/>
          </ac:cxnSpMkLst>
        </pc:cxnChg>
        <pc:cxnChg chg="add del mod">
          <ac:chgData name="Hui Ling Tan" userId="26182f1c-0ebd-4d78-9ec8-81554fd6de1e" providerId="ADAL" clId="{04D68DD6-6A28-46B9-B752-27462E36A5D5}" dt="2022-04-22T07:59:16.687" v="350" actId="478"/>
          <ac:cxnSpMkLst>
            <pc:docMk/>
            <pc:sldMk cId="3068260088" sldId="293"/>
            <ac:cxnSpMk id="142" creationId="{21C50640-D164-4491-B853-5674C3C55093}"/>
          </ac:cxnSpMkLst>
        </pc:cxnChg>
        <pc:cxnChg chg="add del mod">
          <ac:chgData name="Hui Ling Tan" userId="26182f1c-0ebd-4d78-9ec8-81554fd6de1e" providerId="ADAL" clId="{04D68DD6-6A28-46B9-B752-27462E36A5D5}" dt="2022-04-22T08:05:44.294" v="410" actId="478"/>
          <ac:cxnSpMkLst>
            <pc:docMk/>
            <pc:sldMk cId="3068260088" sldId="293"/>
            <ac:cxnSpMk id="151" creationId="{BF6739CB-31CF-4C9C-821C-15D8745C7AAA}"/>
          </ac:cxnSpMkLst>
        </pc:cxnChg>
        <pc:cxnChg chg="add del mod">
          <ac:chgData name="Hui Ling Tan" userId="26182f1c-0ebd-4d78-9ec8-81554fd6de1e" providerId="ADAL" clId="{04D68DD6-6A28-46B9-B752-27462E36A5D5}" dt="2022-04-22T08:05:44.294" v="410" actId="478"/>
          <ac:cxnSpMkLst>
            <pc:docMk/>
            <pc:sldMk cId="3068260088" sldId="293"/>
            <ac:cxnSpMk id="152" creationId="{467F1ECB-A711-4818-84BB-F20673621A51}"/>
          </ac:cxnSpMkLst>
        </pc:cxnChg>
        <pc:cxnChg chg="add del mod">
          <ac:chgData name="Hui Ling Tan" userId="26182f1c-0ebd-4d78-9ec8-81554fd6de1e" providerId="ADAL" clId="{04D68DD6-6A28-46B9-B752-27462E36A5D5}" dt="2022-04-22T08:05:44.294" v="410" actId="478"/>
          <ac:cxnSpMkLst>
            <pc:docMk/>
            <pc:sldMk cId="3068260088" sldId="293"/>
            <ac:cxnSpMk id="153" creationId="{3A70D023-4477-4A5B-B091-CCD6F627D51D}"/>
          </ac:cxnSpMkLst>
        </pc:cxnChg>
        <pc:cxnChg chg="add del mod">
          <ac:chgData name="Hui Ling Tan" userId="26182f1c-0ebd-4d78-9ec8-81554fd6de1e" providerId="ADAL" clId="{04D68DD6-6A28-46B9-B752-27462E36A5D5}" dt="2022-04-22T08:05:44.294" v="410" actId="478"/>
          <ac:cxnSpMkLst>
            <pc:docMk/>
            <pc:sldMk cId="3068260088" sldId="293"/>
            <ac:cxnSpMk id="154" creationId="{E7AF6278-1889-4F04-93D2-5E79EAA50724}"/>
          </ac:cxnSpMkLst>
        </pc:cxnChg>
        <pc:cxnChg chg="add del mod">
          <ac:chgData name="Hui Ling Tan" userId="26182f1c-0ebd-4d78-9ec8-81554fd6de1e" providerId="ADAL" clId="{04D68DD6-6A28-46B9-B752-27462E36A5D5}" dt="2022-04-22T08:05:44.294" v="410" actId="478"/>
          <ac:cxnSpMkLst>
            <pc:docMk/>
            <pc:sldMk cId="3068260088" sldId="293"/>
            <ac:cxnSpMk id="155" creationId="{0BE72DDB-E871-48CE-AB39-F09BEF3DCE92}"/>
          </ac:cxnSpMkLst>
        </pc:cxnChg>
        <pc:cxnChg chg="add del mod">
          <ac:chgData name="Hui Ling Tan" userId="26182f1c-0ebd-4d78-9ec8-81554fd6de1e" providerId="ADAL" clId="{04D68DD6-6A28-46B9-B752-27462E36A5D5}" dt="2022-04-22T08:05:44.294" v="410" actId="478"/>
          <ac:cxnSpMkLst>
            <pc:docMk/>
            <pc:sldMk cId="3068260088" sldId="293"/>
            <ac:cxnSpMk id="156" creationId="{A72B627F-6F9C-4FFF-A482-E80C03930ABF}"/>
          </ac:cxnSpMkLst>
        </pc:cxnChg>
        <pc:cxnChg chg="add del mod">
          <ac:chgData name="Hui Ling Tan" userId="26182f1c-0ebd-4d78-9ec8-81554fd6de1e" providerId="ADAL" clId="{04D68DD6-6A28-46B9-B752-27462E36A5D5}" dt="2022-04-22T09:54:52.331" v="665" actId="478"/>
          <ac:cxnSpMkLst>
            <pc:docMk/>
            <pc:sldMk cId="3068260088" sldId="293"/>
            <ac:cxnSpMk id="218" creationId="{BF88DFBD-C46D-4995-8D41-4C965667DA2F}"/>
          </ac:cxnSpMkLst>
        </pc:cxnChg>
        <pc:cxnChg chg="add del mod">
          <ac:chgData name="Hui Ling Tan" userId="26182f1c-0ebd-4d78-9ec8-81554fd6de1e" providerId="ADAL" clId="{04D68DD6-6A28-46B9-B752-27462E36A5D5}" dt="2022-04-22T09:54:52.888" v="666" actId="478"/>
          <ac:cxnSpMkLst>
            <pc:docMk/>
            <pc:sldMk cId="3068260088" sldId="293"/>
            <ac:cxnSpMk id="219" creationId="{79C460FD-118F-45C7-989D-0431EAB8DBCC}"/>
          </ac:cxnSpMkLst>
        </pc:cxnChg>
        <pc:cxnChg chg="add del mod">
          <ac:chgData name="Hui Ling Tan" userId="26182f1c-0ebd-4d78-9ec8-81554fd6de1e" providerId="ADAL" clId="{04D68DD6-6A28-46B9-B752-27462E36A5D5}" dt="2022-04-22T09:54:54.459" v="669" actId="478"/>
          <ac:cxnSpMkLst>
            <pc:docMk/>
            <pc:sldMk cId="3068260088" sldId="293"/>
            <ac:cxnSpMk id="220" creationId="{53DC8CD1-4BD5-44FD-AA5C-723FC9361CAF}"/>
          </ac:cxnSpMkLst>
        </pc:cxnChg>
        <pc:cxnChg chg="add del mod">
          <ac:chgData name="Hui Ling Tan" userId="26182f1c-0ebd-4d78-9ec8-81554fd6de1e" providerId="ADAL" clId="{04D68DD6-6A28-46B9-B752-27462E36A5D5}" dt="2022-04-22T09:54:55.061" v="670" actId="478"/>
          <ac:cxnSpMkLst>
            <pc:docMk/>
            <pc:sldMk cId="3068260088" sldId="293"/>
            <ac:cxnSpMk id="221" creationId="{C4FE4D80-631E-48D2-BD2E-F43B046F3BEB}"/>
          </ac:cxnSpMkLst>
        </pc:cxnChg>
        <pc:cxnChg chg="add del mod">
          <ac:chgData name="Hui Ling Tan" userId="26182f1c-0ebd-4d78-9ec8-81554fd6de1e" providerId="ADAL" clId="{04D68DD6-6A28-46B9-B752-27462E36A5D5}" dt="2022-04-22T09:54:57.482" v="674" actId="478"/>
          <ac:cxnSpMkLst>
            <pc:docMk/>
            <pc:sldMk cId="3068260088" sldId="293"/>
            <ac:cxnSpMk id="222" creationId="{D0B66C12-263C-409E-B44F-EF31947245B9}"/>
          </ac:cxnSpMkLst>
        </pc:cxnChg>
        <pc:cxnChg chg="add del mod">
          <ac:chgData name="Hui Ling Tan" userId="26182f1c-0ebd-4d78-9ec8-81554fd6de1e" providerId="ADAL" clId="{04D68DD6-6A28-46B9-B752-27462E36A5D5}" dt="2022-04-22T09:54:56.912" v="673" actId="478"/>
          <ac:cxnSpMkLst>
            <pc:docMk/>
            <pc:sldMk cId="3068260088" sldId="293"/>
            <ac:cxnSpMk id="223" creationId="{07E1E7DD-3AEE-47BA-92AF-BBBA92AD68D0}"/>
          </ac:cxnSpMkLst>
        </pc:cxnChg>
        <pc:cxnChg chg="add mod">
          <ac:chgData name="Hui Ling Tan" userId="26182f1c-0ebd-4d78-9ec8-81554fd6de1e" providerId="ADAL" clId="{04D68DD6-6A28-46B9-B752-27462E36A5D5}" dt="2022-04-25T06:43:26.267" v="3458" actId="1076"/>
          <ac:cxnSpMkLst>
            <pc:docMk/>
            <pc:sldMk cId="3068260088" sldId="293"/>
            <ac:cxnSpMk id="326" creationId="{29FEA12C-0435-4041-8978-659EDB073132}"/>
          </ac:cxnSpMkLst>
        </pc:cxnChg>
      </pc:sldChg>
      <pc:sldChg chg="addSp delSp modSp add mod">
        <pc:chgData name="Hui Ling Tan" userId="26182f1c-0ebd-4d78-9ec8-81554fd6de1e" providerId="ADAL" clId="{04D68DD6-6A28-46B9-B752-27462E36A5D5}" dt="2022-04-25T06:31:07.684" v="3400" actId="1076"/>
        <pc:sldMkLst>
          <pc:docMk/>
          <pc:sldMk cId="3517395908" sldId="295"/>
        </pc:sldMkLst>
        <pc:spChg chg="mod">
          <ac:chgData name="Hui Ling Tan" userId="26182f1c-0ebd-4d78-9ec8-81554fd6de1e" providerId="ADAL" clId="{04D68DD6-6A28-46B9-B752-27462E36A5D5}" dt="2022-04-25T02:11:53.521" v="1099" actId="17032"/>
          <ac:spMkLst>
            <pc:docMk/>
            <pc:sldMk cId="3517395908" sldId="295"/>
            <ac:spMk id="6" creationId="{692A5FB8-35FB-4A7E-BF45-6EC13CB5E97E}"/>
          </ac:spMkLst>
        </pc:spChg>
        <pc:spChg chg="del">
          <ac:chgData name="Hui Ling Tan" userId="26182f1c-0ebd-4d78-9ec8-81554fd6de1e" providerId="ADAL" clId="{04D68DD6-6A28-46B9-B752-27462E36A5D5}" dt="2022-04-25T02:15:02.537" v="1115" actId="478"/>
          <ac:spMkLst>
            <pc:docMk/>
            <pc:sldMk cId="3517395908" sldId="295"/>
            <ac:spMk id="7" creationId="{C2A1DB4E-C4F2-4BBC-8017-7D68647A2A94}"/>
          </ac:spMkLst>
        </pc:spChg>
        <pc:spChg chg="add mod">
          <ac:chgData name="Hui Ling Tan" userId="26182f1c-0ebd-4d78-9ec8-81554fd6de1e" providerId="ADAL" clId="{04D68DD6-6A28-46B9-B752-27462E36A5D5}" dt="2022-04-25T06:27:42.036" v="3367" actId="207"/>
          <ac:spMkLst>
            <pc:docMk/>
            <pc:sldMk cId="3517395908" sldId="295"/>
            <ac:spMk id="8" creationId="{B063FF12-9C30-4C78-BD46-3AF8A92E454C}"/>
          </ac:spMkLst>
        </pc:spChg>
        <pc:spChg chg="add mod">
          <ac:chgData name="Hui Ling Tan" userId="26182f1c-0ebd-4d78-9ec8-81554fd6de1e" providerId="ADAL" clId="{04D68DD6-6A28-46B9-B752-27462E36A5D5}" dt="2022-04-25T02:05:23.564" v="1006" actId="208"/>
          <ac:spMkLst>
            <pc:docMk/>
            <pc:sldMk cId="3517395908" sldId="295"/>
            <ac:spMk id="9" creationId="{161AC765-2BB7-4B2E-BA5B-8F804E6854A7}"/>
          </ac:spMkLst>
        </pc:spChg>
        <pc:spChg chg="add mod">
          <ac:chgData name="Hui Ling Tan" userId="26182f1c-0ebd-4d78-9ec8-81554fd6de1e" providerId="ADAL" clId="{04D68DD6-6A28-46B9-B752-27462E36A5D5}" dt="2022-04-25T06:25:20.380" v="3286" actId="207"/>
          <ac:spMkLst>
            <pc:docMk/>
            <pc:sldMk cId="3517395908" sldId="295"/>
            <ac:spMk id="10" creationId="{F6E198B4-3EA7-44F7-9603-01603FD9BAC9}"/>
          </ac:spMkLst>
        </pc:spChg>
        <pc:spChg chg="add mod">
          <ac:chgData name="Hui Ling Tan" userId="26182f1c-0ebd-4d78-9ec8-81554fd6de1e" providerId="ADAL" clId="{04D68DD6-6A28-46B9-B752-27462E36A5D5}" dt="2022-04-25T06:27:44.966" v="3368" actId="207"/>
          <ac:spMkLst>
            <pc:docMk/>
            <pc:sldMk cId="3517395908" sldId="295"/>
            <ac:spMk id="11" creationId="{33CF8359-8332-4C37-B648-A408F6B44D24}"/>
          </ac:spMkLst>
        </pc:spChg>
        <pc:spChg chg="add mod">
          <ac:chgData name="Hui Ling Tan" userId="26182f1c-0ebd-4d78-9ec8-81554fd6de1e" providerId="ADAL" clId="{04D68DD6-6A28-46B9-B752-27462E36A5D5}" dt="2022-04-25T02:05:23.564" v="1006" actId="208"/>
          <ac:spMkLst>
            <pc:docMk/>
            <pc:sldMk cId="3517395908" sldId="295"/>
            <ac:spMk id="12" creationId="{7AD49399-0861-48B7-81A3-D4BF935D53DA}"/>
          </ac:spMkLst>
        </pc:spChg>
        <pc:spChg chg="add del mod">
          <ac:chgData name="Hui Ling Tan" userId="26182f1c-0ebd-4d78-9ec8-81554fd6de1e" providerId="ADAL" clId="{04D68DD6-6A28-46B9-B752-27462E36A5D5}" dt="2022-04-25T01:42:29.053" v="825" actId="478"/>
          <ac:spMkLst>
            <pc:docMk/>
            <pc:sldMk cId="3517395908" sldId="295"/>
            <ac:spMk id="13" creationId="{0F2A0104-07EF-45DC-BFE2-483016BAA47B}"/>
          </ac:spMkLst>
        </pc:spChg>
        <pc:spChg chg="add del mod">
          <ac:chgData name="Hui Ling Tan" userId="26182f1c-0ebd-4d78-9ec8-81554fd6de1e" providerId="ADAL" clId="{04D68DD6-6A28-46B9-B752-27462E36A5D5}" dt="2022-04-25T01:41:10.143" v="814"/>
          <ac:spMkLst>
            <pc:docMk/>
            <pc:sldMk cId="3517395908" sldId="295"/>
            <ac:spMk id="14" creationId="{57B7F22B-63F9-4BDD-82C5-D1F9473BCD5D}"/>
          </ac:spMkLst>
        </pc:spChg>
        <pc:spChg chg="add del mod">
          <ac:chgData name="Hui Ling Tan" userId="26182f1c-0ebd-4d78-9ec8-81554fd6de1e" providerId="ADAL" clId="{04D68DD6-6A28-46B9-B752-27462E36A5D5}" dt="2022-04-25T01:41:10.143" v="814"/>
          <ac:spMkLst>
            <pc:docMk/>
            <pc:sldMk cId="3517395908" sldId="295"/>
            <ac:spMk id="15" creationId="{01DC168E-2BE3-4C27-A1C2-C613562CD68D}"/>
          </ac:spMkLst>
        </pc:spChg>
        <pc:spChg chg="add del mod">
          <ac:chgData name="Hui Ling Tan" userId="26182f1c-0ebd-4d78-9ec8-81554fd6de1e" providerId="ADAL" clId="{04D68DD6-6A28-46B9-B752-27462E36A5D5}" dt="2022-04-25T01:41:10.143" v="814"/>
          <ac:spMkLst>
            <pc:docMk/>
            <pc:sldMk cId="3517395908" sldId="295"/>
            <ac:spMk id="16" creationId="{E1A2501B-3535-47A5-9FD4-6E8C917D26CC}"/>
          </ac:spMkLst>
        </pc:spChg>
        <pc:spChg chg="add mod">
          <ac:chgData name="Hui Ling Tan" userId="26182f1c-0ebd-4d78-9ec8-81554fd6de1e" providerId="ADAL" clId="{04D68DD6-6A28-46B9-B752-27462E36A5D5}" dt="2022-04-25T06:25:24.951" v="3287" actId="207"/>
          <ac:spMkLst>
            <pc:docMk/>
            <pc:sldMk cId="3517395908" sldId="295"/>
            <ac:spMk id="17" creationId="{291A2F77-93E3-4E82-A92F-8652CCA19F7D}"/>
          </ac:spMkLst>
        </pc:spChg>
        <pc:spChg chg="add del mod">
          <ac:chgData name="Hui Ling Tan" userId="26182f1c-0ebd-4d78-9ec8-81554fd6de1e" providerId="ADAL" clId="{04D68DD6-6A28-46B9-B752-27462E36A5D5}" dt="2022-04-25T02:05:55.304" v="1010" actId="478"/>
          <ac:spMkLst>
            <pc:docMk/>
            <pc:sldMk cId="3517395908" sldId="295"/>
            <ac:spMk id="18" creationId="{E55F1684-F6BA-4CE7-AC09-524EDEE6ABF2}"/>
          </ac:spMkLst>
        </pc:spChg>
        <pc:spChg chg="add del mod">
          <ac:chgData name="Hui Ling Tan" userId="26182f1c-0ebd-4d78-9ec8-81554fd6de1e" providerId="ADAL" clId="{04D68DD6-6A28-46B9-B752-27462E36A5D5}" dt="2022-04-25T02:05:54.718" v="1009" actId="478"/>
          <ac:spMkLst>
            <pc:docMk/>
            <pc:sldMk cId="3517395908" sldId="295"/>
            <ac:spMk id="19" creationId="{0B3561EA-5F5A-4A05-9E99-B73854812F6D}"/>
          </ac:spMkLst>
        </pc:spChg>
        <pc:spChg chg="add del mod">
          <ac:chgData name="Hui Ling Tan" userId="26182f1c-0ebd-4d78-9ec8-81554fd6de1e" providerId="ADAL" clId="{04D68DD6-6A28-46B9-B752-27462E36A5D5}" dt="2022-04-25T02:06:06.502" v="1018" actId="478"/>
          <ac:spMkLst>
            <pc:docMk/>
            <pc:sldMk cId="3517395908" sldId="295"/>
            <ac:spMk id="20" creationId="{F58911E0-7A84-49BD-A5DB-EF52122406AC}"/>
          </ac:spMkLst>
        </pc:spChg>
        <pc:spChg chg="add mod">
          <ac:chgData name="Hui Ling Tan" userId="26182f1c-0ebd-4d78-9ec8-81554fd6de1e" providerId="ADAL" clId="{04D68DD6-6A28-46B9-B752-27462E36A5D5}" dt="2022-04-25T06:27:47.398" v="3369" actId="207"/>
          <ac:spMkLst>
            <pc:docMk/>
            <pc:sldMk cId="3517395908" sldId="295"/>
            <ac:spMk id="21" creationId="{E38D20D3-DAE4-4BC4-B4C9-44331A293138}"/>
          </ac:spMkLst>
        </pc:spChg>
        <pc:spChg chg="add mod">
          <ac:chgData name="Hui Ling Tan" userId="26182f1c-0ebd-4d78-9ec8-81554fd6de1e" providerId="ADAL" clId="{04D68DD6-6A28-46B9-B752-27462E36A5D5}" dt="2022-04-25T01:42:47.842" v="829" actId="1076"/>
          <ac:spMkLst>
            <pc:docMk/>
            <pc:sldMk cId="3517395908" sldId="295"/>
            <ac:spMk id="22" creationId="{6B58DF57-B378-4796-BC66-A94AD490961C}"/>
          </ac:spMkLst>
        </pc:spChg>
        <pc:spChg chg="add mod">
          <ac:chgData name="Hui Ling Tan" userId="26182f1c-0ebd-4d78-9ec8-81554fd6de1e" providerId="ADAL" clId="{04D68DD6-6A28-46B9-B752-27462E36A5D5}" dt="2022-04-25T06:25:28.807" v="3288" actId="207"/>
          <ac:spMkLst>
            <pc:docMk/>
            <pc:sldMk cId="3517395908" sldId="295"/>
            <ac:spMk id="23" creationId="{7EF2AD43-E46C-4EB8-ACF0-068692E1A413}"/>
          </ac:spMkLst>
        </pc:spChg>
        <pc:spChg chg="add mod">
          <ac:chgData name="Hui Ling Tan" userId="26182f1c-0ebd-4d78-9ec8-81554fd6de1e" providerId="ADAL" clId="{04D68DD6-6A28-46B9-B752-27462E36A5D5}" dt="2022-04-25T02:56:43.234" v="1711" actId="27636"/>
          <ac:spMkLst>
            <pc:docMk/>
            <pc:sldMk cId="3517395908" sldId="295"/>
            <ac:spMk id="24" creationId="{A920125D-D190-405C-9670-BFD0B349E68F}"/>
          </ac:spMkLst>
        </pc:spChg>
        <pc:spChg chg="add mod">
          <ac:chgData name="Hui Ling Tan" userId="26182f1c-0ebd-4d78-9ec8-81554fd6de1e" providerId="ADAL" clId="{04D68DD6-6A28-46B9-B752-27462E36A5D5}" dt="2022-04-25T02:56:45.719" v="1712" actId="113"/>
          <ac:spMkLst>
            <pc:docMk/>
            <pc:sldMk cId="3517395908" sldId="295"/>
            <ac:spMk id="25" creationId="{3C09A865-84D8-477E-9029-9B5FD97670E8}"/>
          </ac:spMkLst>
        </pc:spChg>
        <pc:spChg chg="add mod">
          <ac:chgData name="Hui Ling Tan" userId="26182f1c-0ebd-4d78-9ec8-81554fd6de1e" providerId="ADAL" clId="{04D68DD6-6A28-46B9-B752-27462E36A5D5}" dt="2022-04-25T02:56:53.077" v="1713" actId="113"/>
          <ac:spMkLst>
            <pc:docMk/>
            <pc:sldMk cId="3517395908" sldId="295"/>
            <ac:spMk id="26" creationId="{FEDBD725-5EB4-40B9-B2CB-87519F99CFC9}"/>
          </ac:spMkLst>
        </pc:spChg>
        <pc:spChg chg="add mod">
          <ac:chgData name="Hui Ling Tan" userId="26182f1c-0ebd-4d78-9ec8-81554fd6de1e" providerId="ADAL" clId="{04D68DD6-6A28-46B9-B752-27462E36A5D5}" dt="2022-04-25T02:56:56.301" v="1714" actId="113"/>
          <ac:spMkLst>
            <pc:docMk/>
            <pc:sldMk cId="3517395908" sldId="295"/>
            <ac:spMk id="27" creationId="{5C26BF9F-F716-4320-9431-B7805DC9AE1C}"/>
          </ac:spMkLst>
        </pc:spChg>
        <pc:spChg chg="add mod">
          <ac:chgData name="Hui Ling Tan" userId="26182f1c-0ebd-4d78-9ec8-81554fd6de1e" providerId="ADAL" clId="{04D68DD6-6A28-46B9-B752-27462E36A5D5}" dt="2022-04-25T02:03:18.058" v="1002" actId="1076"/>
          <ac:spMkLst>
            <pc:docMk/>
            <pc:sldMk cId="3517395908" sldId="295"/>
            <ac:spMk id="117" creationId="{ED27F5F2-E9C5-4EA0-A7B8-AE768DB49426}"/>
          </ac:spMkLst>
        </pc:spChg>
        <pc:spChg chg="add del mod">
          <ac:chgData name="Hui Ling Tan" userId="26182f1c-0ebd-4d78-9ec8-81554fd6de1e" providerId="ADAL" clId="{04D68DD6-6A28-46B9-B752-27462E36A5D5}" dt="2022-04-25T06:26:41.130" v="3345" actId="478"/>
          <ac:spMkLst>
            <pc:docMk/>
            <pc:sldMk cId="3517395908" sldId="295"/>
            <ac:spMk id="118" creationId="{F46D3E6F-4418-4845-92B7-7070380863B1}"/>
          </ac:spMkLst>
        </pc:spChg>
        <pc:spChg chg="add del mod">
          <ac:chgData name="Hui Ling Tan" userId="26182f1c-0ebd-4d78-9ec8-81554fd6de1e" providerId="ADAL" clId="{04D68DD6-6A28-46B9-B752-27462E36A5D5}" dt="2022-04-25T06:26:41.995" v="3346" actId="478"/>
          <ac:spMkLst>
            <pc:docMk/>
            <pc:sldMk cId="3517395908" sldId="295"/>
            <ac:spMk id="119" creationId="{4BD99EE1-3867-4F9D-BC22-E6773CE1D303}"/>
          </ac:spMkLst>
        </pc:spChg>
        <pc:spChg chg="add del mod">
          <ac:chgData name="Hui Ling Tan" userId="26182f1c-0ebd-4d78-9ec8-81554fd6de1e" providerId="ADAL" clId="{04D68DD6-6A28-46B9-B752-27462E36A5D5}" dt="2022-04-25T06:26:57.386" v="3355" actId="478"/>
          <ac:spMkLst>
            <pc:docMk/>
            <pc:sldMk cId="3517395908" sldId="295"/>
            <ac:spMk id="120" creationId="{9B080183-32D9-4015-91CA-FD8714EE825C}"/>
          </ac:spMkLst>
        </pc:spChg>
        <pc:spChg chg="add mod">
          <ac:chgData name="Hui Ling Tan" userId="26182f1c-0ebd-4d78-9ec8-81554fd6de1e" providerId="ADAL" clId="{04D68DD6-6A28-46B9-B752-27462E36A5D5}" dt="2022-04-25T06:31:07.684" v="3400" actId="1076"/>
          <ac:spMkLst>
            <pc:docMk/>
            <pc:sldMk cId="3517395908" sldId="295"/>
            <ac:spMk id="146" creationId="{3812B1CD-FF02-4CCD-855B-57A5C08CDAE6}"/>
          </ac:spMkLst>
        </pc:spChg>
        <pc:spChg chg="add mod">
          <ac:chgData name="Hui Ling Tan" userId="26182f1c-0ebd-4d78-9ec8-81554fd6de1e" providerId="ADAL" clId="{04D68DD6-6A28-46B9-B752-27462E36A5D5}" dt="2022-04-25T02:10:35.913" v="1095" actId="122"/>
          <ac:spMkLst>
            <pc:docMk/>
            <pc:sldMk cId="3517395908" sldId="295"/>
            <ac:spMk id="148" creationId="{AF2FB8EB-2E16-45EF-9713-A1D718D55FE6}"/>
          </ac:spMkLst>
        </pc:spChg>
        <pc:spChg chg="add del mod ord">
          <ac:chgData name="Hui Ling Tan" userId="26182f1c-0ebd-4d78-9ec8-81554fd6de1e" providerId="ADAL" clId="{04D68DD6-6A28-46B9-B752-27462E36A5D5}" dt="2022-04-25T06:25:59.062" v="3296" actId="478"/>
          <ac:spMkLst>
            <pc:docMk/>
            <pc:sldMk cId="3517395908" sldId="295"/>
            <ac:spMk id="153" creationId="{4F7DD42C-1190-4E6B-AAC3-D8A5E00083C1}"/>
          </ac:spMkLst>
        </pc:spChg>
        <pc:spChg chg="add mod">
          <ac:chgData name="Hui Ling Tan" userId="26182f1c-0ebd-4d78-9ec8-81554fd6de1e" providerId="ADAL" clId="{04D68DD6-6A28-46B9-B752-27462E36A5D5}" dt="2022-04-25T06:27:49.662" v="3370" actId="207"/>
          <ac:spMkLst>
            <pc:docMk/>
            <pc:sldMk cId="3517395908" sldId="295"/>
            <ac:spMk id="154" creationId="{4CFEE03D-A59E-41CF-86A8-9C8C2FCA3835}"/>
          </ac:spMkLst>
        </pc:spChg>
        <pc:spChg chg="add mod">
          <ac:chgData name="Hui Ling Tan" userId="26182f1c-0ebd-4d78-9ec8-81554fd6de1e" providerId="ADAL" clId="{04D68DD6-6A28-46B9-B752-27462E36A5D5}" dt="2022-04-25T06:27:22.061" v="3366" actId="1076"/>
          <ac:spMkLst>
            <pc:docMk/>
            <pc:sldMk cId="3517395908" sldId="295"/>
            <ac:spMk id="155" creationId="{A881FBCE-0B10-461A-BB4C-F24F6228693B}"/>
          </ac:spMkLst>
        </pc:spChg>
        <pc:spChg chg="add mod">
          <ac:chgData name="Hui Ling Tan" userId="26182f1c-0ebd-4d78-9ec8-81554fd6de1e" providerId="ADAL" clId="{04D68DD6-6A28-46B9-B752-27462E36A5D5}" dt="2022-04-25T06:27:22.061" v="3366" actId="1076"/>
          <ac:spMkLst>
            <pc:docMk/>
            <pc:sldMk cId="3517395908" sldId="295"/>
            <ac:spMk id="156" creationId="{AC0A36E0-9D93-4777-9D1A-A9ADDDF3FC5B}"/>
          </ac:spMkLst>
        </pc:spChg>
        <pc:picChg chg="del mod">
          <ac:chgData name="Hui Ling Tan" userId="26182f1c-0ebd-4d78-9ec8-81554fd6de1e" providerId="ADAL" clId="{04D68DD6-6A28-46B9-B752-27462E36A5D5}" dt="2022-04-25T02:09:56.500" v="1086" actId="478"/>
          <ac:picMkLst>
            <pc:docMk/>
            <pc:sldMk cId="3517395908" sldId="295"/>
            <ac:picMk id="5" creationId="{55CBF3E7-1489-44C3-B3BE-0965906E4FF5}"/>
          </ac:picMkLst>
        </pc:picChg>
        <pc:cxnChg chg="add mod">
          <ac:chgData name="Hui Ling Tan" userId="26182f1c-0ebd-4d78-9ec8-81554fd6de1e" providerId="ADAL" clId="{04D68DD6-6A28-46B9-B752-27462E36A5D5}" dt="2022-04-25T01:46:08.016" v="890" actId="1076"/>
          <ac:cxnSpMkLst>
            <pc:docMk/>
            <pc:sldMk cId="3517395908" sldId="295"/>
            <ac:cxnSpMk id="29" creationId="{CF34A951-3520-4FD3-906F-5130D9870FBB}"/>
          </ac:cxnSpMkLst>
        </pc:cxnChg>
        <pc:cxnChg chg="add mod">
          <ac:chgData name="Hui Ling Tan" userId="26182f1c-0ebd-4d78-9ec8-81554fd6de1e" providerId="ADAL" clId="{04D68DD6-6A28-46B9-B752-27462E36A5D5}" dt="2022-04-25T01:46:08.016" v="890" actId="1076"/>
          <ac:cxnSpMkLst>
            <pc:docMk/>
            <pc:sldMk cId="3517395908" sldId="295"/>
            <ac:cxnSpMk id="31" creationId="{A1CCCC20-143D-4F3A-AB8F-E22FCF10CC0C}"/>
          </ac:cxnSpMkLst>
        </pc:cxnChg>
        <pc:cxnChg chg="add mod">
          <ac:chgData name="Hui Ling Tan" userId="26182f1c-0ebd-4d78-9ec8-81554fd6de1e" providerId="ADAL" clId="{04D68DD6-6A28-46B9-B752-27462E36A5D5}" dt="2022-04-25T01:46:13.901" v="892" actId="1076"/>
          <ac:cxnSpMkLst>
            <pc:docMk/>
            <pc:sldMk cId="3517395908" sldId="295"/>
            <ac:cxnSpMk id="47" creationId="{952272E6-1B37-4A83-BD13-3DEAEDF60BA6}"/>
          </ac:cxnSpMkLst>
        </pc:cxnChg>
        <pc:cxnChg chg="add mod">
          <ac:chgData name="Hui Ling Tan" userId="26182f1c-0ebd-4d78-9ec8-81554fd6de1e" providerId="ADAL" clId="{04D68DD6-6A28-46B9-B752-27462E36A5D5}" dt="2022-04-25T01:46:13.901" v="892" actId="1076"/>
          <ac:cxnSpMkLst>
            <pc:docMk/>
            <pc:sldMk cId="3517395908" sldId="295"/>
            <ac:cxnSpMk id="48" creationId="{F64455DD-DD56-48D8-A6E2-10B49504069E}"/>
          </ac:cxnSpMkLst>
        </pc:cxnChg>
        <pc:cxnChg chg="add mod">
          <ac:chgData name="Hui Ling Tan" userId="26182f1c-0ebd-4d78-9ec8-81554fd6de1e" providerId="ADAL" clId="{04D68DD6-6A28-46B9-B752-27462E36A5D5}" dt="2022-04-25T01:46:19.215" v="894" actId="1076"/>
          <ac:cxnSpMkLst>
            <pc:docMk/>
            <pc:sldMk cId="3517395908" sldId="295"/>
            <ac:cxnSpMk id="49" creationId="{0EE0853E-7F4D-4C70-A3E9-1B526B0C9C2C}"/>
          </ac:cxnSpMkLst>
        </pc:cxnChg>
        <pc:cxnChg chg="add mod">
          <ac:chgData name="Hui Ling Tan" userId="26182f1c-0ebd-4d78-9ec8-81554fd6de1e" providerId="ADAL" clId="{04D68DD6-6A28-46B9-B752-27462E36A5D5}" dt="2022-04-25T01:46:19.215" v="894" actId="1076"/>
          <ac:cxnSpMkLst>
            <pc:docMk/>
            <pc:sldMk cId="3517395908" sldId="295"/>
            <ac:cxnSpMk id="50" creationId="{4639546D-EC6B-4748-97C0-AF13E3DC69D9}"/>
          </ac:cxnSpMkLst>
        </pc:cxnChg>
        <pc:cxnChg chg="add mod">
          <ac:chgData name="Hui Ling Tan" userId="26182f1c-0ebd-4d78-9ec8-81554fd6de1e" providerId="ADAL" clId="{04D68DD6-6A28-46B9-B752-27462E36A5D5}" dt="2022-04-25T01:46:25.601" v="896" actId="1076"/>
          <ac:cxnSpMkLst>
            <pc:docMk/>
            <pc:sldMk cId="3517395908" sldId="295"/>
            <ac:cxnSpMk id="51" creationId="{D96A54EC-59AD-40BA-B431-B161CD2266A6}"/>
          </ac:cxnSpMkLst>
        </pc:cxnChg>
        <pc:cxnChg chg="add mod">
          <ac:chgData name="Hui Ling Tan" userId="26182f1c-0ebd-4d78-9ec8-81554fd6de1e" providerId="ADAL" clId="{04D68DD6-6A28-46B9-B752-27462E36A5D5}" dt="2022-04-25T01:46:25.601" v="896" actId="1076"/>
          <ac:cxnSpMkLst>
            <pc:docMk/>
            <pc:sldMk cId="3517395908" sldId="295"/>
            <ac:cxnSpMk id="52" creationId="{C569F571-BDF2-4A5A-97C2-B3618BDFF345}"/>
          </ac:cxnSpMkLst>
        </pc:cxnChg>
        <pc:cxnChg chg="add mod">
          <ac:chgData name="Hui Ling Tan" userId="26182f1c-0ebd-4d78-9ec8-81554fd6de1e" providerId="ADAL" clId="{04D68DD6-6A28-46B9-B752-27462E36A5D5}" dt="2022-04-25T01:46:31.232" v="898" actId="1076"/>
          <ac:cxnSpMkLst>
            <pc:docMk/>
            <pc:sldMk cId="3517395908" sldId="295"/>
            <ac:cxnSpMk id="53" creationId="{C6E81F29-20DA-46D4-A4DE-A34874E5CBC6}"/>
          </ac:cxnSpMkLst>
        </pc:cxnChg>
        <pc:cxnChg chg="add mod">
          <ac:chgData name="Hui Ling Tan" userId="26182f1c-0ebd-4d78-9ec8-81554fd6de1e" providerId="ADAL" clId="{04D68DD6-6A28-46B9-B752-27462E36A5D5}" dt="2022-04-25T01:46:31.232" v="898" actId="1076"/>
          <ac:cxnSpMkLst>
            <pc:docMk/>
            <pc:sldMk cId="3517395908" sldId="295"/>
            <ac:cxnSpMk id="54" creationId="{446AECB6-1709-4597-AB1A-399A8890223A}"/>
          </ac:cxnSpMkLst>
        </pc:cxnChg>
        <pc:cxnChg chg="add mod">
          <ac:chgData name="Hui Ling Tan" userId="26182f1c-0ebd-4d78-9ec8-81554fd6de1e" providerId="ADAL" clId="{04D68DD6-6A28-46B9-B752-27462E36A5D5}" dt="2022-04-25T01:46:35.891" v="900" actId="1076"/>
          <ac:cxnSpMkLst>
            <pc:docMk/>
            <pc:sldMk cId="3517395908" sldId="295"/>
            <ac:cxnSpMk id="55" creationId="{7BB34346-6385-4AD8-8177-E0D85BF47558}"/>
          </ac:cxnSpMkLst>
        </pc:cxnChg>
        <pc:cxnChg chg="add mod">
          <ac:chgData name="Hui Ling Tan" userId="26182f1c-0ebd-4d78-9ec8-81554fd6de1e" providerId="ADAL" clId="{04D68DD6-6A28-46B9-B752-27462E36A5D5}" dt="2022-04-25T01:46:35.891" v="900" actId="1076"/>
          <ac:cxnSpMkLst>
            <pc:docMk/>
            <pc:sldMk cId="3517395908" sldId="295"/>
            <ac:cxnSpMk id="56" creationId="{48F39ED1-E1E3-4A4D-92AC-4B3B40C1CBAE}"/>
          </ac:cxnSpMkLst>
        </pc:cxnChg>
        <pc:cxnChg chg="add del mod">
          <ac:chgData name="Hui Ling Tan" userId="26182f1c-0ebd-4d78-9ec8-81554fd6de1e" providerId="ADAL" clId="{04D68DD6-6A28-46B9-B752-27462E36A5D5}" dt="2022-04-25T01:46:43.650" v="902"/>
          <ac:cxnSpMkLst>
            <pc:docMk/>
            <pc:sldMk cId="3517395908" sldId="295"/>
            <ac:cxnSpMk id="57" creationId="{2CA8C34D-7532-4942-96B7-2D5B8E555E32}"/>
          </ac:cxnSpMkLst>
        </pc:cxnChg>
        <pc:cxnChg chg="add mod">
          <ac:chgData name="Hui Ling Tan" userId="26182f1c-0ebd-4d78-9ec8-81554fd6de1e" providerId="ADAL" clId="{04D68DD6-6A28-46B9-B752-27462E36A5D5}" dt="2022-04-25T01:46:52.496" v="904" actId="1076"/>
          <ac:cxnSpMkLst>
            <pc:docMk/>
            <pc:sldMk cId="3517395908" sldId="295"/>
            <ac:cxnSpMk id="58" creationId="{478A78F1-35BA-460C-87BD-5408C3B10823}"/>
          </ac:cxnSpMkLst>
        </pc:cxnChg>
        <pc:cxnChg chg="add mod">
          <ac:chgData name="Hui Ling Tan" userId="26182f1c-0ebd-4d78-9ec8-81554fd6de1e" providerId="ADAL" clId="{04D68DD6-6A28-46B9-B752-27462E36A5D5}" dt="2022-04-25T01:46:52.496" v="904" actId="1076"/>
          <ac:cxnSpMkLst>
            <pc:docMk/>
            <pc:sldMk cId="3517395908" sldId="295"/>
            <ac:cxnSpMk id="59" creationId="{4B188470-4E29-4929-A7FF-0EAED02BA2DE}"/>
          </ac:cxnSpMkLst>
        </pc:cxnChg>
        <pc:cxnChg chg="add mod">
          <ac:chgData name="Hui Ling Tan" userId="26182f1c-0ebd-4d78-9ec8-81554fd6de1e" providerId="ADAL" clId="{04D68DD6-6A28-46B9-B752-27462E36A5D5}" dt="2022-04-25T01:47:46.988" v="908" actId="1076"/>
          <ac:cxnSpMkLst>
            <pc:docMk/>
            <pc:sldMk cId="3517395908" sldId="295"/>
            <ac:cxnSpMk id="60" creationId="{A7E19DAD-8551-47B5-8F4C-6822354406D7}"/>
          </ac:cxnSpMkLst>
        </pc:cxnChg>
        <pc:cxnChg chg="add mod">
          <ac:chgData name="Hui Ling Tan" userId="26182f1c-0ebd-4d78-9ec8-81554fd6de1e" providerId="ADAL" clId="{04D68DD6-6A28-46B9-B752-27462E36A5D5}" dt="2022-04-25T01:47:46.988" v="908" actId="1076"/>
          <ac:cxnSpMkLst>
            <pc:docMk/>
            <pc:sldMk cId="3517395908" sldId="295"/>
            <ac:cxnSpMk id="61" creationId="{F4B4B180-30F5-47EE-9C79-3D41CDE65A2F}"/>
          </ac:cxnSpMkLst>
        </pc:cxnChg>
        <pc:cxnChg chg="add mod">
          <ac:chgData name="Hui Ling Tan" userId="26182f1c-0ebd-4d78-9ec8-81554fd6de1e" providerId="ADAL" clId="{04D68DD6-6A28-46B9-B752-27462E36A5D5}" dt="2022-04-25T01:47:52.318" v="910" actId="1076"/>
          <ac:cxnSpMkLst>
            <pc:docMk/>
            <pc:sldMk cId="3517395908" sldId="295"/>
            <ac:cxnSpMk id="62" creationId="{738BC834-D81E-44A3-80F3-BE862F8DB64B}"/>
          </ac:cxnSpMkLst>
        </pc:cxnChg>
        <pc:cxnChg chg="add mod">
          <ac:chgData name="Hui Ling Tan" userId="26182f1c-0ebd-4d78-9ec8-81554fd6de1e" providerId="ADAL" clId="{04D68DD6-6A28-46B9-B752-27462E36A5D5}" dt="2022-04-25T01:47:52.318" v="910" actId="1076"/>
          <ac:cxnSpMkLst>
            <pc:docMk/>
            <pc:sldMk cId="3517395908" sldId="295"/>
            <ac:cxnSpMk id="63" creationId="{6048F89C-F8CB-4B01-8320-4AD0F7400820}"/>
          </ac:cxnSpMkLst>
        </pc:cxnChg>
        <pc:cxnChg chg="add mod">
          <ac:chgData name="Hui Ling Tan" userId="26182f1c-0ebd-4d78-9ec8-81554fd6de1e" providerId="ADAL" clId="{04D68DD6-6A28-46B9-B752-27462E36A5D5}" dt="2022-04-25T01:48:00.440" v="912" actId="1076"/>
          <ac:cxnSpMkLst>
            <pc:docMk/>
            <pc:sldMk cId="3517395908" sldId="295"/>
            <ac:cxnSpMk id="64" creationId="{B30D1DA4-79AB-433E-8227-B4058210583E}"/>
          </ac:cxnSpMkLst>
        </pc:cxnChg>
        <pc:cxnChg chg="add mod">
          <ac:chgData name="Hui Ling Tan" userId="26182f1c-0ebd-4d78-9ec8-81554fd6de1e" providerId="ADAL" clId="{04D68DD6-6A28-46B9-B752-27462E36A5D5}" dt="2022-04-25T01:48:00.440" v="912" actId="1076"/>
          <ac:cxnSpMkLst>
            <pc:docMk/>
            <pc:sldMk cId="3517395908" sldId="295"/>
            <ac:cxnSpMk id="65" creationId="{7DD89A58-A089-45BD-AA7A-734577F3F791}"/>
          </ac:cxnSpMkLst>
        </pc:cxnChg>
        <pc:cxnChg chg="add mod">
          <ac:chgData name="Hui Ling Tan" userId="26182f1c-0ebd-4d78-9ec8-81554fd6de1e" providerId="ADAL" clId="{04D68DD6-6A28-46B9-B752-27462E36A5D5}" dt="2022-04-25T01:48:03.903" v="914" actId="1076"/>
          <ac:cxnSpMkLst>
            <pc:docMk/>
            <pc:sldMk cId="3517395908" sldId="295"/>
            <ac:cxnSpMk id="66" creationId="{21FBBD36-C4D7-4076-BB5A-6B5F1457A2B9}"/>
          </ac:cxnSpMkLst>
        </pc:cxnChg>
        <pc:cxnChg chg="add mod">
          <ac:chgData name="Hui Ling Tan" userId="26182f1c-0ebd-4d78-9ec8-81554fd6de1e" providerId="ADAL" clId="{04D68DD6-6A28-46B9-B752-27462E36A5D5}" dt="2022-04-25T01:48:03.903" v="914" actId="1076"/>
          <ac:cxnSpMkLst>
            <pc:docMk/>
            <pc:sldMk cId="3517395908" sldId="295"/>
            <ac:cxnSpMk id="67" creationId="{88B9F7E4-17EF-496E-A882-75EDD8157E06}"/>
          </ac:cxnSpMkLst>
        </pc:cxnChg>
        <pc:cxnChg chg="add mod">
          <ac:chgData name="Hui Ling Tan" userId="26182f1c-0ebd-4d78-9ec8-81554fd6de1e" providerId="ADAL" clId="{04D68DD6-6A28-46B9-B752-27462E36A5D5}" dt="2022-04-25T01:48:08.161" v="916" actId="1076"/>
          <ac:cxnSpMkLst>
            <pc:docMk/>
            <pc:sldMk cId="3517395908" sldId="295"/>
            <ac:cxnSpMk id="68" creationId="{F402FA46-EEAD-483B-B095-44DB269E20AA}"/>
          </ac:cxnSpMkLst>
        </pc:cxnChg>
        <pc:cxnChg chg="add mod">
          <ac:chgData name="Hui Ling Tan" userId="26182f1c-0ebd-4d78-9ec8-81554fd6de1e" providerId="ADAL" clId="{04D68DD6-6A28-46B9-B752-27462E36A5D5}" dt="2022-04-25T01:48:08.161" v="916" actId="1076"/>
          <ac:cxnSpMkLst>
            <pc:docMk/>
            <pc:sldMk cId="3517395908" sldId="295"/>
            <ac:cxnSpMk id="69" creationId="{22644413-BE2B-49A4-825F-9AC8D71F269D}"/>
          </ac:cxnSpMkLst>
        </pc:cxnChg>
        <pc:cxnChg chg="add mod">
          <ac:chgData name="Hui Ling Tan" userId="26182f1c-0ebd-4d78-9ec8-81554fd6de1e" providerId="ADAL" clId="{04D68DD6-6A28-46B9-B752-27462E36A5D5}" dt="2022-04-25T01:48:27.144" v="918" actId="1076"/>
          <ac:cxnSpMkLst>
            <pc:docMk/>
            <pc:sldMk cId="3517395908" sldId="295"/>
            <ac:cxnSpMk id="70" creationId="{B08949B9-E7F5-4457-A884-F5734C6183C4}"/>
          </ac:cxnSpMkLst>
        </pc:cxnChg>
        <pc:cxnChg chg="add mod">
          <ac:chgData name="Hui Ling Tan" userId="26182f1c-0ebd-4d78-9ec8-81554fd6de1e" providerId="ADAL" clId="{04D68DD6-6A28-46B9-B752-27462E36A5D5}" dt="2022-04-25T01:48:27.144" v="918" actId="1076"/>
          <ac:cxnSpMkLst>
            <pc:docMk/>
            <pc:sldMk cId="3517395908" sldId="295"/>
            <ac:cxnSpMk id="71" creationId="{3BC61454-0598-42CE-8ACF-56F51DE80BA4}"/>
          </ac:cxnSpMkLst>
        </pc:cxnChg>
        <pc:cxnChg chg="add mod">
          <ac:chgData name="Hui Ling Tan" userId="26182f1c-0ebd-4d78-9ec8-81554fd6de1e" providerId="ADAL" clId="{04D68DD6-6A28-46B9-B752-27462E36A5D5}" dt="2022-04-25T01:48:40.834" v="921" actId="1076"/>
          <ac:cxnSpMkLst>
            <pc:docMk/>
            <pc:sldMk cId="3517395908" sldId="295"/>
            <ac:cxnSpMk id="72" creationId="{9EADE61E-677F-438F-8A8B-238E4282A3AB}"/>
          </ac:cxnSpMkLst>
        </pc:cxnChg>
        <pc:cxnChg chg="add mod">
          <ac:chgData name="Hui Ling Tan" userId="26182f1c-0ebd-4d78-9ec8-81554fd6de1e" providerId="ADAL" clId="{04D68DD6-6A28-46B9-B752-27462E36A5D5}" dt="2022-04-25T01:48:40.834" v="921" actId="1076"/>
          <ac:cxnSpMkLst>
            <pc:docMk/>
            <pc:sldMk cId="3517395908" sldId="295"/>
            <ac:cxnSpMk id="73" creationId="{848EB968-D7C0-45E7-9AC8-5EA79402969F}"/>
          </ac:cxnSpMkLst>
        </pc:cxnChg>
        <pc:cxnChg chg="add mod">
          <ac:chgData name="Hui Ling Tan" userId="26182f1c-0ebd-4d78-9ec8-81554fd6de1e" providerId="ADAL" clId="{04D68DD6-6A28-46B9-B752-27462E36A5D5}" dt="2022-04-25T01:48:47.545" v="923" actId="1076"/>
          <ac:cxnSpMkLst>
            <pc:docMk/>
            <pc:sldMk cId="3517395908" sldId="295"/>
            <ac:cxnSpMk id="74" creationId="{690BDD0D-10F6-498F-BB7E-06BE21837BC3}"/>
          </ac:cxnSpMkLst>
        </pc:cxnChg>
        <pc:cxnChg chg="add mod">
          <ac:chgData name="Hui Ling Tan" userId="26182f1c-0ebd-4d78-9ec8-81554fd6de1e" providerId="ADAL" clId="{04D68DD6-6A28-46B9-B752-27462E36A5D5}" dt="2022-04-25T01:48:47.545" v="923" actId="1076"/>
          <ac:cxnSpMkLst>
            <pc:docMk/>
            <pc:sldMk cId="3517395908" sldId="295"/>
            <ac:cxnSpMk id="75" creationId="{25234086-6D3D-4176-8EE9-FEB61F62E3B6}"/>
          </ac:cxnSpMkLst>
        </pc:cxnChg>
        <pc:cxnChg chg="add del mod">
          <ac:chgData name="Hui Ling Tan" userId="26182f1c-0ebd-4d78-9ec8-81554fd6de1e" providerId="ADAL" clId="{04D68DD6-6A28-46B9-B752-27462E36A5D5}" dt="2022-04-25T02:06:19.034" v="1034" actId="478"/>
          <ac:cxnSpMkLst>
            <pc:docMk/>
            <pc:sldMk cId="3517395908" sldId="295"/>
            <ac:cxnSpMk id="76" creationId="{BEE2DDA7-B16F-47C1-AE2E-A6211F49438C}"/>
          </ac:cxnSpMkLst>
        </pc:cxnChg>
        <pc:cxnChg chg="add del mod">
          <ac:chgData name="Hui Ling Tan" userId="26182f1c-0ebd-4d78-9ec8-81554fd6de1e" providerId="ADAL" clId="{04D68DD6-6A28-46B9-B752-27462E36A5D5}" dt="2022-04-25T02:06:18.533" v="1033" actId="478"/>
          <ac:cxnSpMkLst>
            <pc:docMk/>
            <pc:sldMk cId="3517395908" sldId="295"/>
            <ac:cxnSpMk id="77" creationId="{9E11A22E-909B-4371-AC67-7652F66E2A7E}"/>
          </ac:cxnSpMkLst>
        </pc:cxnChg>
        <pc:cxnChg chg="add del mod">
          <ac:chgData name="Hui Ling Tan" userId="26182f1c-0ebd-4d78-9ec8-81554fd6de1e" providerId="ADAL" clId="{04D68DD6-6A28-46B9-B752-27462E36A5D5}" dt="2022-04-25T02:06:09.842" v="1021" actId="478"/>
          <ac:cxnSpMkLst>
            <pc:docMk/>
            <pc:sldMk cId="3517395908" sldId="295"/>
            <ac:cxnSpMk id="78" creationId="{82B15D49-04B7-486A-AEAB-6D3B66618FDC}"/>
          </ac:cxnSpMkLst>
        </pc:cxnChg>
        <pc:cxnChg chg="add del mod">
          <ac:chgData name="Hui Ling Tan" userId="26182f1c-0ebd-4d78-9ec8-81554fd6de1e" providerId="ADAL" clId="{04D68DD6-6A28-46B9-B752-27462E36A5D5}" dt="2022-04-25T02:06:09.441" v="1020" actId="478"/>
          <ac:cxnSpMkLst>
            <pc:docMk/>
            <pc:sldMk cId="3517395908" sldId="295"/>
            <ac:cxnSpMk id="79" creationId="{2843EE8F-E3E7-4984-AF28-551266992F67}"/>
          </ac:cxnSpMkLst>
        </pc:cxnChg>
        <pc:cxnChg chg="add del mod">
          <ac:chgData name="Hui Ling Tan" userId="26182f1c-0ebd-4d78-9ec8-81554fd6de1e" providerId="ADAL" clId="{04D68DD6-6A28-46B9-B752-27462E36A5D5}" dt="2022-04-25T02:06:17.267" v="1031" actId="478"/>
          <ac:cxnSpMkLst>
            <pc:docMk/>
            <pc:sldMk cId="3517395908" sldId="295"/>
            <ac:cxnSpMk id="80" creationId="{E2A276B3-55E3-44C8-B1E2-0C4659F7CE21}"/>
          </ac:cxnSpMkLst>
        </pc:cxnChg>
        <pc:cxnChg chg="add del mod">
          <ac:chgData name="Hui Ling Tan" userId="26182f1c-0ebd-4d78-9ec8-81554fd6de1e" providerId="ADAL" clId="{04D68DD6-6A28-46B9-B752-27462E36A5D5}" dt="2022-04-25T02:06:15.309" v="1029" actId="478"/>
          <ac:cxnSpMkLst>
            <pc:docMk/>
            <pc:sldMk cId="3517395908" sldId="295"/>
            <ac:cxnSpMk id="81" creationId="{0B8E4B38-402A-416A-B12B-F436D852D141}"/>
          </ac:cxnSpMkLst>
        </pc:cxnChg>
        <pc:cxnChg chg="add del mod">
          <ac:chgData name="Hui Ling Tan" userId="26182f1c-0ebd-4d78-9ec8-81554fd6de1e" providerId="ADAL" clId="{04D68DD6-6A28-46B9-B752-27462E36A5D5}" dt="2022-04-25T02:06:14.258" v="1027" actId="478"/>
          <ac:cxnSpMkLst>
            <pc:docMk/>
            <pc:sldMk cId="3517395908" sldId="295"/>
            <ac:cxnSpMk id="82" creationId="{88877566-BAC4-491F-9464-31E2778C7CE0}"/>
          </ac:cxnSpMkLst>
        </pc:cxnChg>
        <pc:cxnChg chg="add del mod">
          <ac:chgData name="Hui Ling Tan" userId="26182f1c-0ebd-4d78-9ec8-81554fd6de1e" providerId="ADAL" clId="{04D68DD6-6A28-46B9-B752-27462E36A5D5}" dt="2022-04-25T02:06:13.243" v="1026" actId="478"/>
          <ac:cxnSpMkLst>
            <pc:docMk/>
            <pc:sldMk cId="3517395908" sldId="295"/>
            <ac:cxnSpMk id="83" creationId="{027CA3C5-4068-4B7C-9D0E-48BA5BD613BB}"/>
          </ac:cxnSpMkLst>
        </pc:cxnChg>
        <pc:cxnChg chg="add del mod">
          <ac:chgData name="Hui Ling Tan" userId="26182f1c-0ebd-4d78-9ec8-81554fd6de1e" providerId="ADAL" clId="{04D68DD6-6A28-46B9-B752-27462E36A5D5}" dt="2022-04-25T02:06:17.900" v="1032" actId="478"/>
          <ac:cxnSpMkLst>
            <pc:docMk/>
            <pc:sldMk cId="3517395908" sldId="295"/>
            <ac:cxnSpMk id="84" creationId="{5B5D2E85-5A00-4C5A-BC4A-F6EE27925F07}"/>
          </ac:cxnSpMkLst>
        </pc:cxnChg>
        <pc:cxnChg chg="add del mod">
          <ac:chgData name="Hui Ling Tan" userId="26182f1c-0ebd-4d78-9ec8-81554fd6de1e" providerId="ADAL" clId="{04D68DD6-6A28-46B9-B752-27462E36A5D5}" dt="2022-04-25T02:06:16.643" v="1030" actId="478"/>
          <ac:cxnSpMkLst>
            <pc:docMk/>
            <pc:sldMk cId="3517395908" sldId="295"/>
            <ac:cxnSpMk id="85" creationId="{525DFD31-4E83-455F-8936-E7685A8EDD5D}"/>
          </ac:cxnSpMkLst>
        </pc:cxnChg>
        <pc:cxnChg chg="add del mod">
          <ac:chgData name="Hui Ling Tan" userId="26182f1c-0ebd-4d78-9ec8-81554fd6de1e" providerId="ADAL" clId="{04D68DD6-6A28-46B9-B752-27462E36A5D5}" dt="2022-04-25T02:06:14.654" v="1028" actId="478"/>
          <ac:cxnSpMkLst>
            <pc:docMk/>
            <pc:sldMk cId="3517395908" sldId="295"/>
            <ac:cxnSpMk id="86" creationId="{01195419-AF3B-4038-84F0-74D34C942EF1}"/>
          </ac:cxnSpMkLst>
        </pc:cxnChg>
        <pc:cxnChg chg="add del mod">
          <ac:chgData name="Hui Ling Tan" userId="26182f1c-0ebd-4d78-9ec8-81554fd6de1e" providerId="ADAL" clId="{04D68DD6-6A28-46B9-B752-27462E36A5D5}" dt="2022-04-25T02:06:11.731" v="1025" actId="478"/>
          <ac:cxnSpMkLst>
            <pc:docMk/>
            <pc:sldMk cId="3517395908" sldId="295"/>
            <ac:cxnSpMk id="87" creationId="{9D11D7B9-DB6E-4664-BF85-69C09BAD0397}"/>
          </ac:cxnSpMkLst>
        </pc:cxnChg>
        <pc:cxnChg chg="add del mod">
          <ac:chgData name="Hui Ling Tan" userId="26182f1c-0ebd-4d78-9ec8-81554fd6de1e" providerId="ADAL" clId="{04D68DD6-6A28-46B9-B752-27462E36A5D5}" dt="2022-04-25T02:06:08.892" v="1019" actId="478"/>
          <ac:cxnSpMkLst>
            <pc:docMk/>
            <pc:sldMk cId="3517395908" sldId="295"/>
            <ac:cxnSpMk id="88" creationId="{E92024DB-1C04-4398-A8FB-FFD4CE58AED7}"/>
          </ac:cxnSpMkLst>
        </pc:cxnChg>
        <pc:cxnChg chg="add del mod">
          <ac:chgData name="Hui Ling Tan" userId="26182f1c-0ebd-4d78-9ec8-81554fd6de1e" providerId="ADAL" clId="{04D68DD6-6A28-46B9-B752-27462E36A5D5}" dt="2022-04-25T02:06:11.161" v="1024" actId="478"/>
          <ac:cxnSpMkLst>
            <pc:docMk/>
            <pc:sldMk cId="3517395908" sldId="295"/>
            <ac:cxnSpMk id="89" creationId="{6F4606C0-EC9C-47BA-A633-4130B54A1DF6}"/>
          </ac:cxnSpMkLst>
        </pc:cxnChg>
        <pc:cxnChg chg="add del mod">
          <ac:chgData name="Hui Ling Tan" userId="26182f1c-0ebd-4d78-9ec8-81554fd6de1e" providerId="ADAL" clId="{04D68DD6-6A28-46B9-B752-27462E36A5D5}" dt="2022-04-25T02:06:10.196" v="1022" actId="478"/>
          <ac:cxnSpMkLst>
            <pc:docMk/>
            <pc:sldMk cId="3517395908" sldId="295"/>
            <ac:cxnSpMk id="90" creationId="{08C5A35F-B015-4F44-BA6A-35983317691C}"/>
          </ac:cxnSpMkLst>
        </pc:cxnChg>
        <pc:cxnChg chg="add del mod">
          <ac:chgData name="Hui Ling Tan" userId="26182f1c-0ebd-4d78-9ec8-81554fd6de1e" providerId="ADAL" clId="{04D68DD6-6A28-46B9-B752-27462E36A5D5}" dt="2022-04-25T02:06:10.691" v="1023" actId="478"/>
          <ac:cxnSpMkLst>
            <pc:docMk/>
            <pc:sldMk cId="3517395908" sldId="295"/>
            <ac:cxnSpMk id="91" creationId="{DEAA203F-F114-4FE0-BC10-CB66345D6DEB}"/>
          </ac:cxnSpMkLst>
        </pc:cxnChg>
        <pc:cxnChg chg="add mod">
          <ac:chgData name="Hui Ling Tan" userId="26182f1c-0ebd-4d78-9ec8-81554fd6de1e" providerId="ADAL" clId="{04D68DD6-6A28-46B9-B752-27462E36A5D5}" dt="2022-04-25T01:59:16.528" v="942" actId="1076"/>
          <ac:cxnSpMkLst>
            <pc:docMk/>
            <pc:sldMk cId="3517395908" sldId="295"/>
            <ac:cxnSpMk id="94" creationId="{6B6CA99A-2A30-42D5-9614-6F45A0772B32}"/>
          </ac:cxnSpMkLst>
        </pc:cxnChg>
        <pc:cxnChg chg="add mod">
          <ac:chgData name="Hui Ling Tan" userId="26182f1c-0ebd-4d78-9ec8-81554fd6de1e" providerId="ADAL" clId="{04D68DD6-6A28-46B9-B752-27462E36A5D5}" dt="2022-04-25T01:59:16.528" v="942" actId="1076"/>
          <ac:cxnSpMkLst>
            <pc:docMk/>
            <pc:sldMk cId="3517395908" sldId="295"/>
            <ac:cxnSpMk id="95" creationId="{BEEB6745-BBBA-40D5-B09A-FABE9FB3ED70}"/>
          </ac:cxnSpMkLst>
        </pc:cxnChg>
        <pc:cxnChg chg="add mod">
          <ac:chgData name="Hui Ling Tan" userId="26182f1c-0ebd-4d78-9ec8-81554fd6de1e" providerId="ADAL" clId="{04D68DD6-6A28-46B9-B752-27462E36A5D5}" dt="2022-04-25T01:59:58.150" v="944" actId="1076"/>
          <ac:cxnSpMkLst>
            <pc:docMk/>
            <pc:sldMk cId="3517395908" sldId="295"/>
            <ac:cxnSpMk id="96" creationId="{5C1A89D8-BA15-421B-BB65-3381960980BD}"/>
          </ac:cxnSpMkLst>
        </pc:cxnChg>
        <pc:cxnChg chg="add mod">
          <ac:chgData name="Hui Ling Tan" userId="26182f1c-0ebd-4d78-9ec8-81554fd6de1e" providerId="ADAL" clId="{04D68DD6-6A28-46B9-B752-27462E36A5D5}" dt="2022-04-25T01:59:58.150" v="944" actId="1076"/>
          <ac:cxnSpMkLst>
            <pc:docMk/>
            <pc:sldMk cId="3517395908" sldId="295"/>
            <ac:cxnSpMk id="97" creationId="{9E23E26E-C92F-46FD-BE84-C41621D32254}"/>
          </ac:cxnSpMkLst>
        </pc:cxnChg>
        <pc:cxnChg chg="add mod">
          <ac:chgData name="Hui Ling Tan" userId="26182f1c-0ebd-4d78-9ec8-81554fd6de1e" providerId="ADAL" clId="{04D68DD6-6A28-46B9-B752-27462E36A5D5}" dt="2022-04-25T02:00:02.630" v="946" actId="1076"/>
          <ac:cxnSpMkLst>
            <pc:docMk/>
            <pc:sldMk cId="3517395908" sldId="295"/>
            <ac:cxnSpMk id="98" creationId="{E503B52F-3A13-40E0-8D2F-09A587166E49}"/>
          </ac:cxnSpMkLst>
        </pc:cxnChg>
        <pc:cxnChg chg="add mod">
          <ac:chgData name="Hui Ling Tan" userId="26182f1c-0ebd-4d78-9ec8-81554fd6de1e" providerId="ADAL" clId="{04D68DD6-6A28-46B9-B752-27462E36A5D5}" dt="2022-04-25T02:00:02.630" v="946" actId="1076"/>
          <ac:cxnSpMkLst>
            <pc:docMk/>
            <pc:sldMk cId="3517395908" sldId="295"/>
            <ac:cxnSpMk id="99" creationId="{E18B556D-00CA-4C43-A88B-ED7F71519C1B}"/>
          </ac:cxnSpMkLst>
        </pc:cxnChg>
        <pc:cxnChg chg="add mod">
          <ac:chgData name="Hui Ling Tan" userId="26182f1c-0ebd-4d78-9ec8-81554fd6de1e" providerId="ADAL" clId="{04D68DD6-6A28-46B9-B752-27462E36A5D5}" dt="2022-04-25T02:00:06.989" v="948" actId="1076"/>
          <ac:cxnSpMkLst>
            <pc:docMk/>
            <pc:sldMk cId="3517395908" sldId="295"/>
            <ac:cxnSpMk id="100" creationId="{DDF9ECCA-5BA6-4EAF-921E-89E036A36649}"/>
          </ac:cxnSpMkLst>
        </pc:cxnChg>
        <pc:cxnChg chg="add mod">
          <ac:chgData name="Hui Ling Tan" userId="26182f1c-0ebd-4d78-9ec8-81554fd6de1e" providerId="ADAL" clId="{04D68DD6-6A28-46B9-B752-27462E36A5D5}" dt="2022-04-25T02:00:06.989" v="948" actId="1076"/>
          <ac:cxnSpMkLst>
            <pc:docMk/>
            <pc:sldMk cId="3517395908" sldId="295"/>
            <ac:cxnSpMk id="101" creationId="{D1F79396-D536-4D9A-AD6E-C0A952F6A867}"/>
          </ac:cxnSpMkLst>
        </pc:cxnChg>
        <pc:cxnChg chg="add mod">
          <ac:chgData name="Hui Ling Tan" userId="26182f1c-0ebd-4d78-9ec8-81554fd6de1e" providerId="ADAL" clId="{04D68DD6-6A28-46B9-B752-27462E36A5D5}" dt="2022-04-25T02:00:15.610" v="950" actId="1076"/>
          <ac:cxnSpMkLst>
            <pc:docMk/>
            <pc:sldMk cId="3517395908" sldId="295"/>
            <ac:cxnSpMk id="102" creationId="{9FB5F1F0-FEBC-43D6-B4DA-519F9A2D1489}"/>
          </ac:cxnSpMkLst>
        </pc:cxnChg>
        <pc:cxnChg chg="add mod">
          <ac:chgData name="Hui Ling Tan" userId="26182f1c-0ebd-4d78-9ec8-81554fd6de1e" providerId="ADAL" clId="{04D68DD6-6A28-46B9-B752-27462E36A5D5}" dt="2022-04-25T02:00:15.610" v="950" actId="1076"/>
          <ac:cxnSpMkLst>
            <pc:docMk/>
            <pc:sldMk cId="3517395908" sldId="295"/>
            <ac:cxnSpMk id="103" creationId="{C69BA3C3-DB05-49C0-9D47-739E5F1F6B10}"/>
          </ac:cxnSpMkLst>
        </pc:cxnChg>
        <pc:cxnChg chg="add mod">
          <ac:chgData name="Hui Ling Tan" userId="26182f1c-0ebd-4d78-9ec8-81554fd6de1e" providerId="ADAL" clId="{04D68DD6-6A28-46B9-B752-27462E36A5D5}" dt="2022-04-25T02:00:22.444" v="952" actId="1076"/>
          <ac:cxnSpMkLst>
            <pc:docMk/>
            <pc:sldMk cId="3517395908" sldId="295"/>
            <ac:cxnSpMk id="104" creationId="{B8B2A8CE-A287-45B5-AE61-DFC8ED4C90E6}"/>
          </ac:cxnSpMkLst>
        </pc:cxnChg>
        <pc:cxnChg chg="add mod">
          <ac:chgData name="Hui Ling Tan" userId="26182f1c-0ebd-4d78-9ec8-81554fd6de1e" providerId="ADAL" clId="{04D68DD6-6A28-46B9-B752-27462E36A5D5}" dt="2022-04-25T02:00:22.444" v="952" actId="1076"/>
          <ac:cxnSpMkLst>
            <pc:docMk/>
            <pc:sldMk cId="3517395908" sldId="295"/>
            <ac:cxnSpMk id="105" creationId="{D4AE6CE9-CE43-4DA8-8BBF-18A158590646}"/>
          </ac:cxnSpMkLst>
        </pc:cxnChg>
        <pc:cxnChg chg="add mod">
          <ac:chgData name="Hui Ling Tan" userId="26182f1c-0ebd-4d78-9ec8-81554fd6de1e" providerId="ADAL" clId="{04D68DD6-6A28-46B9-B752-27462E36A5D5}" dt="2022-04-25T02:00:38.172" v="954" actId="1076"/>
          <ac:cxnSpMkLst>
            <pc:docMk/>
            <pc:sldMk cId="3517395908" sldId="295"/>
            <ac:cxnSpMk id="106" creationId="{68F9C46D-7859-4162-909A-D7BCA128DE5E}"/>
          </ac:cxnSpMkLst>
        </pc:cxnChg>
        <pc:cxnChg chg="add mod">
          <ac:chgData name="Hui Ling Tan" userId="26182f1c-0ebd-4d78-9ec8-81554fd6de1e" providerId="ADAL" clId="{04D68DD6-6A28-46B9-B752-27462E36A5D5}" dt="2022-04-25T02:00:38.172" v="954" actId="1076"/>
          <ac:cxnSpMkLst>
            <pc:docMk/>
            <pc:sldMk cId="3517395908" sldId="295"/>
            <ac:cxnSpMk id="107" creationId="{A2CB8CC3-1E07-4898-886E-C08EB61DD809}"/>
          </ac:cxnSpMkLst>
        </pc:cxnChg>
        <pc:cxnChg chg="add mod">
          <ac:chgData name="Hui Ling Tan" userId="26182f1c-0ebd-4d78-9ec8-81554fd6de1e" providerId="ADAL" clId="{04D68DD6-6A28-46B9-B752-27462E36A5D5}" dt="2022-04-25T02:00:54.478" v="957" actId="1076"/>
          <ac:cxnSpMkLst>
            <pc:docMk/>
            <pc:sldMk cId="3517395908" sldId="295"/>
            <ac:cxnSpMk id="108" creationId="{AC1E77EA-4BE2-4ADB-A53F-00E410289F02}"/>
          </ac:cxnSpMkLst>
        </pc:cxnChg>
        <pc:cxnChg chg="add mod">
          <ac:chgData name="Hui Ling Tan" userId="26182f1c-0ebd-4d78-9ec8-81554fd6de1e" providerId="ADAL" clId="{04D68DD6-6A28-46B9-B752-27462E36A5D5}" dt="2022-04-25T02:00:54.478" v="957" actId="1076"/>
          <ac:cxnSpMkLst>
            <pc:docMk/>
            <pc:sldMk cId="3517395908" sldId="295"/>
            <ac:cxnSpMk id="109" creationId="{8DE55544-FC77-4A3C-8324-275CA80AD5C6}"/>
          </ac:cxnSpMkLst>
        </pc:cxnChg>
        <pc:cxnChg chg="add mod">
          <ac:chgData name="Hui Ling Tan" userId="26182f1c-0ebd-4d78-9ec8-81554fd6de1e" providerId="ADAL" clId="{04D68DD6-6A28-46B9-B752-27462E36A5D5}" dt="2022-04-25T02:01:03.803" v="959" actId="1076"/>
          <ac:cxnSpMkLst>
            <pc:docMk/>
            <pc:sldMk cId="3517395908" sldId="295"/>
            <ac:cxnSpMk id="110" creationId="{15D67FAE-C1FE-4979-B263-BF902D14545C}"/>
          </ac:cxnSpMkLst>
        </pc:cxnChg>
        <pc:cxnChg chg="add mod">
          <ac:chgData name="Hui Ling Tan" userId="26182f1c-0ebd-4d78-9ec8-81554fd6de1e" providerId="ADAL" clId="{04D68DD6-6A28-46B9-B752-27462E36A5D5}" dt="2022-04-25T02:01:03.803" v="959" actId="1076"/>
          <ac:cxnSpMkLst>
            <pc:docMk/>
            <pc:sldMk cId="3517395908" sldId="295"/>
            <ac:cxnSpMk id="111" creationId="{A9EC0E58-D8ED-4F33-B548-A122B2FA27C9}"/>
          </ac:cxnSpMkLst>
        </pc:cxnChg>
        <pc:cxnChg chg="add mod ord">
          <ac:chgData name="Hui Ling Tan" userId="26182f1c-0ebd-4d78-9ec8-81554fd6de1e" providerId="ADAL" clId="{04D68DD6-6A28-46B9-B752-27462E36A5D5}" dt="2022-04-25T02:03:37.312" v="1005" actId="166"/>
          <ac:cxnSpMkLst>
            <pc:docMk/>
            <pc:sldMk cId="3517395908" sldId="295"/>
            <ac:cxnSpMk id="113" creationId="{FB5D78E7-1DAB-40E5-ADB4-97694F25DE36}"/>
          </ac:cxnSpMkLst>
        </pc:cxnChg>
        <pc:cxnChg chg="add del mod">
          <ac:chgData name="Hui Ling Tan" userId="26182f1c-0ebd-4d78-9ec8-81554fd6de1e" providerId="ADAL" clId="{04D68DD6-6A28-46B9-B752-27462E36A5D5}" dt="2022-04-25T06:27:01.955" v="3362" actId="478"/>
          <ac:cxnSpMkLst>
            <pc:docMk/>
            <pc:sldMk cId="3517395908" sldId="295"/>
            <ac:cxnSpMk id="121" creationId="{6305CEFB-117F-4E68-A0A4-0083EFFDD06C}"/>
          </ac:cxnSpMkLst>
        </pc:cxnChg>
        <pc:cxnChg chg="add del mod">
          <ac:chgData name="Hui Ling Tan" userId="26182f1c-0ebd-4d78-9ec8-81554fd6de1e" providerId="ADAL" clId="{04D68DD6-6A28-46B9-B752-27462E36A5D5}" dt="2022-04-25T06:27:01.364" v="3361" actId="478"/>
          <ac:cxnSpMkLst>
            <pc:docMk/>
            <pc:sldMk cId="3517395908" sldId="295"/>
            <ac:cxnSpMk id="122" creationId="{84D0C119-89EB-435E-BD8F-1FDF29C953C4}"/>
          </ac:cxnSpMkLst>
        </pc:cxnChg>
        <pc:cxnChg chg="add del mod">
          <ac:chgData name="Hui Ling Tan" userId="26182f1c-0ebd-4d78-9ec8-81554fd6de1e" providerId="ADAL" clId="{04D68DD6-6A28-46B9-B752-27462E36A5D5}" dt="2022-04-25T06:27:00.710" v="3360" actId="478"/>
          <ac:cxnSpMkLst>
            <pc:docMk/>
            <pc:sldMk cId="3517395908" sldId="295"/>
            <ac:cxnSpMk id="123" creationId="{2078ED2C-2F08-4ED7-AEF1-DEC2C4BD4242}"/>
          </ac:cxnSpMkLst>
        </pc:cxnChg>
        <pc:cxnChg chg="add del mod">
          <ac:chgData name="Hui Ling Tan" userId="26182f1c-0ebd-4d78-9ec8-81554fd6de1e" providerId="ADAL" clId="{04D68DD6-6A28-46B9-B752-27462E36A5D5}" dt="2022-04-25T06:27:00.024" v="3359" actId="478"/>
          <ac:cxnSpMkLst>
            <pc:docMk/>
            <pc:sldMk cId="3517395908" sldId="295"/>
            <ac:cxnSpMk id="124" creationId="{EAD301A3-0643-447D-882C-84B0C850211C}"/>
          </ac:cxnSpMkLst>
        </pc:cxnChg>
        <pc:cxnChg chg="add del mod">
          <ac:chgData name="Hui Ling Tan" userId="26182f1c-0ebd-4d78-9ec8-81554fd6de1e" providerId="ADAL" clId="{04D68DD6-6A28-46B9-B752-27462E36A5D5}" dt="2022-04-25T06:26:59.355" v="3358" actId="478"/>
          <ac:cxnSpMkLst>
            <pc:docMk/>
            <pc:sldMk cId="3517395908" sldId="295"/>
            <ac:cxnSpMk id="125" creationId="{9C85A8AC-DB60-4299-B1E4-26B75A037282}"/>
          </ac:cxnSpMkLst>
        </pc:cxnChg>
        <pc:cxnChg chg="add del mod">
          <ac:chgData name="Hui Ling Tan" userId="26182f1c-0ebd-4d78-9ec8-81554fd6de1e" providerId="ADAL" clId="{04D68DD6-6A28-46B9-B752-27462E36A5D5}" dt="2022-04-25T06:26:55.892" v="3353" actId="478"/>
          <ac:cxnSpMkLst>
            <pc:docMk/>
            <pc:sldMk cId="3517395908" sldId="295"/>
            <ac:cxnSpMk id="126" creationId="{EF2B7702-B7F4-4921-A29D-BA56B6FB84DE}"/>
          </ac:cxnSpMkLst>
        </pc:cxnChg>
        <pc:cxnChg chg="add del mod">
          <ac:chgData name="Hui Ling Tan" userId="26182f1c-0ebd-4d78-9ec8-81554fd6de1e" providerId="ADAL" clId="{04D68DD6-6A28-46B9-B752-27462E36A5D5}" dt="2022-04-25T06:26:58.759" v="3357" actId="478"/>
          <ac:cxnSpMkLst>
            <pc:docMk/>
            <pc:sldMk cId="3517395908" sldId="295"/>
            <ac:cxnSpMk id="127" creationId="{3B693776-1533-490E-B800-0160FDA929E2}"/>
          </ac:cxnSpMkLst>
        </pc:cxnChg>
        <pc:cxnChg chg="add del mod">
          <ac:chgData name="Hui Ling Tan" userId="26182f1c-0ebd-4d78-9ec8-81554fd6de1e" providerId="ADAL" clId="{04D68DD6-6A28-46B9-B752-27462E36A5D5}" dt="2022-04-25T06:26:58.104" v="3356" actId="478"/>
          <ac:cxnSpMkLst>
            <pc:docMk/>
            <pc:sldMk cId="3517395908" sldId="295"/>
            <ac:cxnSpMk id="128" creationId="{96755AA2-1DF1-43AB-8242-D29C36A2E4FA}"/>
          </ac:cxnSpMkLst>
        </pc:cxnChg>
        <pc:cxnChg chg="add del mod">
          <ac:chgData name="Hui Ling Tan" userId="26182f1c-0ebd-4d78-9ec8-81554fd6de1e" providerId="ADAL" clId="{04D68DD6-6A28-46B9-B752-27462E36A5D5}" dt="2022-04-25T06:26:53.188" v="3348" actId="478"/>
          <ac:cxnSpMkLst>
            <pc:docMk/>
            <pc:sldMk cId="3517395908" sldId="295"/>
            <ac:cxnSpMk id="129" creationId="{371AD5F2-1DAF-40DE-A732-8A87F689A771}"/>
          </ac:cxnSpMkLst>
        </pc:cxnChg>
        <pc:cxnChg chg="add del mod">
          <ac:chgData name="Hui Ling Tan" userId="26182f1c-0ebd-4d78-9ec8-81554fd6de1e" providerId="ADAL" clId="{04D68DD6-6A28-46B9-B752-27462E36A5D5}" dt="2022-04-25T06:26:56.300" v="3354" actId="478"/>
          <ac:cxnSpMkLst>
            <pc:docMk/>
            <pc:sldMk cId="3517395908" sldId="295"/>
            <ac:cxnSpMk id="130" creationId="{4CEAC770-14C9-4D59-BF8B-6E7ED438E1E7}"/>
          </ac:cxnSpMkLst>
        </pc:cxnChg>
        <pc:cxnChg chg="add del mod">
          <ac:chgData name="Hui Ling Tan" userId="26182f1c-0ebd-4d78-9ec8-81554fd6de1e" providerId="ADAL" clId="{04D68DD6-6A28-46B9-B752-27462E36A5D5}" dt="2022-04-25T06:26:55.396" v="3352" actId="478"/>
          <ac:cxnSpMkLst>
            <pc:docMk/>
            <pc:sldMk cId="3517395908" sldId="295"/>
            <ac:cxnSpMk id="131" creationId="{418DB295-C418-452F-81D9-F253A2D2724D}"/>
          </ac:cxnSpMkLst>
        </pc:cxnChg>
        <pc:cxnChg chg="add del mod">
          <ac:chgData name="Hui Ling Tan" userId="26182f1c-0ebd-4d78-9ec8-81554fd6de1e" providerId="ADAL" clId="{04D68DD6-6A28-46B9-B752-27462E36A5D5}" dt="2022-04-25T06:26:54.988" v="3351" actId="478"/>
          <ac:cxnSpMkLst>
            <pc:docMk/>
            <pc:sldMk cId="3517395908" sldId="295"/>
            <ac:cxnSpMk id="132" creationId="{90382FE7-19A6-4591-8C36-9F08E6FE6FF0}"/>
          </ac:cxnSpMkLst>
        </pc:cxnChg>
        <pc:cxnChg chg="add del mod">
          <ac:chgData name="Hui Ling Tan" userId="26182f1c-0ebd-4d78-9ec8-81554fd6de1e" providerId="ADAL" clId="{04D68DD6-6A28-46B9-B752-27462E36A5D5}" dt="2022-04-25T06:26:53.642" v="3349" actId="478"/>
          <ac:cxnSpMkLst>
            <pc:docMk/>
            <pc:sldMk cId="3517395908" sldId="295"/>
            <ac:cxnSpMk id="133" creationId="{9BC0737D-0792-4E96-A5EB-1700D419F463}"/>
          </ac:cxnSpMkLst>
        </pc:cxnChg>
        <pc:cxnChg chg="add del mod">
          <ac:chgData name="Hui Ling Tan" userId="26182f1c-0ebd-4d78-9ec8-81554fd6de1e" providerId="ADAL" clId="{04D68DD6-6A28-46B9-B752-27462E36A5D5}" dt="2022-04-25T06:26:35.992" v="3343" actId="478"/>
          <ac:cxnSpMkLst>
            <pc:docMk/>
            <pc:sldMk cId="3517395908" sldId="295"/>
            <ac:cxnSpMk id="134" creationId="{932CA7E4-D051-4E32-B8F3-AA39A3EEA6B3}"/>
          </ac:cxnSpMkLst>
        </pc:cxnChg>
        <pc:cxnChg chg="add del mod">
          <ac:chgData name="Hui Ling Tan" userId="26182f1c-0ebd-4d78-9ec8-81554fd6de1e" providerId="ADAL" clId="{04D68DD6-6A28-46B9-B752-27462E36A5D5}" dt="2022-04-25T06:26:52.440" v="3347" actId="478"/>
          <ac:cxnSpMkLst>
            <pc:docMk/>
            <pc:sldMk cId="3517395908" sldId="295"/>
            <ac:cxnSpMk id="135" creationId="{5D5007A9-E7E4-454D-86E9-F439C63BBE80}"/>
          </ac:cxnSpMkLst>
        </pc:cxnChg>
        <pc:cxnChg chg="add del mod">
          <ac:chgData name="Hui Ling Tan" userId="26182f1c-0ebd-4d78-9ec8-81554fd6de1e" providerId="ADAL" clId="{04D68DD6-6A28-46B9-B752-27462E36A5D5}" dt="2022-04-25T06:26:12.553" v="3302" actId="478"/>
          <ac:cxnSpMkLst>
            <pc:docMk/>
            <pc:sldMk cId="3517395908" sldId="295"/>
            <ac:cxnSpMk id="136" creationId="{5D004CE6-AF6D-4051-AF17-26F7B19DF9A9}"/>
          </ac:cxnSpMkLst>
        </pc:cxnChg>
        <pc:cxnChg chg="add del mod">
          <ac:chgData name="Hui Ling Tan" userId="26182f1c-0ebd-4d78-9ec8-81554fd6de1e" providerId="ADAL" clId="{04D68DD6-6A28-46B9-B752-27462E36A5D5}" dt="2022-04-25T06:27:03.167" v="3364" actId="478"/>
          <ac:cxnSpMkLst>
            <pc:docMk/>
            <pc:sldMk cId="3517395908" sldId="295"/>
            <ac:cxnSpMk id="137" creationId="{5ED5E525-9EC3-4B69-B1BD-AA54868BD3F4}"/>
          </ac:cxnSpMkLst>
        </pc:cxnChg>
        <pc:cxnChg chg="add del mod">
          <ac:chgData name="Hui Ling Tan" userId="26182f1c-0ebd-4d78-9ec8-81554fd6de1e" providerId="ADAL" clId="{04D68DD6-6A28-46B9-B752-27462E36A5D5}" dt="2022-04-25T06:27:02.613" v="3363" actId="478"/>
          <ac:cxnSpMkLst>
            <pc:docMk/>
            <pc:sldMk cId="3517395908" sldId="295"/>
            <ac:cxnSpMk id="138" creationId="{DD313108-0AE9-445C-8E88-A342B1675215}"/>
          </ac:cxnSpMkLst>
        </pc:cxnChg>
        <pc:cxnChg chg="add del mod">
          <ac:chgData name="Hui Ling Tan" userId="26182f1c-0ebd-4d78-9ec8-81554fd6de1e" providerId="ADAL" clId="{04D68DD6-6A28-46B9-B752-27462E36A5D5}" dt="2022-04-25T06:26:54.532" v="3350" actId="478"/>
          <ac:cxnSpMkLst>
            <pc:docMk/>
            <pc:sldMk cId="3517395908" sldId="295"/>
            <ac:cxnSpMk id="139" creationId="{9B130729-1366-4A4E-AF9C-3655CE5A75E7}"/>
          </ac:cxnSpMkLst>
        </pc:cxnChg>
        <pc:cxnChg chg="add del mod">
          <ac:chgData name="Hui Ling Tan" userId="26182f1c-0ebd-4d78-9ec8-81554fd6de1e" providerId="ADAL" clId="{04D68DD6-6A28-46B9-B752-27462E36A5D5}" dt="2022-04-25T06:26:36.864" v="3344" actId="478"/>
          <ac:cxnSpMkLst>
            <pc:docMk/>
            <pc:sldMk cId="3517395908" sldId="295"/>
            <ac:cxnSpMk id="140" creationId="{293790CF-3A6D-4042-AF1F-CDD3F3A77B24}"/>
          </ac:cxnSpMkLst>
        </pc:cxnChg>
        <pc:cxnChg chg="add del mod">
          <ac:chgData name="Hui Ling Tan" userId="26182f1c-0ebd-4d78-9ec8-81554fd6de1e" providerId="ADAL" clId="{04D68DD6-6A28-46B9-B752-27462E36A5D5}" dt="2022-04-25T06:26:12.017" v="3301" actId="478"/>
          <ac:cxnSpMkLst>
            <pc:docMk/>
            <pc:sldMk cId="3517395908" sldId="295"/>
            <ac:cxnSpMk id="141" creationId="{DAC7AA05-F5CD-4235-97D1-FBDE7A5B8672}"/>
          </ac:cxnSpMkLst>
        </pc:cxnChg>
        <pc:cxnChg chg="add del mod">
          <ac:chgData name="Hui Ling Tan" userId="26182f1c-0ebd-4d78-9ec8-81554fd6de1e" providerId="ADAL" clId="{04D68DD6-6A28-46B9-B752-27462E36A5D5}" dt="2022-04-25T06:26:09.796" v="3300" actId="478"/>
          <ac:cxnSpMkLst>
            <pc:docMk/>
            <pc:sldMk cId="3517395908" sldId="295"/>
            <ac:cxnSpMk id="142" creationId="{8A0A23C7-A10F-41A2-8CFB-97DAA2A45166}"/>
          </ac:cxnSpMkLst>
        </pc:cxnChg>
        <pc:cxnChg chg="add mod">
          <ac:chgData name="Hui Ling Tan" userId="26182f1c-0ebd-4d78-9ec8-81554fd6de1e" providerId="ADAL" clId="{04D68DD6-6A28-46B9-B752-27462E36A5D5}" dt="2022-04-25T06:31:05.517" v="3399" actId="14100"/>
          <ac:cxnSpMkLst>
            <pc:docMk/>
            <pc:sldMk cId="3517395908" sldId="295"/>
            <ac:cxnSpMk id="143" creationId="{41B0B006-A98D-42F7-B1BF-0B53330F73B5}"/>
          </ac:cxnSpMkLst>
        </pc:cxnChg>
        <pc:cxnChg chg="add mod">
          <ac:chgData name="Hui Ling Tan" userId="26182f1c-0ebd-4d78-9ec8-81554fd6de1e" providerId="ADAL" clId="{04D68DD6-6A28-46B9-B752-27462E36A5D5}" dt="2022-04-25T02:10:33.622" v="1094" actId="1076"/>
          <ac:cxnSpMkLst>
            <pc:docMk/>
            <pc:sldMk cId="3517395908" sldId="295"/>
            <ac:cxnSpMk id="149" creationId="{4F96F540-E3EE-426D-A88C-2507C84322BC}"/>
          </ac:cxnSpMkLst>
        </pc:cxnChg>
        <pc:cxnChg chg="add mod">
          <ac:chgData name="Hui Ling Tan" userId="26182f1c-0ebd-4d78-9ec8-81554fd6de1e" providerId="ADAL" clId="{04D68DD6-6A28-46B9-B752-27462E36A5D5}" dt="2022-04-25T06:28:06.221" v="3372" actId="1076"/>
          <ac:cxnSpMkLst>
            <pc:docMk/>
            <pc:sldMk cId="3517395908" sldId="295"/>
            <ac:cxnSpMk id="157" creationId="{B8162886-83EB-453A-96C5-119D3C0DDBEB}"/>
          </ac:cxnSpMkLst>
        </pc:cxnChg>
        <pc:cxnChg chg="add mod">
          <ac:chgData name="Hui Ling Tan" userId="26182f1c-0ebd-4d78-9ec8-81554fd6de1e" providerId="ADAL" clId="{04D68DD6-6A28-46B9-B752-27462E36A5D5}" dt="2022-04-25T06:28:06.221" v="3372" actId="1076"/>
          <ac:cxnSpMkLst>
            <pc:docMk/>
            <pc:sldMk cId="3517395908" sldId="295"/>
            <ac:cxnSpMk id="158" creationId="{403FF9BE-BB06-475C-BA9C-563623DD3962}"/>
          </ac:cxnSpMkLst>
        </pc:cxnChg>
        <pc:cxnChg chg="add mod">
          <ac:chgData name="Hui Ling Tan" userId="26182f1c-0ebd-4d78-9ec8-81554fd6de1e" providerId="ADAL" clId="{04D68DD6-6A28-46B9-B752-27462E36A5D5}" dt="2022-04-25T06:28:11.629" v="3374" actId="1076"/>
          <ac:cxnSpMkLst>
            <pc:docMk/>
            <pc:sldMk cId="3517395908" sldId="295"/>
            <ac:cxnSpMk id="159" creationId="{2327482A-077D-4C60-9147-411A28EAC4C8}"/>
          </ac:cxnSpMkLst>
        </pc:cxnChg>
        <pc:cxnChg chg="add mod">
          <ac:chgData name="Hui Ling Tan" userId="26182f1c-0ebd-4d78-9ec8-81554fd6de1e" providerId="ADAL" clId="{04D68DD6-6A28-46B9-B752-27462E36A5D5}" dt="2022-04-25T06:28:11.629" v="3374" actId="1076"/>
          <ac:cxnSpMkLst>
            <pc:docMk/>
            <pc:sldMk cId="3517395908" sldId="295"/>
            <ac:cxnSpMk id="160" creationId="{50F89E44-092D-4C02-A0A1-E77E76106712}"/>
          </ac:cxnSpMkLst>
        </pc:cxnChg>
        <pc:cxnChg chg="add mod">
          <ac:chgData name="Hui Ling Tan" userId="26182f1c-0ebd-4d78-9ec8-81554fd6de1e" providerId="ADAL" clId="{04D68DD6-6A28-46B9-B752-27462E36A5D5}" dt="2022-04-25T06:28:22.484" v="3378" actId="1076"/>
          <ac:cxnSpMkLst>
            <pc:docMk/>
            <pc:sldMk cId="3517395908" sldId="295"/>
            <ac:cxnSpMk id="161" creationId="{F6C828AE-0462-40C6-8745-EC4B950917E5}"/>
          </ac:cxnSpMkLst>
        </pc:cxnChg>
        <pc:cxnChg chg="add mod">
          <ac:chgData name="Hui Ling Tan" userId="26182f1c-0ebd-4d78-9ec8-81554fd6de1e" providerId="ADAL" clId="{04D68DD6-6A28-46B9-B752-27462E36A5D5}" dt="2022-04-25T06:28:22.484" v="3378" actId="1076"/>
          <ac:cxnSpMkLst>
            <pc:docMk/>
            <pc:sldMk cId="3517395908" sldId="295"/>
            <ac:cxnSpMk id="162" creationId="{CB2CD375-D9CF-4BB8-83AD-CD0BC5462B37}"/>
          </ac:cxnSpMkLst>
        </pc:cxnChg>
        <pc:cxnChg chg="add mod">
          <ac:chgData name="Hui Ling Tan" userId="26182f1c-0ebd-4d78-9ec8-81554fd6de1e" providerId="ADAL" clId="{04D68DD6-6A28-46B9-B752-27462E36A5D5}" dt="2022-04-25T06:28:26.005" v="3380" actId="1076"/>
          <ac:cxnSpMkLst>
            <pc:docMk/>
            <pc:sldMk cId="3517395908" sldId="295"/>
            <ac:cxnSpMk id="165" creationId="{3A9271FA-D45C-4260-94CE-DB760976F46D}"/>
          </ac:cxnSpMkLst>
        </pc:cxnChg>
        <pc:cxnChg chg="add mod">
          <ac:chgData name="Hui Ling Tan" userId="26182f1c-0ebd-4d78-9ec8-81554fd6de1e" providerId="ADAL" clId="{04D68DD6-6A28-46B9-B752-27462E36A5D5}" dt="2022-04-25T06:28:26.005" v="3380" actId="1076"/>
          <ac:cxnSpMkLst>
            <pc:docMk/>
            <pc:sldMk cId="3517395908" sldId="295"/>
            <ac:cxnSpMk id="166" creationId="{6EE8C679-0709-4282-871A-5F4CE3534251}"/>
          </ac:cxnSpMkLst>
        </pc:cxnChg>
        <pc:cxnChg chg="add mod">
          <ac:chgData name="Hui Ling Tan" userId="26182f1c-0ebd-4d78-9ec8-81554fd6de1e" providerId="ADAL" clId="{04D68DD6-6A28-46B9-B752-27462E36A5D5}" dt="2022-04-25T06:28:29.061" v="3382" actId="1076"/>
          <ac:cxnSpMkLst>
            <pc:docMk/>
            <pc:sldMk cId="3517395908" sldId="295"/>
            <ac:cxnSpMk id="167" creationId="{512A5431-0083-4AB5-9E0E-9679BEB44BD1}"/>
          </ac:cxnSpMkLst>
        </pc:cxnChg>
        <pc:cxnChg chg="add mod">
          <ac:chgData name="Hui Ling Tan" userId="26182f1c-0ebd-4d78-9ec8-81554fd6de1e" providerId="ADAL" clId="{04D68DD6-6A28-46B9-B752-27462E36A5D5}" dt="2022-04-25T06:28:29.061" v="3382" actId="1076"/>
          <ac:cxnSpMkLst>
            <pc:docMk/>
            <pc:sldMk cId="3517395908" sldId="295"/>
            <ac:cxnSpMk id="168" creationId="{544F0670-6B20-4A07-823F-ACCA4CC7D1AE}"/>
          </ac:cxnSpMkLst>
        </pc:cxnChg>
        <pc:cxnChg chg="add mod">
          <ac:chgData name="Hui Ling Tan" userId="26182f1c-0ebd-4d78-9ec8-81554fd6de1e" providerId="ADAL" clId="{04D68DD6-6A28-46B9-B752-27462E36A5D5}" dt="2022-04-25T06:28:33.453" v="3384" actId="1076"/>
          <ac:cxnSpMkLst>
            <pc:docMk/>
            <pc:sldMk cId="3517395908" sldId="295"/>
            <ac:cxnSpMk id="169" creationId="{1989AC90-4EDB-4FEE-AC7F-CCB5303C5A35}"/>
          </ac:cxnSpMkLst>
        </pc:cxnChg>
        <pc:cxnChg chg="add mod">
          <ac:chgData name="Hui Ling Tan" userId="26182f1c-0ebd-4d78-9ec8-81554fd6de1e" providerId="ADAL" clId="{04D68DD6-6A28-46B9-B752-27462E36A5D5}" dt="2022-04-25T06:28:33.453" v="3384" actId="1076"/>
          <ac:cxnSpMkLst>
            <pc:docMk/>
            <pc:sldMk cId="3517395908" sldId="295"/>
            <ac:cxnSpMk id="170" creationId="{928322D9-7120-486B-A218-A25A6BEA6ACE}"/>
          </ac:cxnSpMkLst>
        </pc:cxnChg>
        <pc:cxnChg chg="add mod">
          <ac:chgData name="Hui Ling Tan" userId="26182f1c-0ebd-4d78-9ec8-81554fd6de1e" providerId="ADAL" clId="{04D68DD6-6A28-46B9-B752-27462E36A5D5}" dt="2022-04-25T06:28:37.325" v="3386" actId="1076"/>
          <ac:cxnSpMkLst>
            <pc:docMk/>
            <pc:sldMk cId="3517395908" sldId="295"/>
            <ac:cxnSpMk id="171" creationId="{3980A6AD-2868-42CE-9C4A-2C17F737ECEF}"/>
          </ac:cxnSpMkLst>
        </pc:cxnChg>
        <pc:cxnChg chg="add mod">
          <ac:chgData name="Hui Ling Tan" userId="26182f1c-0ebd-4d78-9ec8-81554fd6de1e" providerId="ADAL" clId="{04D68DD6-6A28-46B9-B752-27462E36A5D5}" dt="2022-04-25T06:28:37.325" v="3386" actId="1076"/>
          <ac:cxnSpMkLst>
            <pc:docMk/>
            <pc:sldMk cId="3517395908" sldId="295"/>
            <ac:cxnSpMk id="172" creationId="{B5B5F555-99D9-4EDA-91B6-23870053B871}"/>
          </ac:cxnSpMkLst>
        </pc:cxnChg>
        <pc:cxnChg chg="add mod">
          <ac:chgData name="Hui Ling Tan" userId="26182f1c-0ebd-4d78-9ec8-81554fd6de1e" providerId="ADAL" clId="{04D68DD6-6A28-46B9-B752-27462E36A5D5}" dt="2022-04-25T06:28:40.685" v="3388" actId="1076"/>
          <ac:cxnSpMkLst>
            <pc:docMk/>
            <pc:sldMk cId="3517395908" sldId="295"/>
            <ac:cxnSpMk id="173" creationId="{83F32D0D-22C8-4A0B-AFA8-0EE052C8D5D6}"/>
          </ac:cxnSpMkLst>
        </pc:cxnChg>
        <pc:cxnChg chg="add mod">
          <ac:chgData name="Hui Ling Tan" userId="26182f1c-0ebd-4d78-9ec8-81554fd6de1e" providerId="ADAL" clId="{04D68DD6-6A28-46B9-B752-27462E36A5D5}" dt="2022-04-25T06:28:40.685" v="3388" actId="1076"/>
          <ac:cxnSpMkLst>
            <pc:docMk/>
            <pc:sldMk cId="3517395908" sldId="295"/>
            <ac:cxnSpMk id="174" creationId="{9B7F7B05-5770-4CA0-82B3-06EB55BD51AC}"/>
          </ac:cxnSpMkLst>
        </pc:cxnChg>
        <pc:cxnChg chg="add mod">
          <ac:chgData name="Hui Ling Tan" userId="26182f1c-0ebd-4d78-9ec8-81554fd6de1e" providerId="ADAL" clId="{04D68DD6-6A28-46B9-B752-27462E36A5D5}" dt="2022-04-25T06:28:43.941" v="3390" actId="1076"/>
          <ac:cxnSpMkLst>
            <pc:docMk/>
            <pc:sldMk cId="3517395908" sldId="295"/>
            <ac:cxnSpMk id="175" creationId="{A1672F28-9ED2-4EF5-A79F-8CE135DC2223}"/>
          </ac:cxnSpMkLst>
        </pc:cxnChg>
        <pc:cxnChg chg="add mod">
          <ac:chgData name="Hui Ling Tan" userId="26182f1c-0ebd-4d78-9ec8-81554fd6de1e" providerId="ADAL" clId="{04D68DD6-6A28-46B9-B752-27462E36A5D5}" dt="2022-04-25T06:28:43.941" v="3390" actId="1076"/>
          <ac:cxnSpMkLst>
            <pc:docMk/>
            <pc:sldMk cId="3517395908" sldId="295"/>
            <ac:cxnSpMk id="176" creationId="{62A646CB-496B-4684-836C-40363047EF04}"/>
          </ac:cxnSpMkLst>
        </pc:cxnChg>
        <pc:cxnChg chg="add mod">
          <ac:chgData name="Hui Ling Tan" userId="26182f1c-0ebd-4d78-9ec8-81554fd6de1e" providerId="ADAL" clId="{04D68DD6-6A28-46B9-B752-27462E36A5D5}" dt="2022-04-25T06:29:33.622" v="3392" actId="13822"/>
          <ac:cxnSpMkLst>
            <pc:docMk/>
            <pc:sldMk cId="3517395908" sldId="295"/>
            <ac:cxnSpMk id="178" creationId="{4DC06B9D-6488-4440-B372-CD10CED1C8B9}"/>
          </ac:cxnSpMkLst>
        </pc:cxnChg>
        <pc:cxnChg chg="add mod">
          <ac:chgData name="Hui Ling Tan" userId="26182f1c-0ebd-4d78-9ec8-81554fd6de1e" providerId="ADAL" clId="{04D68DD6-6A28-46B9-B752-27462E36A5D5}" dt="2022-04-25T06:29:59.229" v="3398" actId="14100"/>
          <ac:cxnSpMkLst>
            <pc:docMk/>
            <pc:sldMk cId="3517395908" sldId="295"/>
            <ac:cxnSpMk id="179" creationId="{5F99EE2D-089B-4308-A913-F393D3730A79}"/>
          </ac:cxnSpMkLst>
        </pc:cxnChg>
      </pc:sldChg>
      <pc:sldChg chg="addSp delSp modSp add mod">
        <pc:chgData name="Hui Ling Tan" userId="26182f1c-0ebd-4d78-9ec8-81554fd6de1e" providerId="ADAL" clId="{04D68DD6-6A28-46B9-B752-27462E36A5D5}" dt="2022-04-25T06:48:42.860" v="3478" actId="1076"/>
        <pc:sldMkLst>
          <pc:docMk/>
          <pc:sldMk cId="2628965832" sldId="296"/>
        </pc:sldMkLst>
        <pc:spChg chg="mod">
          <ac:chgData name="Hui Ling Tan" userId="26182f1c-0ebd-4d78-9ec8-81554fd6de1e" providerId="ADAL" clId="{04D68DD6-6A28-46B9-B752-27462E36A5D5}" dt="2022-04-25T02:44:04.668" v="1627" actId="1076"/>
          <ac:spMkLst>
            <pc:docMk/>
            <pc:sldMk cId="2628965832" sldId="296"/>
            <ac:spMk id="2" creationId="{F06E114E-32F6-4D7B-B7D0-E8E3A538F76E}"/>
          </ac:spMkLst>
        </pc:spChg>
        <pc:spChg chg="mod">
          <ac:chgData name="Hui Ling Tan" userId="26182f1c-0ebd-4d78-9ec8-81554fd6de1e" providerId="ADAL" clId="{04D68DD6-6A28-46B9-B752-27462E36A5D5}" dt="2022-04-25T06:23:13.241" v="3282" actId="1076"/>
          <ac:spMkLst>
            <pc:docMk/>
            <pc:sldMk cId="2628965832" sldId="296"/>
            <ac:spMk id="6" creationId="{6F43709F-60D8-4786-9BC9-F557AAAE6A88}"/>
          </ac:spMkLst>
        </pc:spChg>
        <pc:spChg chg="del">
          <ac:chgData name="Hui Ling Tan" userId="26182f1c-0ebd-4d78-9ec8-81554fd6de1e" providerId="ADAL" clId="{04D68DD6-6A28-46B9-B752-27462E36A5D5}" dt="2022-04-25T02:50:55.495" v="1706" actId="478"/>
          <ac:spMkLst>
            <pc:docMk/>
            <pc:sldMk cId="2628965832" sldId="296"/>
            <ac:spMk id="7" creationId="{A45F7DFE-0D9F-42EF-84C7-C50B4503F440}"/>
          </ac:spMkLst>
        </pc:spChg>
        <pc:spChg chg="add del mod">
          <ac:chgData name="Hui Ling Tan" userId="26182f1c-0ebd-4d78-9ec8-81554fd6de1e" providerId="ADAL" clId="{04D68DD6-6A28-46B9-B752-27462E36A5D5}" dt="2022-04-25T02:17:16.559" v="1132" actId="478"/>
          <ac:spMkLst>
            <pc:docMk/>
            <pc:sldMk cId="2628965832" sldId="296"/>
            <ac:spMk id="8" creationId="{9AF2201D-91EE-4451-BBAE-58A318B33B4D}"/>
          </ac:spMkLst>
        </pc:spChg>
        <pc:spChg chg="add del mod">
          <ac:chgData name="Hui Ling Tan" userId="26182f1c-0ebd-4d78-9ec8-81554fd6de1e" providerId="ADAL" clId="{04D68DD6-6A28-46B9-B752-27462E36A5D5}" dt="2022-04-25T02:16:35.192" v="1131" actId="478"/>
          <ac:spMkLst>
            <pc:docMk/>
            <pc:sldMk cId="2628965832" sldId="296"/>
            <ac:spMk id="9" creationId="{2A7066C7-4670-4E17-8456-C54F86214B69}"/>
          </ac:spMkLst>
        </pc:spChg>
        <pc:spChg chg="add mod">
          <ac:chgData name="Hui Ling Tan" userId="26182f1c-0ebd-4d78-9ec8-81554fd6de1e" providerId="ADAL" clId="{04D68DD6-6A28-46B9-B752-27462E36A5D5}" dt="2022-04-25T06:20:07.327" v="3248" actId="1076"/>
          <ac:spMkLst>
            <pc:docMk/>
            <pc:sldMk cId="2628965832" sldId="296"/>
            <ac:spMk id="11" creationId="{6C5031FD-2208-418C-B331-67A2490B893A}"/>
          </ac:spMkLst>
        </pc:spChg>
        <pc:spChg chg="add mod">
          <ac:chgData name="Hui Ling Tan" userId="26182f1c-0ebd-4d78-9ec8-81554fd6de1e" providerId="ADAL" clId="{04D68DD6-6A28-46B9-B752-27462E36A5D5}" dt="2022-04-25T06:20:07.327" v="3248" actId="1076"/>
          <ac:spMkLst>
            <pc:docMk/>
            <pc:sldMk cId="2628965832" sldId="296"/>
            <ac:spMk id="12" creationId="{85739199-0107-4E47-983E-45063E6CC12D}"/>
          </ac:spMkLst>
        </pc:spChg>
        <pc:spChg chg="add mod">
          <ac:chgData name="Hui Ling Tan" userId="26182f1c-0ebd-4d78-9ec8-81554fd6de1e" providerId="ADAL" clId="{04D68DD6-6A28-46B9-B752-27462E36A5D5}" dt="2022-04-25T06:20:07.327" v="3248" actId="1076"/>
          <ac:spMkLst>
            <pc:docMk/>
            <pc:sldMk cId="2628965832" sldId="296"/>
            <ac:spMk id="13" creationId="{E909301E-213D-4082-BA26-47935EF351EE}"/>
          </ac:spMkLst>
        </pc:spChg>
        <pc:spChg chg="add mod">
          <ac:chgData name="Hui Ling Tan" userId="26182f1c-0ebd-4d78-9ec8-81554fd6de1e" providerId="ADAL" clId="{04D68DD6-6A28-46B9-B752-27462E36A5D5}" dt="2022-04-25T06:20:07.327" v="3248" actId="1076"/>
          <ac:spMkLst>
            <pc:docMk/>
            <pc:sldMk cId="2628965832" sldId="296"/>
            <ac:spMk id="14" creationId="{9D601FE1-3D26-4F1A-AA11-8878DF980DBD}"/>
          </ac:spMkLst>
        </pc:spChg>
        <pc:spChg chg="add mod">
          <ac:chgData name="Hui Ling Tan" userId="26182f1c-0ebd-4d78-9ec8-81554fd6de1e" providerId="ADAL" clId="{04D68DD6-6A28-46B9-B752-27462E36A5D5}" dt="2022-04-25T06:20:07.327" v="3248" actId="1076"/>
          <ac:spMkLst>
            <pc:docMk/>
            <pc:sldMk cId="2628965832" sldId="296"/>
            <ac:spMk id="15" creationId="{26581D57-CE0D-4511-929A-D2D91C0F7057}"/>
          </ac:spMkLst>
        </pc:spChg>
        <pc:spChg chg="add mod">
          <ac:chgData name="Hui Ling Tan" userId="26182f1c-0ebd-4d78-9ec8-81554fd6de1e" providerId="ADAL" clId="{04D68DD6-6A28-46B9-B752-27462E36A5D5}" dt="2022-04-25T02:28:08.867" v="1270" actId="27636"/>
          <ac:spMkLst>
            <pc:docMk/>
            <pc:sldMk cId="2628965832" sldId="296"/>
            <ac:spMk id="21" creationId="{329E8645-EF97-4C77-9181-79E7DE4467E5}"/>
          </ac:spMkLst>
        </pc:spChg>
        <pc:spChg chg="add mod">
          <ac:chgData name="Hui Ling Tan" userId="26182f1c-0ebd-4d78-9ec8-81554fd6de1e" providerId="ADAL" clId="{04D68DD6-6A28-46B9-B752-27462E36A5D5}" dt="2022-04-25T06:32:24.373" v="3403" actId="1076"/>
          <ac:spMkLst>
            <pc:docMk/>
            <pc:sldMk cId="2628965832" sldId="296"/>
            <ac:spMk id="22" creationId="{2F03D7B6-B8DE-4B23-BC09-BFD3AEE1E398}"/>
          </ac:spMkLst>
        </pc:spChg>
        <pc:spChg chg="add mod">
          <ac:chgData name="Hui Ling Tan" userId="26182f1c-0ebd-4d78-9ec8-81554fd6de1e" providerId="ADAL" clId="{04D68DD6-6A28-46B9-B752-27462E36A5D5}" dt="2022-04-25T06:48:38.707" v="3477" actId="1076"/>
          <ac:spMkLst>
            <pc:docMk/>
            <pc:sldMk cId="2628965832" sldId="296"/>
            <ac:spMk id="24" creationId="{AA4150C3-7CCA-418D-82D4-9ABBBA291C8C}"/>
          </ac:spMkLst>
        </pc:spChg>
        <pc:spChg chg="add del mod">
          <ac:chgData name="Hui Ling Tan" userId="26182f1c-0ebd-4d78-9ec8-81554fd6de1e" providerId="ADAL" clId="{04D68DD6-6A28-46B9-B752-27462E36A5D5}" dt="2022-04-25T02:29:27.278" v="1304" actId="478"/>
          <ac:spMkLst>
            <pc:docMk/>
            <pc:sldMk cId="2628965832" sldId="296"/>
            <ac:spMk id="25" creationId="{81D411F9-0E1D-45A6-A5C1-88F2DB458FDE}"/>
          </ac:spMkLst>
        </pc:spChg>
        <pc:spChg chg="add mod">
          <ac:chgData name="Hui Ling Tan" userId="26182f1c-0ebd-4d78-9ec8-81554fd6de1e" providerId="ADAL" clId="{04D68DD6-6A28-46B9-B752-27462E36A5D5}" dt="2022-04-25T06:48:42.860" v="3478" actId="1076"/>
          <ac:spMkLst>
            <pc:docMk/>
            <pc:sldMk cId="2628965832" sldId="296"/>
            <ac:spMk id="26" creationId="{6ED36A07-6F60-4FC9-80BA-9EF013C020F2}"/>
          </ac:spMkLst>
        </pc:spChg>
        <pc:spChg chg="add mod">
          <ac:chgData name="Hui Ling Tan" userId="26182f1c-0ebd-4d78-9ec8-81554fd6de1e" providerId="ADAL" clId="{04D68DD6-6A28-46B9-B752-27462E36A5D5}" dt="2022-04-25T06:23:37.014" v="3284" actId="1076"/>
          <ac:spMkLst>
            <pc:docMk/>
            <pc:sldMk cId="2628965832" sldId="296"/>
            <ac:spMk id="34" creationId="{AE3DB91B-5C30-45D3-A59B-EA37FE33AC47}"/>
          </ac:spMkLst>
        </pc:spChg>
        <pc:spChg chg="add mod">
          <ac:chgData name="Hui Ling Tan" userId="26182f1c-0ebd-4d78-9ec8-81554fd6de1e" providerId="ADAL" clId="{04D68DD6-6A28-46B9-B752-27462E36A5D5}" dt="2022-04-25T06:23:40.957" v="3285" actId="1076"/>
          <ac:spMkLst>
            <pc:docMk/>
            <pc:sldMk cId="2628965832" sldId="296"/>
            <ac:spMk id="35" creationId="{F80C46C9-D1B7-4EA3-92EE-1BE0C07D5E36}"/>
          </ac:spMkLst>
        </pc:spChg>
        <pc:spChg chg="add mod">
          <ac:chgData name="Hui Ling Tan" userId="26182f1c-0ebd-4d78-9ec8-81554fd6de1e" providerId="ADAL" clId="{04D68DD6-6A28-46B9-B752-27462E36A5D5}" dt="2022-04-25T06:21:02.102" v="3255" actId="1076"/>
          <ac:spMkLst>
            <pc:docMk/>
            <pc:sldMk cId="2628965832" sldId="296"/>
            <ac:spMk id="36" creationId="{5299CB57-CD59-4E27-817C-78E0DD275090}"/>
          </ac:spMkLst>
        </pc:spChg>
        <pc:spChg chg="add mod">
          <ac:chgData name="Hui Ling Tan" userId="26182f1c-0ebd-4d78-9ec8-81554fd6de1e" providerId="ADAL" clId="{04D68DD6-6A28-46B9-B752-27462E36A5D5}" dt="2022-04-25T06:23:27.998" v="3283" actId="1076"/>
          <ac:spMkLst>
            <pc:docMk/>
            <pc:sldMk cId="2628965832" sldId="296"/>
            <ac:spMk id="37" creationId="{FF70DFE3-4B49-47ED-8062-B18BEFC969E8}"/>
          </ac:spMkLst>
        </pc:spChg>
        <pc:spChg chg="add mod">
          <ac:chgData name="Hui Ling Tan" userId="26182f1c-0ebd-4d78-9ec8-81554fd6de1e" providerId="ADAL" clId="{04D68DD6-6A28-46B9-B752-27462E36A5D5}" dt="2022-04-25T06:21:02.102" v="3255" actId="1076"/>
          <ac:spMkLst>
            <pc:docMk/>
            <pc:sldMk cId="2628965832" sldId="296"/>
            <ac:spMk id="38" creationId="{FC12B2ED-3D77-4ED7-B4C9-6160F14EC05A}"/>
          </ac:spMkLst>
        </pc:spChg>
        <pc:spChg chg="add mod">
          <ac:chgData name="Hui Ling Tan" userId="26182f1c-0ebd-4d78-9ec8-81554fd6de1e" providerId="ADAL" clId="{04D68DD6-6A28-46B9-B752-27462E36A5D5}" dt="2022-04-25T06:21:31.266" v="3261" actId="27636"/>
          <ac:spMkLst>
            <pc:docMk/>
            <pc:sldMk cId="2628965832" sldId="296"/>
            <ac:spMk id="39" creationId="{8F893AD4-59AC-4F5B-8C35-03B1ACCC7F57}"/>
          </ac:spMkLst>
        </pc:spChg>
        <pc:spChg chg="add mod">
          <ac:chgData name="Hui Ling Tan" userId="26182f1c-0ebd-4d78-9ec8-81554fd6de1e" providerId="ADAL" clId="{04D68DD6-6A28-46B9-B752-27462E36A5D5}" dt="2022-04-25T06:21:07.943" v="3256" actId="1076"/>
          <ac:spMkLst>
            <pc:docMk/>
            <pc:sldMk cId="2628965832" sldId="296"/>
            <ac:spMk id="40" creationId="{F81BD2A4-5B6B-4F91-96D2-ED433CDC25D4}"/>
          </ac:spMkLst>
        </pc:spChg>
        <pc:spChg chg="add del mod">
          <ac:chgData name="Hui Ling Tan" userId="26182f1c-0ebd-4d78-9ec8-81554fd6de1e" providerId="ADAL" clId="{04D68DD6-6A28-46B9-B752-27462E36A5D5}" dt="2022-04-25T02:36:38.346" v="1429" actId="478"/>
          <ac:spMkLst>
            <pc:docMk/>
            <pc:sldMk cId="2628965832" sldId="296"/>
            <ac:spMk id="41" creationId="{2754DF38-B634-4E6E-9F49-D2CAA4943E3E}"/>
          </ac:spMkLst>
        </pc:spChg>
        <pc:spChg chg="add del mod">
          <ac:chgData name="Hui Ling Tan" userId="26182f1c-0ebd-4d78-9ec8-81554fd6de1e" providerId="ADAL" clId="{04D68DD6-6A28-46B9-B752-27462E36A5D5}" dt="2022-04-25T02:37:37.143" v="1473" actId="478"/>
          <ac:spMkLst>
            <pc:docMk/>
            <pc:sldMk cId="2628965832" sldId="296"/>
            <ac:spMk id="44" creationId="{0273C59B-319D-4CE5-B159-9418AC90EEAD}"/>
          </ac:spMkLst>
        </pc:spChg>
        <pc:spChg chg="add del mod">
          <ac:chgData name="Hui Ling Tan" userId="26182f1c-0ebd-4d78-9ec8-81554fd6de1e" providerId="ADAL" clId="{04D68DD6-6A28-46B9-B752-27462E36A5D5}" dt="2022-04-25T02:40:41.403" v="1571" actId="478"/>
          <ac:spMkLst>
            <pc:docMk/>
            <pc:sldMk cId="2628965832" sldId="296"/>
            <ac:spMk id="45" creationId="{8DB9125A-BA7B-4BF3-963E-DAA5E90247F0}"/>
          </ac:spMkLst>
        </pc:spChg>
        <pc:spChg chg="add del mod">
          <ac:chgData name="Hui Ling Tan" userId="26182f1c-0ebd-4d78-9ec8-81554fd6de1e" providerId="ADAL" clId="{04D68DD6-6A28-46B9-B752-27462E36A5D5}" dt="2022-04-25T02:48:21.661" v="1683" actId="478"/>
          <ac:spMkLst>
            <pc:docMk/>
            <pc:sldMk cId="2628965832" sldId="296"/>
            <ac:spMk id="46" creationId="{FC0A2F94-8C54-473B-9F38-272FE30F6A6A}"/>
          </ac:spMkLst>
        </pc:spChg>
        <pc:spChg chg="add mod">
          <ac:chgData name="Hui Ling Tan" userId="26182f1c-0ebd-4d78-9ec8-81554fd6de1e" providerId="ADAL" clId="{04D68DD6-6A28-46B9-B752-27462E36A5D5}" dt="2022-04-25T06:21:14.079" v="3258" actId="1076"/>
          <ac:spMkLst>
            <pc:docMk/>
            <pc:sldMk cId="2628965832" sldId="296"/>
            <ac:spMk id="47" creationId="{619983D1-1B66-44B9-90C3-514648C93B5E}"/>
          </ac:spMkLst>
        </pc:spChg>
        <pc:graphicFrameChg chg="add mod modGraphic">
          <ac:chgData name="Hui Ling Tan" userId="26182f1c-0ebd-4d78-9ec8-81554fd6de1e" providerId="ADAL" clId="{04D68DD6-6A28-46B9-B752-27462E36A5D5}" dt="2022-04-25T06:23:11.366" v="3280" actId="14100"/>
          <ac:graphicFrameMkLst>
            <pc:docMk/>
            <pc:sldMk cId="2628965832" sldId="296"/>
            <ac:graphicFrameMk id="10" creationId="{40BE08FE-D441-405E-BC64-A1029BC0AEA6}"/>
          </ac:graphicFrameMkLst>
        </pc:graphicFrameChg>
        <pc:picChg chg="del mod">
          <ac:chgData name="Hui Ling Tan" userId="26182f1c-0ebd-4d78-9ec8-81554fd6de1e" providerId="ADAL" clId="{04D68DD6-6A28-46B9-B752-27462E36A5D5}" dt="2022-04-25T02:45:45.568" v="1657" actId="478"/>
          <ac:picMkLst>
            <pc:docMk/>
            <pc:sldMk cId="2628965832" sldId="296"/>
            <ac:picMk id="5" creationId="{336074C8-B567-41CD-819A-F0E842FCC16E}"/>
          </ac:picMkLst>
        </pc:picChg>
        <pc:cxnChg chg="add del">
          <ac:chgData name="Hui Ling Tan" userId="26182f1c-0ebd-4d78-9ec8-81554fd6de1e" providerId="ADAL" clId="{04D68DD6-6A28-46B9-B752-27462E36A5D5}" dt="2022-04-25T02:27:46.221" v="1261" actId="478"/>
          <ac:cxnSpMkLst>
            <pc:docMk/>
            <pc:sldMk cId="2628965832" sldId="296"/>
            <ac:cxnSpMk id="17" creationId="{E535665D-DD1E-4007-8A23-86618A4BD6BA}"/>
          </ac:cxnSpMkLst>
        </pc:cxnChg>
        <pc:cxnChg chg="add mod">
          <ac:chgData name="Hui Ling Tan" userId="26182f1c-0ebd-4d78-9ec8-81554fd6de1e" providerId="ADAL" clId="{04D68DD6-6A28-46B9-B752-27462E36A5D5}" dt="2022-04-25T06:32:28.038" v="3404" actId="14100"/>
          <ac:cxnSpMkLst>
            <pc:docMk/>
            <pc:sldMk cId="2628965832" sldId="296"/>
            <ac:cxnSpMk id="19" creationId="{7827EE06-6EDD-4CC4-9BB8-B8195A9B80FF}"/>
          </ac:cxnSpMkLst>
        </pc:cxnChg>
        <pc:cxnChg chg="add mod">
          <ac:chgData name="Hui Ling Tan" userId="26182f1c-0ebd-4d78-9ec8-81554fd6de1e" providerId="ADAL" clId="{04D68DD6-6A28-46B9-B752-27462E36A5D5}" dt="2022-04-25T06:23:37.014" v="3284" actId="1076"/>
          <ac:cxnSpMkLst>
            <pc:docMk/>
            <pc:sldMk cId="2628965832" sldId="296"/>
            <ac:cxnSpMk id="27" creationId="{512D3088-166B-40EB-A7AC-5428BB8F6CF8}"/>
          </ac:cxnSpMkLst>
        </pc:cxnChg>
        <pc:cxnChg chg="add mod">
          <ac:chgData name="Hui Ling Tan" userId="26182f1c-0ebd-4d78-9ec8-81554fd6de1e" providerId="ADAL" clId="{04D68DD6-6A28-46B9-B752-27462E36A5D5}" dt="2022-04-25T06:23:40.957" v="3285" actId="1076"/>
          <ac:cxnSpMkLst>
            <pc:docMk/>
            <pc:sldMk cId="2628965832" sldId="296"/>
            <ac:cxnSpMk id="29" creationId="{899F8FC4-20E5-4A75-B2BA-A11F7F36F344}"/>
          </ac:cxnSpMkLst>
        </pc:cxnChg>
        <pc:cxnChg chg="add mod">
          <ac:chgData name="Hui Ling Tan" userId="26182f1c-0ebd-4d78-9ec8-81554fd6de1e" providerId="ADAL" clId="{04D68DD6-6A28-46B9-B752-27462E36A5D5}" dt="2022-04-25T06:20:51.159" v="3254" actId="1076"/>
          <ac:cxnSpMkLst>
            <pc:docMk/>
            <pc:sldMk cId="2628965832" sldId="296"/>
            <ac:cxnSpMk id="30" creationId="{95726E01-51F3-4615-B261-1FA54DF183D6}"/>
          </ac:cxnSpMkLst>
        </pc:cxnChg>
        <pc:cxnChg chg="add mod">
          <ac:chgData name="Hui Ling Tan" userId="26182f1c-0ebd-4d78-9ec8-81554fd6de1e" providerId="ADAL" clId="{04D68DD6-6A28-46B9-B752-27462E36A5D5}" dt="2022-04-25T06:23:27.998" v="3283" actId="1076"/>
          <ac:cxnSpMkLst>
            <pc:docMk/>
            <pc:sldMk cId="2628965832" sldId="296"/>
            <ac:cxnSpMk id="31" creationId="{15CE2AA7-8657-46D1-93E8-5A1B465A9809}"/>
          </ac:cxnSpMkLst>
        </pc:cxnChg>
        <pc:cxnChg chg="add mod">
          <ac:chgData name="Hui Ling Tan" userId="26182f1c-0ebd-4d78-9ec8-81554fd6de1e" providerId="ADAL" clId="{04D68DD6-6A28-46B9-B752-27462E36A5D5}" dt="2022-04-25T06:20:51.159" v="3254" actId="1076"/>
          <ac:cxnSpMkLst>
            <pc:docMk/>
            <pc:sldMk cId="2628965832" sldId="296"/>
            <ac:cxnSpMk id="32" creationId="{84111CFD-7E41-41D4-807D-9EC76C2AA79C}"/>
          </ac:cxnSpMkLst>
        </pc:cxnChg>
        <pc:cxnChg chg="add mod">
          <ac:chgData name="Hui Ling Tan" userId="26182f1c-0ebd-4d78-9ec8-81554fd6de1e" providerId="ADAL" clId="{04D68DD6-6A28-46B9-B752-27462E36A5D5}" dt="2022-04-25T06:21:10.662" v="3257" actId="1076"/>
          <ac:cxnSpMkLst>
            <pc:docMk/>
            <pc:sldMk cId="2628965832" sldId="296"/>
            <ac:cxnSpMk id="43" creationId="{675889A1-2330-45C7-A0A4-50DC01502757}"/>
          </ac:cxnSpMkLst>
        </pc:cxnChg>
      </pc:sldChg>
      <pc:sldChg chg="addSp delSp modSp add mod">
        <pc:chgData name="Hui Ling Tan" userId="26182f1c-0ebd-4d78-9ec8-81554fd6de1e" providerId="ADAL" clId="{04D68DD6-6A28-46B9-B752-27462E36A5D5}" dt="2022-04-25T05:07:22.311" v="2477" actId="1076"/>
        <pc:sldMkLst>
          <pc:docMk/>
          <pc:sldMk cId="54801450" sldId="297"/>
        </pc:sldMkLst>
        <pc:spChg chg="mod">
          <ac:chgData name="Hui Ling Tan" userId="26182f1c-0ebd-4d78-9ec8-81554fd6de1e" providerId="ADAL" clId="{04D68DD6-6A28-46B9-B752-27462E36A5D5}" dt="2022-04-25T03:10:30.159" v="1862" actId="1076"/>
          <ac:spMkLst>
            <pc:docMk/>
            <pc:sldMk cId="54801450" sldId="297"/>
            <ac:spMk id="5" creationId="{ED96ECB4-25A9-4FDC-AB67-666B7F54D4F6}"/>
          </ac:spMkLst>
        </pc:spChg>
        <pc:spChg chg="del mod">
          <ac:chgData name="Hui Ling Tan" userId="26182f1c-0ebd-4d78-9ec8-81554fd6de1e" providerId="ADAL" clId="{04D68DD6-6A28-46B9-B752-27462E36A5D5}" dt="2022-04-25T03:33:20.711" v="2137" actId="478"/>
          <ac:spMkLst>
            <pc:docMk/>
            <pc:sldMk cId="54801450" sldId="297"/>
            <ac:spMk id="7" creationId="{5AA85716-D272-46F7-A15F-2C66E9E8378E}"/>
          </ac:spMkLst>
        </pc:spChg>
        <pc:spChg chg="add del">
          <ac:chgData name="Hui Ling Tan" userId="26182f1c-0ebd-4d78-9ec8-81554fd6de1e" providerId="ADAL" clId="{04D68DD6-6A28-46B9-B752-27462E36A5D5}" dt="2022-04-25T02:59:39.716" v="1727" actId="478"/>
          <ac:spMkLst>
            <pc:docMk/>
            <pc:sldMk cId="54801450" sldId="297"/>
            <ac:spMk id="8" creationId="{111737AB-6E23-479A-9AE3-1A94CC7DD23D}"/>
          </ac:spMkLst>
        </pc:spChg>
        <pc:spChg chg="add del mod">
          <ac:chgData name="Hui Ling Tan" userId="26182f1c-0ebd-4d78-9ec8-81554fd6de1e" providerId="ADAL" clId="{04D68DD6-6A28-46B9-B752-27462E36A5D5}" dt="2022-04-25T03:33:21.999" v="2138" actId="478"/>
          <ac:spMkLst>
            <pc:docMk/>
            <pc:sldMk cId="54801450" sldId="297"/>
            <ac:spMk id="12" creationId="{90A663F8-3533-4EE9-B64C-9A078A55C68F}"/>
          </ac:spMkLst>
        </pc:spChg>
        <pc:spChg chg="add mod">
          <ac:chgData name="Hui Ling Tan" userId="26182f1c-0ebd-4d78-9ec8-81554fd6de1e" providerId="ADAL" clId="{04D68DD6-6A28-46B9-B752-27462E36A5D5}" dt="2022-04-25T05:03:20.124" v="2407" actId="113"/>
          <ac:spMkLst>
            <pc:docMk/>
            <pc:sldMk cId="54801450" sldId="297"/>
            <ac:spMk id="30" creationId="{CB5692A8-B8AB-4D8B-9399-A1F15A6EFC89}"/>
          </ac:spMkLst>
        </pc:spChg>
        <pc:spChg chg="add mod">
          <ac:chgData name="Hui Ling Tan" userId="26182f1c-0ebd-4d78-9ec8-81554fd6de1e" providerId="ADAL" clId="{04D68DD6-6A28-46B9-B752-27462E36A5D5}" dt="2022-04-25T03:33:49.638" v="2143" actId="1076"/>
          <ac:spMkLst>
            <pc:docMk/>
            <pc:sldMk cId="54801450" sldId="297"/>
            <ac:spMk id="31" creationId="{97E5A1B7-4E5F-4C41-8542-EC0201D1F009}"/>
          </ac:spMkLst>
        </pc:spChg>
        <pc:spChg chg="add del mod">
          <ac:chgData name="Hui Ling Tan" userId="26182f1c-0ebd-4d78-9ec8-81554fd6de1e" providerId="ADAL" clId="{04D68DD6-6A28-46B9-B752-27462E36A5D5}" dt="2022-04-25T03:10:06.574" v="1851"/>
          <ac:spMkLst>
            <pc:docMk/>
            <pc:sldMk cId="54801450" sldId="297"/>
            <ac:spMk id="32" creationId="{4E5E3EBC-3A90-4BCC-BF97-9A3F7241DFDB}"/>
          </ac:spMkLst>
        </pc:spChg>
        <pc:spChg chg="add del mod">
          <ac:chgData name="Hui Ling Tan" userId="26182f1c-0ebd-4d78-9ec8-81554fd6de1e" providerId="ADAL" clId="{04D68DD6-6A28-46B9-B752-27462E36A5D5}" dt="2022-04-25T03:10:06.574" v="1851"/>
          <ac:spMkLst>
            <pc:docMk/>
            <pc:sldMk cId="54801450" sldId="297"/>
            <ac:spMk id="34" creationId="{1024353B-D996-453E-B427-0E62313310E4}"/>
          </ac:spMkLst>
        </pc:spChg>
        <pc:spChg chg="add del mod">
          <ac:chgData name="Hui Ling Tan" userId="26182f1c-0ebd-4d78-9ec8-81554fd6de1e" providerId="ADAL" clId="{04D68DD6-6A28-46B9-B752-27462E36A5D5}" dt="2022-04-25T03:10:06.574" v="1851"/>
          <ac:spMkLst>
            <pc:docMk/>
            <pc:sldMk cId="54801450" sldId="297"/>
            <ac:spMk id="36" creationId="{93B2631A-9594-4295-9761-199CEE82C800}"/>
          </ac:spMkLst>
        </pc:spChg>
        <pc:spChg chg="add mod">
          <ac:chgData name="Hui Ling Tan" userId="26182f1c-0ebd-4d78-9ec8-81554fd6de1e" providerId="ADAL" clId="{04D68DD6-6A28-46B9-B752-27462E36A5D5}" dt="2022-04-25T05:04:22.325" v="2422" actId="1076"/>
          <ac:spMkLst>
            <pc:docMk/>
            <pc:sldMk cId="54801450" sldId="297"/>
            <ac:spMk id="38" creationId="{647E7A5A-515C-42EF-BE89-FA44A9149386}"/>
          </ac:spMkLst>
        </pc:spChg>
        <pc:spChg chg="add mod">
          <ac:chgData name="Hui Ling Tan" userId="26182f1c-0ebd-4d78-9ec8-81554fd6de1e" providerId="ADAL" clId="{04D68DD6-6A28-46B9-B752-27462E36A5D5}" dt="2022-04-25T03:34:41.548" v="2147" actId="1076"/>
          <ac:spMkLst>
            <pc:docMk/>
            <pc:sldMk cId="54801450" sldId="297"/>
            <ac:spMk id="40" creationId="{8C536398-DC4E-44C8-9DE4-1146E5A845F7}"/>
          </ac:spMkLst>
        </pc:spChg>
        <pc:spChg chg="add mod">
          <ac:chgData name="Hui Ling Tan" userId="26182f1c-0ebd-4d78-9ec8-81554fd6de1e" providerId="ADAL" clId="{04D68DD6-6A28-46B9-B752-27462E36A5D5}" dt="2022-04-25T05:04:17.897" v="2421" actId="1076"/>
          <ac:spMkLst>
            <pc:docMk/>
            <pc:sldMk cId="54801450" sldId="297"/>
            <ac:spMk id="42" creationId="{5FD8EF97-1E58-409F-9738-5DD7450235DB}"/>
          </ac:spMkLst>
        </pc:spChg>
        <pc:spChg chg="add del mod">
          <ac:chgData name="Hui Ling Tan" userId="26182f1c-0ebd-4d78-9ec8-81554fd6de1e" providerId="ADAL" clId="{04D68DD6-6A28-46B9-B752-27462E36A5D5}" dt="2022-04-25T03:14:13.198" v="1901" actId="478"/>
          <ac:spMkLst>
            <pc:docMk/>
            <pc:sldMk cId="54801450" sldId="297"/>
            <ac:spMk id="43" creationId="{874F6BE0-C36B-4F61-AD40-07DD1590A11A}"/>
          </ac:spMkLst>
        </pc:spChg>
        <pc:spChg chg="add del mod">
          <ac:chgData name="Hui Ling Tan" userId="26182f1c-0ebd-4d78-9ec8-81554fd6de1e" providerId="ADAL" clId="{04D68DD6-6A28-46B9-B752-27462E36A5D5}" dt="2022-04-25T03:14:17.911" v="1904" actId="478"/>
          <ac:spMkLst>
            <pc:docMk/>
            <pc:sldMk cId="54801450" sldId="297"/>
            <ac:spMk id="45" creationId="{3D43A322-5821-49A9-8457-FA48FF342C45}"/>
          </ac:spMkLst>
        </pc:spChg>
        <pc:spChg chg="add del mod">
          <ac:chgData name="Hui Ling Tan" userId="26182f1c-0ebd-4d78-9ec8-81554fd6de1e" providerId="ADAL" clId="{04D68DD6-6A28-46B9-B752-27462E36A5D5}" dt="2022-04-25T03:14:53.951" v="1911" actId="478"/>
          <ac:spMkLst>
            <pc:docMk/>
            <pc:sldMk cId="54801450" sldId="297"/>
            <ac:spMk id="47" creationId="{FB5725EE-43B8-4796-9863-E1F4EA137287}"/>
          </ac:spMkLst>
        </pc:spChg>
        <pc:spChg chg="add del mod">
          <ac:chgData name="Hui Ling Tan" userId="26182f1c-0ebd-4d78-9ec8-81554fd6de1e" providerId="ADAL" clId="{04D68DD6-6A28-46B9-B752-27462E36A5D5}" dt="2022-04-25T03:14:57.059" v="1914" actId="478"/>
          <ac:spMkLst>
            <pc:docMk/>
            <pc:sldMk cId="54801450" sldId="297"/>
            <ac:spMk id="49" creationId="{B15E3689-2BEE-43A6-8034-B72A7772B108}"/>
          </ac:spMkLst>
        </pc:spChg>
        <pc:spChg chg="add mod">
          <ac:chgData name="Hui Ling Tan" userId="26182f1c-0ebd-4d78-9ec8-81554fd6de1e" providerId="ADAL" clId="{04D68DD6-6A28-46B9-B752-27462E36A5D5}" dt="2022-04-25T03:34:41.548" v="2147" actId="1076"/>
          <ac:spMkLst>
            <pc:docMk/>
            <pc:sldMk cId="54801450" sldId="297"/>
            <ac:spMk id="51" creationId="{57C77FC8-EBC7-495A-99FC-9578D283622F}"/>
          </ac:spMkLst>
        </pc:spChg>
        <pc:spChg chg="add mod">
          <ac:chgData name="Hui Ling Tan" userId="26182f1c-0ebd-4d78-9ec8-81554fd6de1e" providerId="ADAL" clId="{04D68DD6-6A28-46B9-B752-27462E36A5D5}" dt="2022-04-25T05:04:13.347" v="2419" actId="1076"/>
          <ac:spMkLst>
            <pc:docMk/>
            <pc:sldMk cId="54801450" sldId="297"/>
            <ac:spMk id="65" creationId="{427D46BA-8C0A-4628-97C5-861257FDBBDC}"/>
          </ac:spMkLst>
        </pc:spChg>
        <pc:spChg chg="add mod">
          <ac:chgData name="Hui Ling Tan" userId="26182f1c-0ebd-4d78-9ec8-81554fd6de1e" providerId="ADAL" clId="{04D68DD6-6A28-46B9-B752-27462E36A5D5}" dt="2022-04-25T03:34:41.548" v="2147" actId="1076"/>
          <ac:spMkLst>
            <pc:docMk/>
            <pc:sldMk cId="54801450" sldId="297"/>
            <ac:spMk id="67" creationId="{2D5B9E84-849A-4533-B036-8219CCE2F8F2}"/>
          </ac:spMkLst>
        </pc:spChg>
        <pc:spChg chg="add mod">
          <ac:chgData name="Hui Ling Tan" userId="26182f1c-0ebd-4d78-9ec8-81554fd6de1e" providerId="ADAL" clId="{04D68DD6-6A28-46B9-B752-27462E36A5D5}" dt="2022-04-25T05:04:28.742" v="2423" actId="1076"/>
          <ac:spMkLst>
            <pc:docMk/>
            <pc:sldMk cId="54801450" sldId="297"/>
            <ac:spMk id="71" creationId="{AAC44F86-9E79-4B2F-BD5C-FA8EB5EF39F9}"/>
          </ac:spMkLst>
        </pc:spChg>
        <pc:spChg chg="add mod">
          <ac:chgData name="Hui Ling Tan" userId="26182f1c-0ebd-4d78-9ec8-81554fd6de1e" providerId="ADAL" clId="{04D68DD6-6A28-46B9-B752-27462E36A5D5}" dt="2022-04-25T03:34:41.548" v="2147" actId="1076"/>
          <ac:spMkLst>
            <pc:docMk/>
            <pc:sldMk cId="54801450" sldId="297"/>
            <ac:spMk id="73" creationId="{2777BDAA-6697-4A6D-8395-7C2AFFDC3AC2}"/>
          </ac:spMkLst>
        </pc:spChg>
        <pc:spChg chg="add mod">
          <ac:chgData name="Hui Ling Tan" userId="26182f1c-0ebd-4d78-9ec8-81554fd6de1e" providerId="ADAL" clId="{04D68DD6-6A28-46B9-B752-27462E36A5D5}" dt="2022-04-25T03:42:23.623" v="2261" actId="1076"/>
          <ac:spMkLst>
            <pc:docMk/>
            <pc:sldMk cId="54801450" sldId="297"/>
            <ac:spMk id="76" creationId="{F7CBBA3C-745D-4287-A004-A36F82DAD1CE}"/>
          </ac:spMkLst>
        </pc:spChg>
        <pc:spChg chg="add mod">
          <ac:chgData name="Hui Ling Tan" userId="26182f1c-0ebd-4d78-9ec8-81554fd6de1e" providerId="ADAL" clId="{04D68DD6-6A28-46B9-B752-27462E36A5D5}" dt="2022-04-25T05:03:42.346" v="2411" actId="1076"/>
          <ac:spMkLst>
            <pc:docMk/>
            <pc:sldMk cId="54801450" sldId="297"/>
            <ac:spMk id="77" creationId="{43B9FBA3-F10A-4069-BA34-908D82199780}"/>
          </ac:spMkLst>
        </pc:spChg>
        <pc:spChg chg="add mod">
          <ac:chgData name="Hui Ling Tan" userId="26182f1c-0ebd-4d78-9ec8-81554fd6de1e" providerId="ADAL" clId="{04D68DD6-6A28-46B9-B752-27462E36A5D5}" dt="2022-04-25T03:35:14.198" v="2148" actId="1076"/>
          <ac:spMkLst>
            <pc:docMk/>
            <pc:sldMk cId="54801450" sldId="297"/>
            <ac:spMk id="79" creationId="{40CC90A0-19E6-42AE-8433-DC74349D1677}"/>
          </ac:spMkLst>
        </pc:spChg>
        <pc:spChg chg="add mod">
          <ac:chgData name="Hui Ling Tan" userId="26182f1c-0ebd-4d78-9ec8-81554fd6de1e" providerId="ADAL" clId="{04D68DD6-6A28-46B9-B752-27462E36A5D5}" dt="2022-04-25T05:03:27.381" v="2409" actId="113"/>
          <ac:spMkLst>
            <pc:docMk/>
            <pc:sldMk cId="54801450" sldId="297"/>
            <ac:spMk id="81" creationId="{6C2F2D58-6F09-4A65-97DF-6A28C6B13201}"/>
          </ac:spMkLst>
        </pc:spChg>
        <pc:spChg chg="add del mod">
          <ac:chgData name="Hui Ling Tan" userId="26182f1c-0ebd-4d78-9ec8-81554fd6de1e" providerId="ADAL" clId="{04D68DD6-6A28-46B9-B752-27462E36A5D5}" dt="2022-04-25T03:19:37.509" v="1958"/>
          <ac:spMkLst>
            <pc:docMk/>
            <pc:sldMk cId="54801450" sldId="297"/>
            <ac:spMk id="91" creationId="{1C9378DE-EDC7-4C96-B4C5-E664F10C4B4D}"/>
          </ac:spMkLst>
        </pc:spChg>
        <pc:spChg chg="add del mod">
          <ac:chgData name="Hui Ling Tan" userId="26182f1c-0ebd-4d78-9ec8-81554fd6de1e" providerId="ADAL" clId="{04D68DD6-6A28-46B9-B752-27462E36A5D5}" dt="2022-04-25T03:19:37.509" v="1958"/>
          <ac:spMkLst>
            <pc:docMk/>
            <pc:sldMk cId="54801450" sldId="297"/>
            <ac:spMk id="93" creationId="{BB6B3F8F-4BD4-4102-835C-6F75D9F42BB6}"/>
          </ac:spMkLst>
        </pc:spChg>
        <pc:spChg chg="add mod">
          <ac:chgData name="Hui Ling Tan" userId="26182f1c-0ebd-4d78-9ec8-81554fd6de1e" providerId="ADAL" clId="{04D68DD6-6A28-46B9-B752-27462E36A5D5}" dt="2022-04-25T05:03:48.300" v="2413" actId="1076"/>
          <ac:spMkLst>
            <pc:docMk/>
            <pc:sldMk cId="54801450" sldId="297"/>
            <ac:spMk id="94" creationId="{A0E5DEBA-E70D-4297-AD69-A7C128883123}"/>
          </ac:spMkLst>
        </pc:spChg>
        <pc:spChg chg="add mod">
          <ac:chgData name="Hui Ling Tan" userId="26182f1c-0ebd-4d78-9ec8-81554fd6de1e" providerId="ADAL" clId="{04D68DD6-6A28-46B9-B752-27462E36A5D5}" dt="2022-04-25T03:35:14.198" v="2148" actId="1076"/>
          <ac:spMkLst>
            <pc:docMk/>
            <pc:sldMk cId="54801450" sldId="297"/>
            <ac:spMk id="96" creationId="{7E5F1A5B-C285-4C91-9FA2-223C8B9A3528}"/>
          </ac:spMkLst>
        </pc:spChg>
        <pc:spChg chg="add mod">
          <ac:chgData name="Hui Ling Tan" userId="26182f1c-0ebd-4d78-9ec8-81554fd6de1e" providerId="ADAL" clId="{04D68DD6-6A28-46B9-B752-27462E36A5D5}" dt="2022-04-25T05:03:54.116" v="2414" actId="1076"/>
          <ac:spMkLst>
            <pc:docMk/>
            <pc:sldMk cId="54801450" sldId="297"/>
            <ac:spMk id="98" creationId="{9C09B32D-C68D-41A2-A11F-F4E1ACF56D7A}"/>
          </ac:spMkLst>
        </pc:spChg>
        <pc:spChg chg="add mod">
          <ac:chgData name="Hui Ling Tan" userId="26182f1c-0ebd-4d78-9ec8-81554fd6de1e" providerId="ADAL" clId="{04D68DD6-6A28-46B9-B752-27462E36A5D5}" dt="2022-04-25T03:35:14.198" v="2148" actId="1076"/>
          <ac:spMkLst>
            <pc:docMk/>
            <pc:sldMk cId="54801450" sldId="297"/>
            <ac:spMk id="100" creationId="{78D144EB-9680-43B1-BF7D-C629D4075FB6}"/>
          </ac:spMkLst>
        </pc:spChg>
        <pc:spChg chg="add mod">
          <ac:chgData name="Hui Ling Tan" userId="26182f1c-0ebd-4d78-9ec8-81554fd6de1e" providerId="ADAL" clId="{04D68DD6-6A28-46B9-B752-27462E36A5D5}" dt="2022-04-25T03:35:14.198" v="2148" actId="1076"/>
          <ac:spMkLst>
            <pc:docMk/>
            <pc:sldMk cId="54801450" sldId="297"/>
            <ac:spMk id="104" creationId="{373B257C-C001-4D38-8867-8E6C94498C1B}"/>
          </ac:spMkLst>
        </pc:spChg>
        <pc:spChg chg="add mod">
          <ac:chgData name="Hui Ling Tan" userId="26182f1c-0ebd-4d78-9ec8-81554fd6de1e" providerId="ADAL" clId="{04D68DD6-6A28-46B9-B752-27462E36A5D5}" dt="2022-04-25T05:03:31.853" v="2410" actId="113"/>
          <ac:spMkLst>
            <pc:docMk/>
            <pc:sldMk cId="54801450" sldId="297"/>
            <ac:spMk id="105" creationId="{9326B685-0D21-492B-A966-866AF666CB8E}"/>
          </ac:spMkLst>
        </pc:spChg>
        <pc:spChg chg="add del mod">
          <ac:chgData name="Hui Ling Tan" userId="26182f1c-0ebd-4d78-9ec8-81554fd6de1e" providerId="ADAL" clId="{04D68DD6-6A28-46B9-B752-27462E36A5D5}" dt="2022-04-25T03:26:29.021" v="2037" actId="478"/>
          <ac:spMkLst>
            <pc:docMk/>
            <pc:sldMk cId="54801450" sldId="297"/>
            <ac:spMk id="109" creationId="{3966EAA7-CB3C-4DF8-803B-991FD247F0FF}"/>
          </ac:spMkLst>
        </pc:spChg>
        <pc:spChg chg="add del mod">
          <ac:chgData name="Hui Ling Tan" userId="26182f1c-0ebd-4d78-9ec8-81554fd6de1e" providerId="ADAL" clId="{04D68DD6-6A28-46B9-B752-27462E36A5D5}" dt="2022-04-25T03:27:09.184" v="2047" actId="478"/>
          <ac:spMkLst>
            <pc:docMk/>
            <pc:sldMk cId="54801450" sldId="297"/>
            <ac:spMk id="111" creationId="{EEB04340-76E2-460A-85D3-1E95ED2BCDE0}"/>
          </ac:spMkLst>
        </pc:spChg>
        <pc:spChg chg="add del mod">
          <ac:chgData name="Hui Ling Tan" userId="26182f1c-0ebd-4d78-9ec8-81554fd6de1e" providerId="ADAL" clId="{04D68DD6-6A28-46B9-B752-27462E36A5D5}" dt="2022-04-25T03:27:10.919" v="2048" actId="478"/>
          <ac:spMkLst>
            <pc:docMk/>
            <pc:sldMk cId="54801450" sldId="297"/>
            <ac:spMk id="112" creationId="{84AAB39E-D309-47B1-BFA6-5FEA683B2E09}"/>
          </ac:spMkLst>
        </pc:spChg>
        <pc:spChg chg="add mod">
          <ac:chgData name="Hui Ling Tan" userId="26182f1c-0ebd-4d78-9ec8-81554fd6de1e" providerId="ADAL" clId="{04D68DD6-6A28-46B9-B752-27462E36A5D5}" dt="2022-04-25T04:57:39.699" v="2290" actId="1076"/>
          <ac:spMkLst>
            <pc:docMk/>
            <pc:sldMk cId="54801450" sldId="297"/>
            <ac:spMk id="113" creationId="{2B8E2D58-B2F3-4A03-BAF1-18910EBCD191}"/>
          </ac:spMkLst>
        </pc:spChg>
        <pc:spChg chg="add del mod">
          <ac:chgData name="Hui Ling Tan" userId="26182f1c-0ebd-4d78-9ec8-81554fd6de1e" providerId="ADAL" clId="{04D68DD6-6A28-46B9-B752-27462E36A5D5}" dt="2022-04-25T04:57:58.180" v="2294" actId="478"/>
          <ac:spMkLst>
            <pc:docMk/>
            <pc:sldMk cId="54801450" sldId="297"/>
            <ac:spMk id="114" creationId="{4B029F08-0B17-4A44-A432-0C61E0A1EC77}"/>
          </ac:spMkLst>
        </pc:spChg>
        <pc:spChg chg="add del mod">
          <ac:chgData name="Hui Ling Tan" userId="26182f1c-0ebd-4d78-9ec8-81554fd6de1e" providerId="ADAL" clId="{04D68DD6-6A28-46B9-B752-27462E36A5D5}" dt="2022-04-25T04:58:44.790" v="2305" actId="478"/>
          <ac:spMkLst>
            <pc:docMk/>
            <pc:sldMk cId="54801450" sldId="297"/>
            <ac:spMk id="115" creationId="{CC85C513-4AD8-4838-BAE6-75640C039E83}"/>
          </ac:spMkLst>
        </pc:spChg>
        <pc:spChg chg="add mod">
          <ac:chgData name="Hui Ling Tan" userId="26182f1c-0ebd-4d78-9ec8-81554fd6de1e" providerId="ADAL" clId="{04D68DD6-6A28-46B9-B752-27462E36A5D5}" dt="2022-04-25T04:59:39.074" v="2322" actId="1076"/>
          <ac:spMkLst>
            <pc:docMk/>
            <pc:sldMk cId="54801450" sldId="297"/>
            <ac:spMk id="116" creationId="{C2E6EE86-4729-4FB1-B0F7-8FE2AD2D9F80}"/>
          </ac:spMkLst>
        </pc:spChg>
        <pc:spChg chg="add del mod">
          <ac:chgData name="Hui Ling Tan" userId="26182f1c-0ebd-4d78-9ec8-81554fd6de1e" providerId="ADAL" clId="{04D68DD6-6A28-46B9-B752-27462E36A5D5}" dt="2022-04-25T04:57:35.231" v="2289" actId="1076"/>
          <ac:spMkLst>
            <pc:docMk/>
            <pc:sldMk cId="54801450" sldId="297"/>
            <ac:spMk id="123" creationId="{CBE761A3-99B1-4E05-A9C8-BB6F8A4713EF}"/>
          </ac:spMkLst>
        </pc:spChg>
        <pc:spChg chg="add del mod">
          <ac:chgData name="Hui Ling Tan" userId="26182f1c-0ebd-4d78-9ec8-81554fd6de1e" providerId="ADAL" clId="{04D68DD6-6A28-46B9-B752-27462E36A5D5}" dt="2022-04-25T03:30:20.462" v="2112" actId="478"/>
          <ac:spMkLst>
            <pc:docMk/>
            <pc:sldMk cId="54801450" sldId="297"/>
            <ac:spMk id="124" creationId="{682D0EB0-F225-4F47-8A66-CF59D623E11F}"/>
          </ac:spMkLst>
        </pc:spChg>
        <pc:spChg chg="add del mod">
          <ac:chgData name="Hui Ling Tan" userId="26182f1c-0ebd-4d78-9ec8-81554fd6de1e" providerId="ADAL" clId="{04D68DD6-6A28-46B9-B752-27462E36A5D5}" dt="2022-04-25T03:30:21.581" v="2113" actId="478"/>
          <ac:spMkLst>
            <pc:docMk/>
            <pc:sldMk cId="54801450" sldId="297"/>
            <ac:spMk id="126" creationId="{FCB34E64-6526-40B3-A90B-C5C0F7D3A80F}"/>
          </ac:spMkLst>
        </pc:spChg>
        <pc:spChg chg="add del mod">
          <ac:chgData name="Hui Ling Tan" userId="26182f1c-0ebd-4d78-9ec8-81554fd6de1e" providerId="ADAL" clId="{04D68DD6-6A28-46B9-B752-27462E36A5D5}" dt="2022-04-25T03:43:56.563" v="2282" actId="478"/>
          <ac:spMkLst>
            <pc:docMk/>
            <pc:sldMk cId="54801450" sldId="297"/>
            <ac:spMk id="127" creationId="{0B721199-94BA-448C-AB50-42554731ACD3}"/>
          </ac:spMkLst>
        </pc:spChg>
        <pc:spChg chg="add del mod">
          <ac:chgData name="Hui Ling Tan" userId="26182f1c-0ebd-4d78-9ec8-81554fd6de1e" providerId="ADAL" clId="{04D68DD6-6A28-46B9-B752-27462E36A5D5}" dt="2022-04-25T03:43:58.052" v="2283" actId="478"/>
          <ac:spMkLst>
            <pc:docMk/>
            <pc:sldMk cId="54801450" sldId="297"/>
            <ac:spMk id="128" creationId="{3C75E4CA-1AA9-4BCC-8D60-DA8DFFE1F669}"/>
          </ac:spMkLst>
        </pc:spChg>
        <pc:spChg chg="add del mod">
          <ac:chgData name="Hui Ling Tan" userId="26182f1c-0ebd-4d78-9ec8-81554fd6de1e" providerId="ADAL" clId="{04D68DD6-6A28-46B9-B752-27462E36A5D5}" dt="2022-04-25T03:43:03.132" v="2273" actId="478"/>
          <ac:spMkLst>
            <pc:docMk/>
            <pc:sldMk cId="54801450" sldId="297"/>
            <ac:spMk id="140" creationId="{65D188DE-C2F2-4EA7-A8B6-99D1798D4E33}"/>
          </ac:spMkLst>
        </pc:spChg>
        <pc:spChg chg="add mod">
          <ac:chgData name="Hui Ling Tan" userId="26182f1c-0ebd-4d78-9ec8-81554fd6de1e" providerId="ADAL" clId="{04D68DD6-6A28-46B9-B752-27462E36A5D5}" dt="2022-04-25T03:33:35.917" v="2141" actId="1076"/>
          <ac:spMkLst>
            <pc:docMk/>
            <pc:sldMk cId="54801450" sldId="297"/>
            <ac:spMk id="141" creationId="{E5044DCE-739D-4998-A677-D8DE60BB0637}"/>
          </ac:spMkLst>
        </pc:spChg>
        <pc:spChg chg="add mod">
          <ac:chgData name="Hui Ling Tan" userId="26182f1c-0ebd-4d78-9ec8-81554fd6de1e" providerId="ADAL" clId="{04D68DD6-6A28-46B9-B752-27462E36A5D5}" dt="2022-04-25T03:33:35.917" v="2141" actId="1076"/>
          <ac:spMkLst>
            <pc:docMk/>
            <pc:sldMk cId="54801450" sldId="297"/>
            <ac:spMk id="143" creationId="{58608E13-6930-4E22-9E16-F7BA2E0101CB}"/>
          </ac:spMkLst>
        </pc:spChg>
        <pc:spChg chg="add del mod">
          <ac:chgData name="Hui Ling Tan" userId="26182f1c-0ebd-4d78-9ec8-81554fd6de1e" providerId="ADAL" clId="{04D68DD6-6A28-46B9-B752-27462E36A5D5}" dt="2022-04-25T03:38:49.150" v="2187" actId="478"/>
          <ac:spMkLst>
            <pc:docMk/>
            <pc:sldMk cId="54801450" sldId="297"/>
            <ac:spMk id="154" creationId="{C72E2069-6171-4A53-B24B-CB19F6C8DBAE}"/>
          </ac:spMkLst>
        </pc:spChg>
        <pc:spChg chg="add del mod">
          <ac:chgData name="Hui Ling Tan" userId="26182f1c-0ebd-4d78-9ec8-81554fd6de1e" providerId="ADAL" clId="{04D68DD6-6A28-46B9-B752-27462E36A5D5}" dt="2022-04-25T03:40:31.777" v="2241" actId="478"/>
          <ac:spMkLst>
            <pc:docMk/>
            <pc:sldMk cId="54801450" sldId="297"/>
            <ac:spMk id="162" creationId="{8528716C-ADDD-4A92-A9DB-0D90EAF200AB}"/>
          </ac:spMkLst>
        </pc:spChg>
        <pc:spChg chg="add mod">
          <ac:chgData name="Hui Ling Tan" userId="26182f1c-0ebd-4d78-9ec8-81554fd6de1e" providerId="ADAL" clId="{04D68DD6-6A28-46B9-B752-27462E36A5D5}" dt="2022-04-25T05:03:57.209" v="2415" actId="1076"/>
          <ac:spMkLst>
            <pc:docMk/>
            <pc:sldMk cId="54801450" sldId="297"/>
            <ac:spMk id="163" creationId="{F9210E60-83B0-4B52-9C43-5F6DFBD9AAB3}"/>
          </ac:spMkLst>
        </pc:spChg>
        <pc:spChg chg="add mod">
          <ac:chgData name="Hui Ling Tan" userId="26182f1c-0ebd-4d78-9ec8-81554fd6de1e" providerId="ADAL" clId="{04D68DD6-6A28-46B9-B752-27462E36A5D5}" dt="2022-04-25T05:00:02.630" v="2330" actId="1076"/>
          <ac:spMkLst>
            <pc:docMk/>
            <pc:sldMk cId="54801450" sldId="297"/>
            <ac:spMk id="170" creationId="{432A6FFE-215E-4EAB-96A8-72008CEE1D86}"/>
          </ac:spMkLst>
        </pc:spChg>
        <pc:spChg chg="add del mod">
          <ac:chgData name="Hui Ling Tan" userId="26182f1c-0ebd-4d78-9ec8-81554fd6de1e" providerId="ADAL" clId="{04D68DD6-6A28-46B9-B752-27462E36A5D5}" dt="2022-04-25T04:57:49.873" v="2293" actId="478"/>
          <ac:spMkLst>
            <pc:docMk/>
            <pc:sldMk cId="54801450" sldId="297"/>
            <ac:spMk id="171" creationId="{CB1107A8-0EBF-42DC-9843-AAFCB7BFBBFA}"/>
          </ac:spMkLst>
        </pc:spChg>
        <pc:spChg chg="add del mod">
          <ac:chgData name="Hui Ling Tan" userId="26182f1c-0ebd-4d78-9ec8-81554fd6de1e" providerId="ADAL" clId="{04D68DD6-6A28-46B9-B752-27462E36A5D5}" dt="2022-04-25T04:58:39.475" v="2303" actId="478"/>
          <ac:spMkLst>
            <pc:docMk/>
            <pc:sldMk cId="54801450" sldId="297"/>
            <ac:spMk id="172" creationId="{9EF1768D-C427-44EB-9160-F83D6495235C}"/>
          </ac:spMkLst>
        </pc:spChg>
        <pc:spChg chg="add mod">
          <ac:chgData name="Hui Ling Tan" userId="26182f1c-0ebd-4d78-9ec8-81554fd6de1e" providerId="ADAL" clId="{04D68DD6-6A28-46B9-B752-27462E36A5D5}" dt="2022-04-25T04:58:08.292" v="2296" actId="1076"/>
          <ac:spMkLst>
            <pc:docMk/>
            <pc:sldMk cId="54801450" sldId="297"/>
            <ac:spMk id="176" creationId="{41AE86B7-0923-4C7D-BC3D-837B846D6100}"/>
          </ac:spMkLst>
        </pc:spChg>
        <pc:spChg chg="add mod">
          <ac:chgData name="Hui Ling Tan" userId="26182f1c-0ebd-4d78-9ec8-81554fd6de1e" providerId="ADAL" clId="{04D68DD6-6A28-46B9-B752-27462E36A5D5}" dt="2022-04-25T04:58:08.292" v="2296" actId="1076"/>
          <ac:spMkLst>
            <pc:docMk/>
            <pc:sldMk cId="54801450" sldId="297"/>
            <ac:spMk id="177" creationId="{42544666-E1A7-4AB3-B66D-C43F31329995}"/>
          </ac:spMkLst>
        </pc:spChg>
        <pc:spChg chg="add mod">
          <ac:chgData name="Hui Ling Tan" userId="26182f1c-0ebd-4d78-9ec8-81554fd6de1e" providerId="ADAL" clId="{04D68DD6-6A28-46B9-B752-27462E36A5D5}" dt="2022-04-25T04:58:52.378" v="2307" actId="1076"/>
          <ac:spMkLst>
            <pc:docMk/>
            <pc:sldMk cId="54801450" sldId="297"/>
            <ac:spMk id="183" creationId="{80979FA1-DDEF-45C7-A9DA-3F4A97126CF7}"/>
          </ac:spMkLst>
        </pc:spChg>
        <pc:spChg chg="add mod">
          <ac:chgData name="Hui Ling Tan" userId="26182f1c-0ebd-4d78-9ec8-81554fd6de1e" providerId="ADAL" clId="{04D68DD6-6A28-46B9-B752-27462E36A5D5}" dt="2022-04-25T04:58:52.378" v="2307" actId="1076"/>
          <ac:spMkLst>
            <pc:docMk/>
            <pc:sldMk cId="54801450" sldId="297"/>
            <ac:spMk id="184" creationId="{198E96CD-222B-43F3-9F55-1B7671A8B93F}"/>
          </ac:spMkLst>
        </pc:spChg>
        <pc:spChg chg="add del mod">
          <ac:chgData name="Hui Ling Tan" userId="26182f1c-0ebd-4d78-9ec8-81554fd6de1e" providerId="ADAL" clId="{04D68DD6-6A28-46B9-B752-27462E36A5D5}" dt="2022-04-25T05:00:44.410" v="2343" actId="478"/>
          <ac:spMkLst>
            <pc:docMk/>
            <pc:sldMk cId="54801450" sldId="297"/>
            <ac:spMk id="201" creationId="{A61EA819-F174-4A31-B3DF-F6AF0ADC31CE}"/>
          </ac:spMkLst>
        </pc:spChg>
        <pc:spChg chg="add mod">
          <ac:chgData name="Hui Ling Tan" userId="26182f1c-0ebd-4d78-9ec8-81554fd6de1e" providerId="ADAL" clId="{04D68DD6-6A28-46B9-B752-27462E36A5D5}" dt="2022-04-25T05:01:01.363" v="2350" actId="1076"/>
          <ac:spMkLst>
            <pc:docMk/>
            <pc:sldMk cId="54801450" sldId="297"/>
            <ac:spMk id="202" creationId="{8B32AE83-4865-485F-A0D4-9671D249172B}"/>
          </ac:spMkLst>
        </pc:spChg>
        <pc:spChg chg="add del mod">
          <ac:chgData name="Hui Ling Tan" userId="26182f1c-0ebd-4d78-9ec8-81554fd6de1e" providerId="ADAL" clId="{04D68DD6-6A28-46B9-B752-27462E36A5D5}" dt="2022-04-25T05:00:51.066" v="2346" actId="478"/>
          <ac:spMkLst>
            <pc:docMk/>
            <pc:sldMk cId="54801450" sldId="297"/>
            <ac:spMk id="203" creationId="{290108CA-DAA7-4AE9-A94C-24A293DA9878}"/>
          </ac:spMkLst>
        </pc:spChg>
        <pc:spChg chg="add mod">
          <ac:chgData name="Hui Ling Tan" userId="26182f1c-0ebd-4d78-9ec8-81554fd6de1e" providerId="ADAL" clId="{04D68DD6-6A28-46B9-B752-27462E36A5D5}" dt="2022-04-25T05:01:14.979" v="2353" actId="1076"/>
          <ac:spMkLst>
            <pc:docMk/>
            <pc:sldMk cId="54801450" sldId="297"/>
            <ac:spMk id="204" creationId="{63E09D9B-C721-4CE7-8704-1E5AC3AF7CE9}"/>
          </ac:spMkLst>
        </pc:spChg>
        <pc:spChg chg="add mod">
          <ac:chgData name="Hui Ling Tan" userId="26182f1c-0ebd-4d78-9ec8-81554fd6de1e" providerId="ADAL" clId="{04D68DD6-6A28-46B9-B752-27462E36A5D5}" dt="2022-04-25T05:01:17.308" v="2354" actId="1076"/>
          <ac:spMkLst>
            <pc:docMk/>
            <pc:sldMk cId="54801450" sldId="297"/>
            <ac:spMk id="205" creationId="{E2805517-BCDE-40C2-8861-B0B5D0D06953}"/>
          </ac:spMkLst>
        </pc:spChg>
        <pc:spChg chg="add mod">
          <ac:chgData name="Hui Ling Tan" userId="26182f1c-0ebd-4d78-9ec8-81554fd6de1e" providerId="ADAL" clId="{04D68DD6-6A28-46B9-B752-27462E36A5D5}" dt="2022-04-25T05:01:23.239" v="2356" actId="1076"/>
          <ac:spMkLst>
            <pc:docMk/>
            <pc:sldMk cId="54801450" sldId="297"/>
            <ac:spMk id="206" creationId="{5985F725-7AFC-4091-B12B-67B9C378F691}"/>
          </ac:spMkLst>
        </pc:spChg>
        <pc:spChg chg="add mod">
          <ac:chgData name="Hui Ling Tan" userId="26182f1c-0ebd-4d78-9ec8-81554fd6de1e" providerId="ADAL" clId="{04D68DD6-6A28-46B9-B752-27462E36A5D5}" dt="2022-04-25T05:02:32.150" v="2401" actId="1076"/>
          <ac:spMkLst>
            <pc:docMk/>
            <pc:sldMk cId="54801450" sldId="297"/>
            <ac:spMk id="207" creationId="{A0F549AF-D87F-46B7-A44E-D00C3DD8FE0F}"/>
          </ac:spMkLst>
        </pc:spChg>
        <pc:spChg chg="add mod">
          <ac:chgData name="Hui Ling Tan" userId="26182f1c-0ebd-4d78-9ec8-81554fd6de1e" providerId="ADAL" clId="{04D68DD6-6A28-46B9-B752-27462E36A5D5}" dt="2022-04-25T05:02:53.326" v="2406" actId="1076"/>
          <ac:spMkLst>
            <pc:docMk/>
            <pc:sldMk cId="54801450" sldId="297"/>
            <ac:spMk id="208" creationId="{33130A67-BA36-4882-8569-8A87A1C789A8}"/>
          </ac:spMkLst>
        </pc:spChg>
        <pc:spChg chg="add">
          <ac:chgData name="Hui Ling Tan" userId="26182f1c-0ebd-4d78-9ec8-81554fd6de1e" providerId="ADAL" clId="{04D68DD6-6A28-46B9-B752-27462E36A5D5}" dt="2022-04-25T05:05:35.260" v="2426" actId="11529"/>
          <ac:spMkLst>
            <pc:docMk/>
            <pc:sldMk cId="54801450" sldId="297"/>
            <ac:spMk id="219" creationId="{859FE5C5-6FBF-4202-B2C0-756D7F38C665}"/>
          </ac:spMkLst>
        </pc:spChg>
        <pc:spChg chg="add mod">
          <ac:chgData name="Hui Ling Tan" userId="26182f1c-0ebd-4d78-9ec8-81554fd6de1e" providerId="ADAL" clId="{04D68DD6-6A28-46B9-B752-27462E36A5D5}" dt="2022-04-25T05:05:41.623" v="2427"/>
          <ac:spMkLst>
            <pc:docMk/>
            <pc:sldMk cId="54801450" sldId="297"/>
            <ac:spMk id="220" creationId="{F9E0B88D-EE44-41A2-B320-A534571DF675}"/>
          </ac:spMkLst>
        </pc:spChg>
        <pc:spChg chg="add mod">
          <ac:chgData name="Hui Ling Tan" userId="26182f1c-0ebd-4d78-9ec8-81554fd6de1e" providerId="ADAL" clId="{04D68DD6-6A28-46B9-B752-27462E36A5D5}" dt="2022-04-25T05:05:46.420" v="2429" actId="1076"/>
          <ac:spMkLst>
            <pc:docMk/>
            <pc:sldMk cId="54801450" sldId="297"/>
            <ac:spMk id="221" creationId="{FA02AE87-2B86-451D-9FBA-7D5798B85B63}"/>
          </ac:spMkLst>
        </pc:spChg>
        <pc:spChg chg="add mod">
          <ac:chgData name="Hui Ling Tan" userId="26182f1c-0ebd-4d78-9ec8-81554fd6de1e" providerId="ADAL" clId="{04D68DD6-6A28-46B9-B752-27462E36A5D5}" dt="2022-04-25T05:05:49.078" v="2431" actId="1076"/>
          <ac:spMkLst>
            <pc:docMk/>
            <pc:sldMk cId="54801450" sldId="297"/>
            <ac:spMk id="222" creationId="{78498C42-828A-48C4-B5D8-7346114E56E4}"/>
          </ac:spMkLst>
        </pc:spChg>
        <pc:spChg chg="add mod">
          <ac:chgData name="Hui Ling Tan" userId="26182f1c-0ebd-4d78-9ec8-81554fd6de1e" providerId="ADAL" clId="{04D68DD6-6A28-46B9-B752-27462E36A5D5}" dt="2022-04-25T05:05:54.387" v="2433" actId="1076"/>
          <ac:spMkLst>
            <pc:docMk/>
            <pc:sldMk cId="54801450" sldId="297"/>
            <ac:spMk id="223" creationId="{21576D77-78E6-4221-B5CC-44079912254C}"/>
          </ac:spMkLst>
        </pc:spChg>
        <pc:spChg chg="add mod">
          <ac:chgData name="Hui Ling Tan" userId="26182f1c-0ebd-4d78-9ec8-81554fd6de1e" providerId="ADAL" clId="{04D68DD6-6A28-46B9-B752-27462E36A5D5}" dt="2022-04-25T05:05:56.226" v="2435" actId="1076"/>
          <ac:spMkLst>
            <pc:docMk/>
            <pc:sldMk cId="54801450" sldId="297"/>
            <ac:spMk id="224" creationId="{9D4D34C6-BC2D-4CD7-AE82-2BD1107A2D3D}"/>
          </ac:spMkLst>
        </pc:spChg>
        <pc:spChg chg="add mod">
          <ac:chgData name="Hui Ling Tan" userId="26182f1c-0ebd-4d78-9ec8-81554fd6de1e" providerId="ADAL" clId="{04D68DD6-6A28-46B9-B752-27462E36A5D5}" dt="2022-04-25T05:05:58.086" v="2437" actId="1076"/>
          <ac:spMkLst>
            <pc:docMk/>
            <pc:sldMk cId="54801450" sldId="297"/>
            <ac:spMk id="225" creationId="{44B80EF3-553F-4CAA-888D-89017FB4D844}"/>
          </ac:spMkLst>
        </pc:spChg>
        <pc:spChg chg="add mod">
          <ac:chgData name="Hui Ling Tan" userId="26182f1c-0ebd-4d78-9ec8-81554fd6de1e" providerId="ADAL" clId="{04D68DD6-6A28-46B9-B752-27462E36A5D5}" dt="2022-04-25T05:06:00.337" v="2439" actId="1076"/>
          <ac:spMkLst>
            <pc:docMk/>
            <pc:sldMk cId="54801450" sldId="297"/>
            <ac:spMk id="226" creationId="{04E8E4CE-3D2F-4A16-A0E0-78572102D740}"/>
          </ac:spMkLst>
        </pc:spChg>
        <pc:spChg chg="add mod">
          <ac:chgData name="Hui Ling Tan" userId="26182f1c-0ebd-4d78-9ec8-81554fd6de1e" providerId="ADAL" clId="{04D68DD6-6A28-46B9-B752-27462E36A5D5}" dt="2022-04-25T05:06:04.085" v="2441" actId="1076"/>
          <ac:spMkLst>
            <pc:docMk/>
            <pc:sldMk cId="54801450" sldId="297"/>
            <ac:spMk id="227" creationId="{AB2BA778-D164-43A1-B1B9-72911C9DA1C1}"/>
          </ac:spMkLst>
        </pc:spChg>
        <pc:spChg chg="add mod">
          <ac:chgData name="Hui Ling Tan" userId="26182f1c-0ebd-4d78-9ec8-81554fd6de1e" providerId="ADAL" clId="{04D68DD6-6A28-46B9-B752-27462E36A5D5}" dt="2022-04-25T05:06:07.011" v="2443" actId="1076"/>
          <ac:spMkLst>
            <pc:docMk/>
            <pc:sldMk cId="54801450" sldId="297"/>
            <ac:spMk id="228" creationId="{CDCD321F-E23D-4D19-A7AE-3DB1F7F745B9}"/>
          </ac:spMkLst>
        </pc:spChg>
        <pc:spChg chg="add mod">
          <ac:chgData name="Hui Ling Tan" userId="26182f1c-0ebd-4d78-9ec8-81554fd6de1e" providerId="ADAL" clId="{04D68DD6-6A28-46B9-B752-27462E36A5D5}" dt="2022-04-25T05:06:09.170" v="2445" actId="1076"/>
          <ac:spMkLst>
            <pc:docMk/>
            <pc:sldMk cId="54801450" sldId="297"/>
            <ac:spMk id="229" creationId="{4CAAF2B7-D694-49C7-AF13-29AD9A348EDD}"/>
          </ac:spMkLst>
        </pc:spChg>
        <pc:spChg chg="add mod">
          <ac:chgData name="Hui Ling Tan" userId="26182f1c-0ebd-4d78-9ec8-81554fd6de1e" providerId="ADAL" clId="{04D68DD6-6A28-46B9-B752-27462E36A5D5}" dt="2022-04-25T05:06:12.610" v="2447" actId="1076"/>
          <ac:spMkLst>
            <pc:docMk/>
            <pc:sldMk cId="54801450" sldId="297"/>
            <ac:spMk id="230" creationId="{6C7ED550-A54A-48E6-8968-FA5EFFFF3A02}"/>
          </ac:spMkLst>
        </pc:spChg>
        <pc:spChg chg="add mod">
          <ac:chgData name="Hui Ling Tan" userId="26182f1c-0ebd-4d78-9ec8-81554fd6de1e" providerId="ADAL" clId="{04D68DD6-6A28-46B9-B752-27462E36A5D5}" dt="2022-04-25T05:06:15.534" v="2449" actId="1076"/>
          <ac:spMkLst>
            <pc:docMk/>
            <pc:sldMk cId="54801450" sldId="297"/>
            <ac:spMk id="231" creationId="{DF418DAA-B563-4802-A3EE-C58432E1A1CD}"/>
          </ac:spMkLst>
        </pc:spChg>
        <pc:spChg chg="add mod">
          <ac:chgData name="Hui Ling Tan" userId="26182f1c-0ebd-4d78-9ec8-81554fd6de1e" providerId="ADAL" clId="{04D68DD6-6A28-46B9-B752-27462E36A5D5}" dt="2022-04-25T05:06:18.711" v="2451" actId="1076"/>
          <ac:spMkLst>
            <pc:docMk/>
            <pc:sldMk cId="54801450" sldId="297"/>
            <ac:spMk id="232" creationId="{94FE0803-EA00-4E15-AE50-AA1D32864583}"/>
          </ac:spMkLst>
        </pc:spChg>
        <pc:spChg chg="add mod">
          <ac:chgData name="Hui Ling Tan" userId="26182f1c-0ebd-4d78-9ec8-81554fd6de1e" providerId="ADAL" clId="{04D68DD6-6A28-46B9-B752-27462E36A5D5}" dt="2022-04-25T05:06:20.918" v="2453" actId="1076"/>
          <ac:spMkLst>
            <pc:docMk/>
            <pc:sldMk cId="54801450" sldId="297"/>
            <ac:spMk id="233" creationId="{69C10ADD-D75C-43A9-B039-2C7C10A89E24}"/>
          </ac:spMkLst>
        </pc:spChg>
        <pc:spChg chg="add mod">
          <ac:chgData name="Hui Ling Tan" userId="26182f1c-0ebd-4d78-9ec8-81554fd6de1e" providerId="ADAL" clId="{04D68DD6-6A28-46B9-B752-27462E36A5D5}" dt="2022-04-25T05:06:23.023" v="2455" actId="1076"/>
          <ac:spMkLst>
            <pc:docMk/>
            <pc:sldMk cId="54801450" sldId="297"/>
            <ac:spMk id="234" creationId="{6EB447FD-77A8-46F8-BB89-79E6B9038428}"/>
          </ac:spMkLst>
        </pc:spChg>
        <pc:spChg chg="add mod">
          <ac:chgData name="Hui Ling Tan" userId="26182f1c-0ebd-4d78-9ec8-81554fd6de1e" providerId="ADAL" clId="{04D68DD6-6A28-46B9-B752-27462E36A5D5}" dt="2022-04-25T05:06:24.728" v="2457" actId="1076"/>
          <ac:spMkLst>
            <pc:docMk/>
            <pc:sldMk cId="54801450" sldId="297"/>
            <ac:spMk id="235" creationId="{08E22E1F-3788-46EC-8114-1598B34022D6}"/>
          </ac:spMkLst>
        </pc:spChg>
        <pc:spChg chg="add mod">
          <ac:chgData name="Hui Ling Tan" userId="26182f1c-0ebd-4d78-9ec8-81554fd6de1e" providerId="ADAL" clId="{04D68DD6-6A28-46B9-B752-27462E36A5D5}" dt="2022-04-25T05:06:27.721" v="2459" actId="1076"/>
          <ac:spMkLst>
            <pc:docMk/>
            <pc:sldMk cId="54801450" sldId="297"/>
            <ac:spMk id="236" creationId="{48BBDD64-F314-44D3-8092-5F07CD6FE77E}"/>
          </ac:spMkLst>
        </pc:spChg>
        <pc:spChg chg="add mod">
          <ac:chgData name="Hui Ling Tan" userId="26182f1c-0ebd-4d78-9ec8-81554fd6de1e" providerId="ADAL" clId="{04D68DD6-6A28-46B9-B752-27462E36A5D5}" dt="2022-04-25T05:06:29.657" v="2461" actId="1076"/>
          <ac:spMkLst>
            <pc:docMk/>
            <pc:sldMk cId="54801450" sldId="297"/>
            <ac:spMk id="237" creationId="{06737581-AE96-4E8B-B16C-04A3002B6716}"/>
          </ac:spMkLst>
        </pc:spChg>
        <pc:spChg chg="add mod">
          <ac:chgData name="Hui Ling Tan" userId="26182f1c-0ebd-4d78-9ec8-81554fd6de1e" providerId="ADAL" clId="{04D68DD6-6A28-46B9-B752-27462E36A5D5}" dt="2022-04-25T05:06:31.747" v="2463" actId="1076"/>
          <ac:spMkLst>
            <pc:docMk/>
            <pc:sldMk cId="54801450" sldId="297"/>
            <ac:spMk id="238" creationId="{D915E7DF-C953-4716-901F-17AA17771EC0}"/>
          </ac:spMkLst>
        </pc:spChg>
        <pc:spChg chg="add mod">
          <ac:chgData name="Hui Ling Tan" userId="26182f1c-0ebd-4d78-9ec8-81554fd6de1e" providerId="ADAL" clId="{04D68DD6-6A28-46B9-B752-27462E36A5D5}" dt="2022-04-25T05:06:33.699" v="2465" actId="1076"/>
          <ac:spMkLst>
            <pc:docMk/>
            <pc:sldMk cId="54801450" sldId="297"/>
            <ac:spMk id="239" creationId="{E7D45BCD-873F-4F98-96B8-115B607F7EF6}"/>
          </ac:spMkLst>
        </pc:spChg>
        <pc:spChg chg="add mod">
          <ac:chgData name="Hui Ling Tan" userId="26182f1c-0ebd-4d78-9ec8-81554fd6de1e" providerId="ADAL" clId="{04D68DD6-6A28-46B9-B752-27462E36A5D5}" dt="2022-04-25T05:06:55.060" v="2467" actId="1076"/>
          <ac:spMkLst>
            <pc:docMk/>
            <pc:sldMk cId="54801450" sldId="297"/>
            <ac:spMk id="240" creationId="{B5685953-E664-4B8F-9F2B-FCC83C295BC3}"/>
          </ac:spMkLst>
        </pc:spChg>
        <pc:spChg chg="add mod">
          <ac:chgData name="Hui Ling Tan" userId="26182f1c-0ebd-4d78-9ec8-81554fd6de1e" providerId="ADAL" clId="{04D68DD6-6A28-46B9-B752-27462E36A5D5}" dt="2022-04-25T05:06:55.060" v="2467" actId="1076"/>
          <ac:spMkLst>
            <pc:docMk/>
            <pc:sldMk cId="54801450" sldId="297"/>
            <ac:spMk id="241" creationId="{21AA4D2F-31C2-442C-8027-F88089FE090A}"/>
          </ac:spMkLst>
        </pc:spChg>
        <pc:spChg chg="add mod">
          <ac:chgData name="Hui Ling Tan" userId="26182f1c-0ebd-4d78-9ec8-81554fd6de1e" providerId="ADAL" clId="{04D68DD6-6A28-46B9-B752-27462E36A5D5}" dt="2022-04-25T05:06:55.060" v="2467" actId="1076"/>
          <ac:spMkLst>
            <pc:docMk/>
            <pc:sldMk cId="54801450" sldId="297"/>
            <ac:spMk id="242" creationId="{F0DD6A67-DA5B-4327-9C46-61B083C7A59E}"/>
          </ac:spMkLst>
        </pc:spChg>
        <pc:spChg chg="add mod">
          <ac:chgData name="Hui Ling Tan" userId="26182f1c-0ebd-4d78-9ec8-81554fd6de1e" providerId="ADAL" clId="{04D68DD6-6A28-46B9-B752-27462E36A5D5}" dt="2022-04-25T05:06:55.060" v="2467" actId="1076"/>
          <ac:spMkLst>
            <pc:docMk/>
            <pc:sldMk cId="54801450" sldId="297"/>
            <ac:spMk id="243" creationId="{CB8C72AD-A7D1-4A39-8426-CA567A452C3F}"/>
          </ac:spMkLst>
        </pc:spChg>
        <pc:spChg chg="add mod">
          <ac:chgData name="Hui Ling Tan" userId="26182f1c-0ebd-4d78-9ec8-81554fd6de1e" providerId="ADAL" clId="{04D68DD6-6A28-46B9-B752-27462E36A5D5}" dt="2022-04-25T05:06:55.060" v="2467" actId="1076"/>
          <ac:spMkLst>
            <pc:docMk/>
            <pc:sldMk cId="54801450" sldId="297"/>
            <ac:spMk id="244" creationId="{BFAD3514-DBDC-434D-9C26-9C884A9F69AD}"/>
          </ac:spMkLst>
        </pc:spChg>
        <pc:spChg chg="add mod">
          <ac:chgData name="Hui Ling Tan" userId="26182f1c-0ebd-4d78-9ec8-81554fd6de1e" providerId="ADAL" clId="{04D68DD6-6A28-46B9-B752-27462E36A5D5}" dt="2022-04-25T05:06:55.060" v="2467" actId="1076"/>
          <ac:spMkLst>
            <pc:docMk/>
            <pc:sldMk cId="54801450" sldId="297"/>
            <ac:spMk id="245" creationId="{C9A0F380-2C48-4912-9F19-1D31EEABBD9D}"/>
          </ac:spMkLst>
        </pc:spChg>
        <pc:spChg chg="add mod">
          <ac:chgData name="Hui Ling Tan" userId="26182f1c-0ebd-4d78-9ec8-81554fd6de1e" providerId="ADAL" clId="{04D68DD6-6A28-46B9-B752-27462E36A5D5}" dt="2022-04-25T05:06:55.060" v="2467" actId="1076"/>
          <ac:spMkLst>
            <pc:docMk/>
            <pc:sldMk cId="54801450" sldId="297"/>
            <ac:spMk id="246" creationId="{5157FC37-57F5-4A7E-8FCB-38490501EE3F}"/>
          </ac:spMkLst>
        </pc:spChg>
        <pc:spChg chg="add mod">
          <ac:chgData name="Hui Ling Tan" userId="26182f1c-0ebd-4d78-9ec8-81554fd6de1e" providerId="ADAL" clId="{04D68DD6-6A28-46B9-B752-27462E36A5D5}" dt="2022-04-25T05:06:55.060" v="2467" actId="1076"/>
          <ac:spMkLst>
            <pc:docMk/>
            <pc:sldMk cId="54801450" sldId="297"/>
            <ac:spMk id="247" creationId="{DEC10A39-3892-4056-858E-F398A4E9E858}"/>
          </ac:spMkLst>
        </pc:spChg>
        <pc:spChg chg="add mod">
          <ac:chgData name="Hui Ling Tan" userId="26182f1c-0ebd-4d78-9ec8-81554fd6de1e" providerId="ADAL" clId="{04D68DD6-6A28-46B9-B752-27462E36A5D5}" dt="2022-04-25T05:06:55.060" v="2467" actId="1076"/>
          <ac:spMkLst>
            <pc:docMk/>
            <pc:sldMk cId="54801450" sldId="297"/>
            <ac:spMk id="248" creationId="{94B3BB37-8426-414E-A9DF-153A1B62B0D0}"/>
          </ac:spMkLst>
        </pc:spChg>
        <pc:spChg chg="add mod">
          <ac:chgData name="Hui Ling Tan" userId="26182f1c-0ebd-4d78-9ec8-81554fd6de1e" providerId="ADAL" clId="{04D68DD6-6A28-46B9-B752-27462E36A5D5}" dt="2022-04-25T05:06:59.334" v="2469" actId="1076"/>
          <ac:spMkLst>
            <pc:docMk/>
            <pc:sldMk cId="54801450" sldId="297"/>
            <ac:spMk id="249" creationId="{0F5C23E0-9399-4162-BE85-BDE8BDCAD67D}"/>
          </ac:spMkLst>
        </pc:spChg>
        <pc:spChg chg="add mod">
          <ac:chgData name="Hui Ling Tan" userId="26182f1c-0ebd-4d78-9ec8-81554fd6de1e" providerId="ADAL" clId="{04D68DD6-6A28-46B9-B752-27462E36A5D5}" dt="2022-04-25T05:06:59.334" v="2469" actId="1076"/>
          <ac:spMkLst>
            <pc:docMk/>
            <pc:sldMk cId="54801450" sldId="297"/>
            <ac:spMk id="250" creationId="{5C58823A-9BA6-42D1-8634-81CE7EF85DAA}"/>
          </ac:spMkLst>
        </pc:spChg>
        <pc:spChg chg="add mod">
          <ac:chgData name="Hui Ling Tan" userId="26182f1c-0ebd-4d78-9ec8-81554fd6de1e" providerId="ADAL" clId="{04D68DD6-6A28-46B9-B752-27462E36A5D5}" dt="2022-04-25T05:06:59.334" v="2469" actId="1076"/>
          <ac:spMkLst>
            <pc:docMk/>
            <pc:sldMk cId="54801450" sldId="297"/>
            <ac:spMk id="251" creationId="{2F81B7B3-577C-44B7-A223-6B933D789862}"/>
          </ac:spMkLst>
        </pc:spChg>
        <pc:spChg chg="add mod">
          <ac:chgData name="Hui Ling Tan" userId="26182f1c-0ebd-4d78-9ec8-81554fd6de1e" providerId="ADAL" clId="{04D68DD6-6A28-46B9-B752-27462E36A5D5}" dt="2022-04-25T05:06:59.334" v="2469" actId="1076"/>
          <ac:spMkLst>
            <pc:docMk/>
            <pc:sldMk cId="54801450" sldId="297"/>
            <ac:spMk id="252" creationId="{C21EB016-EE4B-40DC-9F3E-EF82958B780D}"/>
          </ac:spMkLst>
        </pc:spChg>
        <pc:spChg chg="add mod">
          <ac:chgData name="Hui Ling Tan" userId="26182f1c-0ebd-4d78-9ec8-81554fd6de1e" providerId="ADAL" clId="{04D68DD6-6A28-46B9-B752-27462E36A5D5}" dt="2022-04-25T05:06:59.334" v="2469" actId="1076"/>
          <ac:spMkLst>
            <pc:docMk/>
            <pc:sldMk cId="54801450" sldId="297"/>
            <ac:spMk id="253" creationId="{C621E90B-CC9A-45BD-B7CC-E8B48BF821D2}"/>
          </ac:spMkLst>
        </pc:spChg>
        <pc:spChg chg="add mod">
          <ac:chgData name="Hui Ling Tan" userId="26182f1c-0ebd-4d78-9ec8-81554fd6de1e" providerId="ADAL" clId="{04D68DD6-6A28-46B9-B752-27462E36A5D5}" dt="2022-04-25T05:06:59.334" v="2469" actId="1076"/>
          <ac:spMkLst>
            <pc:docMk/>
            <pc:sldMk cId="54801450" sldId="297"/>
            <ac:spMk id="254" creationId="{63A9EEC1-AF42-4C8E-A49D-8485040E212D}"/>
          </ac:spMkLst>
        </pc:spChg>
        <pc:spChg chg="add mod">
          <ac:chgData name="Hui Ling Tan" userId="26182f1c-0ebd-4d78-9ec8-81554fd6de1e" providerId="ADAL" clId="{04D68DD6-6A28-46B9-B752-27462E36A5D5}" dt="2022-04-25T05:06:59.334" v="2469" actId="1076"/>
          <ac:spMkLst>
            <pc:docMk/>
            <pc:sldMk cId="54801450" sldId="297"/>
            <ac:spMk id="255" creationId="{BA958211-0398-4963-AE0E-60E26F0A5374}"/>
          </ac:spMkLst>
        </pc:spChg>
        <pc:spChg chg="add mod">
          <ac:chgData name="Hui Ling Tan" userId="26182f1c-0ebd-4d78-9ec8-81554fd6de1e" providerId="ADAL" clId="{04D68DD6-6A28-46B9-B752-27462E36A5D5}" dt="2022-04-25T05:06:59.334" v="2469" actId="1076"/>
          <ac:spMkLst>
            <pc:docMk/>
            <pc:sldMk cId="54801450" sldId="297"/>
            <ac:spMk id="256" creationId="{A68B47CB-9C3C-47BB-AF73-A61588AC87DB}"/>
          </ac:spMkLst>
        </pc:spChg>
        <pc:spChg chg="add mod">
          <ac:chgData name="Hui Ling Tan" userId="26182f1c-0ebd-4d78-9ec8-81554fd6de1e" providerId="ADAL" clId="{04D68DD6-6A28-46B9-B752-27462E36A5D5}" dt="2022-04-25T05:06:59.334" v="2469" actId="1076"/>
          <ac:spMkLst>
            <pc:docMk/>
            <pc:sldMk cId="54801450" sldId="297"/>
            <ac:spMk id="257" creationId="{263E77A8-BF41-424F-83F4-E69ACF88E0BF}"/>
          </ac:spMkLst>
        </pc:spChg>
        <pc:spChg chg="add mod">
          <ac:chgData name="Hui Ling Tan" userId="26182f1c-0ebd-4d78-9ec8-81554fd6de1e" providerId="ADAL" clId="{04D68DD6-6A28-46B9-B752-27462E36A5D5}" dt="2022-04-25T05:07:05.798" v="2471" actId="1076"/>
          <ac:spMkLst>
            <pc:docMk/>
            <pc:sldMk cId="54801450" sldId="297"/>
            <ac:spMk id="258" creationId="{FD952935-376E-4911-843E-2C277BFB244C}"/>
          </ac:spMkLst>
        </pc:spChg>
        <pc:spChg chg="add mod">
          <ac:chgData name="Hui Ling Tan" userId="26182f1c-0ebd-4d78-9ec8-81554fd6de1e" providerId="ADAL" clId="{04D68DD6-6A28-46B9-B752-27462E36A5D5}" dt="2022-04-25T05:07:05.798" v="2471" actId="1076"/>
          <ac:spMkLst>
            <pc:docMk/>
            <pc:sldMk cId="54801450" sldId="297"/>
            <ac:spMk id="259" creationId="{B059756B-AEB9-4730-9776-0B5225A7AC14}"/>
          </ac:spMkLst>
        </pc:spChg>
        <pc:spChg chg="add mod">
          <ac:chgData name="Hui Ling Tan" userId="26182f1c-0ebd-4d78-9ec8-81554fd6de1e" providerId="ADAL" clId="{04D68DD6-6A28-46B9-B752-27462E36A5D5}" dt="2022-04-25T05:07:05.798" v="2471" actId="1076"/>
          <ac:spMkLst>
            <pc:docMk/>
            <pc:sldMk cId="54801450" sldId="297"/>
            <ac:spMk id="260" creationId="{ADB72D2C-B79D-4B46-803C-98D1EF3C6282}"/>
          </ac:spMkLst>
        </pc:spChg>
        <pc:spChg chg="add mod">
          <ac:chgData name="Hui Ling Tan" userId="26182f1c-0ebd-4d78-9ec8-81554fd6de1e" providerId="ADAL" clId="{04D68DD6-6A28-46B9-B752-27462E36A5D5}" dt="2022-04-25T05:07:05.798" v="2471" actId="1076"/>
          <ac:spMkLst>
            <pc:docMk/>
            <pc:sldMk cId="54801450" sldId="297"/>
            <ac:spMk id="261" creationId="{8F42F7B6-59CD-44B8-9C91-B14A1CC75B40}"/>
          </ac:spMkLst>
        </pc:spChg>
        <pc:spChg chg="add mod">
          <ac:chgData name="Hui Ling Tan" userId="26182f1c-0ebd-4d78-9ec8-81554fd6de1e" providerId="ADAL" clId="{04D68DD6-6A28-46B9-B752-27462E36A5D5}" dt="2022-04-25T05:07:05.798" v="2471" actId="1076"/>
          <ac:spMkLst>
            <pc:docMk/>
            <pc:sldMk cId="54801450" sldId="297"/>
            <ac:spMk id="262" creationId="{F13A54AF-ED39-435A-A557-BA6B0DD33468}"/>
          </ac:spMkLst>
        </pc:spChg>
        <pc:spChg chg="add mod">
          <ac:chgData name="Hui Ling Tan" userId="26182f1c-0ebd-4d78-9ec8-81554fd6de1e" providerId="ADAL" clId="{04D68DD6-6A28-46B9-B752-27462E36A5D5}" dt="2022-04-25T05:07:05.798" v="2471" actId="1076"/>
          <ac:spMkLst>
            <pc:docMk/>
            <pc:sldMk cId="54801450" sldId="297"/>
            <ac:spMk id="263" creationId="{21AED1BE-622C-4D0A-9B9B-C0226BD85611}"/>
          </ac:spMkLst>
        </pc:spChg>
        <pc:spChg chg="add mod">
          <ac:chgData name="Hui Ling Tan" userId="26182f1c-0ebd-4d78-9ec8-81554fd6de1e" providerId="ADAL" clId="{04D68DD6-6A28-46B9-B752-27462E36A5D5}" dt="2022-04-25T05:07:05.798" v="2471" actId="1076"/>
          <ac:spMkLst>
            <pc:docMk/>
            <pc:sldMk cId="54801450" sldId="297"/>
            <ac:spMk id="264" creationId="{77CD9CA3-A4B7-4A94-B8CC-09119F683739}"/>
          </ac:spMkLst>
        </pc:spChg>
        <pc:spChg chg="add mod">
          <ac:chgData name="Hui Ling Tan" userId="26182f1c-0ebd-4d78-9ec8-81554fd6de1e" providerId="ADAL" clId="{04D68DD6-6A28-46B9-B752-27462E36A5D5}" dt="2022-04-25T05:07:05.798" v="2471" actId="1076"/>
          <ac:spMkLst>
            <pc:docMk/>
            <pc:sldMk cId="54801450" sldId="297"/>
            <ac:spMk id="265" creationId="{BE7B7E63-1350-4E11-BE78-E14944EB8842}"/>
          </ac:spMkLst>
        </pc:spChg>
        <pc:spChg chg="add mod">
          <ac:chgData name="Hui Ling Tan" userId="26182f1c-0ebd-4d78-9ec8-81554fd6de1e" providerId="ADAL" clId="{04D68DD6-6A28-46B9-B752-27462E36A5D5}" dt="2022-04-25T05:07:05.798" v="2471" actId="1076"/>
          <ac:spMkLst>
            <pc:docMk/>
            <pc:sldMk cId="54801450" sldId="297"/>
            <ac:spMk id="266" creationId="{CB87D776-B346-4B83-B7D2-FB26B1C6B8B7}"/>
          </ac:spMkLst>
        </pc:spChg>
        <pc:spChg chg="add mod">
          <ac:chgData name="Hui Ling Tan" userId="26182f1c-0ebd-4d78-9ec8-81554fd6de1e" providerId="ADAL" clId="{04D68DD6-6A28-46B9-B752-27462E36A5D5}" dt="2022-04-25T05:07:11.567" v="2473" actId="1076"/>
          <ac:spMkLst>
            <pc:docMk/>
            <pc:sldMk cId="54801450" sldId="297"/>
            <ac:spMk id="267" creationId="{4758D6E7-A0EC-4B6B-8918-23498A8A1C1D}"/>
          </ac:spMkLst>
        </pc:spChg>
        <pc:spChg chg="add mod">
          <ac:chgData name="Hui Ling Tan" userId="26182f1c-0ebd-4d78-9ec8-81554fd6de1e" providerId="ADAL" clId="{04D68DD6-6A28-46B9-B752-27462E36A5D5}" dt="2022-04-25T05:07:11.567" v="2473" actId="1076"/>
          <ac:spMkLst>
            <pc:docMk/>
            <pc:sldMk cId="54801450" sldId="297"/>
            <ac:spMk id="268" creationId="{0D29899C-A066-4189-810D-D928A603BF80}"/>
          </ac:spMkLst>
        </pc:spChg>
        <pc:spChg chg="add mod">
          <ac:chgData name="Hui Ling Tan" userId="26182f1c-0ebd-4d78-9ec8-81554fd6de1e" providerId="ADAL" clId="{04D68DD6-6A28-46B9-B752-27462E36A5D5}" dt="2022-04-25T05:07:11.567" v="2473" actId="1076"/>
          <ac:spMkLst>
            <pc:docMk/>
            <pc:sldMk cId="54801450" sldId="297"/>
            <ac:spMk id="269" creationId="{D9FF846B-EC72-4D39-A84C-D5BC60716541}"/>
          </ac:spMkLst>
        </pc:spChg>
        <pc:spChg chg="add mod">
          <ac:chgData name="Hui Ling Tan" userId="26182f1c-0ebd-4d78-9ec8-81554fd6de1e" providerId="ADAL" clId="{04D68DD6-6A28-46B9-B752-27462E36A5D5}" dt="2022-04-25T05:07:11.567" v="2473" actId="1076"/>
          <ac:spMkLst>
            <pc:docMk/>
            <pc:sldMk cId="54801450" sldId="297"/>
            <ac:spMk id="270" creationId="{5E2CC61C-8D16-46AF-AE6D-7A2B90815CD4}"/>
          </ac:spMkLst>
        </pc:spChg>
        <pc:spChg chg="add mod">
          <ac:chgData name="Hui Ling Tan" userId="26182f1c-0ebd-4d78-9ec8-81554fd6de1e" providerId="ADAL" clId="{04D68DD6-6A28-46B9-B752-27462E36A5D5}" dt="2022-04-25T05:07:11.567" v="2473" actId="1076"/>
          <ac:spMkLst>
            <pc:docMk/>
            <pc:sldMk cId="54801450" sldId="297"/>
            <ac:spMk id="271" creationId="{1E061011-B526-4CAF-9C38-06303783702A}"/>
          </ac:spMkLst>
        </pc:spChg>
        <pc:spChg chg="add mod">
          <ac:chgData name="Hui Ling Tan" userId="26182f1c-0ebd-4d78-9ec8-81554fd6de1e" providerId="ADAL" clId="{04D68DD6-6A28-46B9-B752-27462E36A5D5}" dt="2022-04-25T05:07:11.567" v="2473" actId="1076"/>
          <ac:spMkLst>
            <pc:docMk/>
            <pc:sldMk cId="54801450" sldId="297"/>
            <ac:spMk id="272" creationId="{80909E3A-F0CF-4631-A04F-77D00A999418}"/>
          </ac:spMkLst>
        </pc:spChg>
        <pc:spChg chg="add mod">
          <ac:chgData name="Hui Ling Tan" userId="26182f1c-0ebd-4d78-9ec8-81554fd6de1e" providerId="ADAL" clId="{04D68DD6-6A28-46B9-B752-27462E36A5D5}" dt="2022-04-25T05:07:11.567" v="2473" actId="1076"/>
          <ac:spMkLst>
            <pc:docMk/>
            <pc:sldMk cId="54801450" sldId="297"/>
            <ac:spMk id="273" creationId="{E448D781-D05D-4D58-B910-0A2813E4AF75}"/>
          </ac:spMkLst>
        </pc:spChg>
        <pc:spChg chg="add mod">
          <ac:chgData name="Hui Ling Tan" userId="26182f1c-0ebd-4d78-9ec8-81554fd6de1e" providerId="ADAL" clId="{04D68DD6-6A28-46B9-B752-27462E36A5D5}" dt="2022-04-25T05:07:11.567" v="2473" actId="1076"/>
          <ac:spMkLst>
            <pc:docMk/>
            <pc:sldMk cId="54801450" sldId="297"/>
            <ac:spMk id="274" creationId="{FD9B8A5A-3EB8-44C5-ACC3-EA4C2B520A37}"/>
          </ac:spMkLst>
        </pc:spChg>
        <pc:spChg chg="add mod">
          <ac:chgData name="Hui Ling Tan" userId="26182f1c-0ebd-4d78-9ec8-81554fd6de1e" providerId="ADAL" clId="{04D68DD6-6A28-46B9-B752-27462E36A5D5}" dt="2022-04-25T05:07:11.567" v="2473" actId="1076"/>
          <ac:spMkLst>
            <pc:docMk/>
            <pc:sldMk cId="54801450" sldId="297"/>
            <ac:spMk id="275" creationId="{5579D0E3-B2B3-49FA-9921-55CDC0235C22}"/>
          </ac:spMkLst>
        </pc:spChg>
        <pc:spChg chg="add mod">
          <ac:chgData name="Hui Ling Tan" userId="26182f1c-0ebd-4d78-9ec8-81554fd6de1e" providerId="ADAL" clId="{04D68DD6-6A28-46B9-B752-27462E36A5D5}" dt="2022-04-25T05:07:17.699" v="2475" actId="1076"/>
          <ac:spMkLst>
            <pc:docMk/>
            <pc:sldMk cId="54801450" sldId="297"/>
            <ac:spMk id="276" creationId="{8AF46189-F40D-4545-9F0F-8B88653D1EC0}"/>
          </ac:spMkLst>
        </pc:spChg>
        <pc:spChg chg="add mod">
          <ac:chgData name="Hui Ling Tan" userId="26182f1c-0ebd-4d78-9ec8-81554fd6de1e" providerId="ADAL" clId="{04D68DD6-6A28-46B9-B752-27462E36A5D5}" dt="2022-04-25T05:07:17.699" v="2475" actId="1076"/>
          <ac:spMkLst>
            <pc:docMk/>
            <pc:sldMk cId="54801450" sldId="297"/>
            <ac:spMk id="277" creationId="{06824BD5-5F72-4547-A877-8F0036DCEBCD}"/>
          </ac:spMkLst>
        </pc:spChg>
        <pc:spChg chg="add mod">
          <ac:chgData name="Hui Ling Tan" userId="26182f1c-0ebd-4d78-9ec8-81554fd6de1e" providerId="ADAL" clId="{04D68DD6-6A28-46B9-B752-27462E36A5D5}" dt="2022-04-25T05:07:17.699" v="2475" actId="1076"/>
          <ac:spMkLst>
            <pc:docMk/>
            <pc:sldMk cId="54801450" sldId="297"/>
            <ac:spMk id="278" creationId="{C764EBF3-CDAE-4863-B16C-49A075A34D24}"/>
          </ac:spMkLst>
        </pc:spChg>
        <pc:spChg chg="add mod">
          <ac:chgData name="Hui Ling Tan" userId="26182f1c-0ebd-4d78-9ec8-81554fd6de1e" providerId="ADAL" clId="{04D68DD6-6A28-46B9-B752-27462E36A5D5}" dt="2022-04-25T05:07:17.699" v="2475" actId="1076"/>
          <ac:spMkLst>
            <pc:docMk/>
            <pc:sldMk cId="54801450" sldId="297"/>
            <ac:spMk id="279" creationId="{A6EB8E63-EF04-474A-B38C-E1AAD8453A97}"/>
          </ac:spMkLst>
        </pc:spChg>
        <pc:spChg chg="add mod">
          <ac:chgData name="Hui Ling Tan" userId="26182f1c-0ebd-4d78-9ec8-81554fd6de1e" providerId="ADAL" clId="{04D68DD6-6A28-46B9-B752-27462E36A5D5}" dt="2022-04-25T05:07:17.699" v="2475" actId="1076"/>
          <ac:spMkLst>
            <pc:docMk/>
            <pc:sldMk cId="54801450" sldId="297"/>
            <ac:spMk id="280" creationId="{19A79310-DD2F-488C-A39E-E682046FCA79}"/>
          </ac:spMkLst>
        </pc:spChg>
        <pc:spChg chg="add mod">
          <ac:chgData name="Hui Ling Tan" userId="26182f1c-0ebd-4d78-9ec8-81554fd6de1e" providerId="ADAL" clId="{04D68DD6-6A28-46B9-B752-27462E36A5D5}" dt="2022-04-25T05:07:17.699" v="2475" actId="1076"/>
          <ac:spMkLst>
            <pc:docMk/>
            <pc:sldMk cId="54801450" sldId="297"/>
            <ac:spMk id="281" creationId="{443C113E-DAA3-46AE-8D64-3897926A8BFA}"/>
          </ac:spMkLst>
        </pc:spChg>
        <pc:spChg chg="add mod">
          <ac:chgData name="Hui Ling Tan" userId="26182f1c-0ebd-4d78-9ec8-81554fd6de1e" providerId="ADAL" clId="{04D68DD6-6A28-46B9-B752-27462E36A5D5}" dt="2022-04-25T05:07:17.699" v="2475" actId="1076"/>
          <ac:spMkLst>
            <pc:docMk/>
            <pc:sldMk cId="54801450" sldId="297"/>
            <ac:spMk id="282" creationId="{AD932E6B-79C4-40C1-8904-DD78B9D3D63D}"/>
          </ac:spMkLst>
        </pc:spChg>
        <pc:spChg chg="add mod">
          <ac:chgData name="Hui Ling Tan" userId="26182f1c-0ebd-4d78-9ec8-81554fd6de1e" providerId="ADAL" clId="{04D68DD6-6A28-46B9-B752-27462E36A5D5}" dt="2022-04-25T05:07:17.699" v="2475" actId="1076"/>
          <ac:spMkLst>
            <pc:docMk/>
            <pc:sldMk cId="54801450" sldId="297"/>
            <ac:spMk id="283" creationId="{CA59F5EB-E0F9-4F3D-8878-977107BD77FA}"/>
          </ac:spMkLst>
        </pc:spChg>
        <pc:spChg chg="add mod">
          <ac:chgData name="Hui Ling Tan" userId="26182f1c-0ebd-4d78-9ec8-81554fd6de1e" providerId="ADAL" clId="{04D68DD6-6A28-46B9-B752-27462E36A5D5}" dt="2022-04-25T05:07:17.699" v="2475" actId="1076"/>
          <ac:spMkLst>
            <pc:docMk/>
            <pc:sldMk cId="54801450" sldId="297"/>
            <ac:spMk id="284" creationId="{975E4D3A-9173-40ED-8961-1228F5E54161}"/>
          </ac:spMkLst>
        </pc:spChg>
        <pc:spChg chg="add mod">
          <ac:chgData name="Hui Ling Tan" userId="26182f1c-0ebd-4d78-9ec8-81554fd6de1e" providerId="ADAL" clId="{04D68DD6-6A28-46B9-B752-27462E36A5D5}" dt="2022-04-25T05:07:22.311" v="2477" actId="1076"/>
          <ac:spMkLst>
            <pc:docMk/>
            <pc:sldMk cId="54801450" sldId="297"/>
            <ac:spMk id="285" creationId="{C801B96A-18FC-4205-8736-8208B8EB7220}"/>
          </ac:spMkLst>
        </pc:spChg>
        <pc:spChg chg="add mod">
          <ac:chgData name="Hui Ling Tan" userId="26182f1c-0ebd-4d78-9ec8-81554fd6de1e" providerId="ADAL" clId="{04D68DD6-6A28-46B9-B752-27462E36A5D5}" dt="2022-04-25T05:07:22.311" v="2477" actId="1076"/>
          <ac:spMkLst>
            <pc:docMk/>
            <pc:sldMk cId="54801450" sldId="297"/>
            <ac:spMk id="286" creationId="{D2D8B919-CEFB-4013-88EA-267502963D4A}"/>
          </ac:spMkLst>
        </pc:spChg>
        <pc:spChg chg="add mod">
          <ac:chgData name="Hui Ling Tan" userId="26182f1c-0ebd-4d78-9ec8-81554fd6de1e" providerId="ADAL" clId="{04D68DD6-6A28-46B9-B752-27462E36A5D5}" dt="2022-04-25T05:07:22.311" v="2477" actId="1076"/>
          <ac:spMkLst>
            <pc:docMk/>
            <pc:sldMk cId="54801450" sldId="297"/>
            <ac:spMk id="287" creationId="{E26D295D-218F-443F-8BD0-2E9326583EAB}"/>
          </ac:spMkLst>
        </pc:spChg>
        <pc:spChg chg="add mod">
          <ac:chgData name="Hui Ling Tan" userId="26182f1c-0ebd-4d78-9ec8-81554fd6de1e" providerId="ADAL" clId="{04D68DD6-6A28-46B9-B752-27462E36A5D5}" dt="2022-04-25T05:07:22.311" v="2477" actId="1076"/>
          <ac:spMkLst>
            <pc:docMk/>
            <pc:sldMk cId="54801450" sldId="297"/>
            <ac:spMk id="288" creationId="{2E7222EA-7862-453A-B572-9BA10C9BD549}"/>
          </ac:spMkLst>
        </pc:spChg>
        <pc:spChg chg="add mod">
          <ac:chgData name="Hui Ling Tan" userId="26182f1c-0ebd-4d78-9ec8-81554fd6de1e" providerId="ADAL" clId="{04D68DD6-6A28-46B9-B752-27462E36A5D5}" dt="2022-04-25T05:07:22.311" v="2477" actId="1076"/>
          <ac:spMkLst>
            <pc:docMk/>
            <pc:sldMk cId="54801450" sldId="297"/>
            <ac:spMk id="289" creationId="{6B479BC6-09FA-4AFB-AAF5-F0E625824A60}"/>
          </ac:spMkLst>
        </pc:spChg>
        <pc:spChg chg="add mod">
          <ac:chgData name="Hui Ling Tan" userId="26182f1c-0ebd-4d78-9ec8-81554fd6de1e" providerId="ADAL" clId="{04D68DD6-6A28-46B9-B752-27462E36A5D5}" dt="2022-04-25T05:07:22.311" v="2477" actId="1076"/>
          <ac:spMkLst>
            <pc:docMk/>
            <pc:sldMk cId="54801450" sldId="297"/>
            <ac:spMk id="290" creationId="{8251F2F3-2A94-4543-8CBD-B0D3EF135153}"/>
          </ac:spMkLst>
        </pc:spChg>
        <pc:spChg chg="add mod">
          <ac:chgData name="Hui Ling Tan" userId="26182f1c-0ebd-4d78-9ec8-81554fd6de1e" providerId="ADAL" clId="{04D68DD6-6A28-46B9-B752-27462E36A5D5}" dt="2022-04-25T05:07:22.311" v="2477" actId="1076"/>
          <ac:spMkLst>
            <pc:docMk/>
            <pc:sldMk cId="54801450" sldId="297"/>
            <ac:spMk id="291" creationId="{FE091FD2-C560-4AC7-9103-C7C5D8F97D68}"/>
          </ac:spMkLst>
        </pc:spChg>
        <pc:spChg chg="add mod">
          <ac:chgData name="Hui Ling Tan" userId="26182f1c-0ebd-4d78-9ec8-81554fd6de1e" providerId="ADAL" clId="{04D68DD6-6A28-46B9-B752-27462E36A5D5}" dt="2022-04-25T05:07:22.311" v="2477" actId="1076"/>
          <ac:spMkLst>
            <pc:docMk/>
            <pc:sldMk cId="54801450" sldId="297"/>
            <ac:spMk id="292" creationId="{DDFAB467-E4A6-4793-8679-192D7C0D68EB}"/>
          </ac:spMkLst>
        </pc:spChg>
        <pc:spChg chg="add mod">
          <ac:chgData name="Hui Ling Tan" userId="26182f1c-0ebd-4d78-9ec8-81554fd6de1e" providerId="ADAL" clId="{04D68DD6-6A28-46B9-B752-27462E36A5D5}" dt="2022-04-25T05:07:22.311" v="2477" actId="1076"/>
          <ac:spMkLst>
            <pc:docMk/>
            <pc:sldMk cId="54801450" sldId="297"/>
            <ac:spMk id="293" creationId="{872B003F-88C8-4E7E-BF27-3AB2154BC9EC}"/>
          </ac:spMkLst>
        </pc:spChg>
        <pc:picChg chg="del mod">
          <ac:chgData name="Hui Ling Tan" userId="26182f1c-0ebd-4d78-9ec8-81554fd6de1e" providerId="ADAL" clId="{04D68DD6-6A28-46B9-B752-27462E36A5D5}" dt="2022-04-25T03:22:46.308" v="2000" actId="478"/>
          <ac:picMkLst>
            <pc:docMk/>
            <pc:sldMk cId="54801450" sldId="297"/>
            <ac:picMk id="2" creationId="{EF380FE9-302B-49A6-BF19-B3A0234FEF44}"/>
          </ac:picMkLst>
        </pc:picChg>
        <pc:picChg chg="del mod">
          <ac:chgData name="Hui Ling Tan" userId="26182f1c-0ebd-4d78-9ec8-81554fd6de1e" providerId="ADAL" clId="{04D68DD6-6A28-46B9-B752-27462E36A5D5}" dt="2022-04-25T05:02:43.701" v="2405" actId="478"/>
          <ac:picMkLst>
            <pc:docMk/>
            <pc:sldMk cId="54801450" sldId="297"/>
            <ac:picMk id="6" creationId="{3F35FAE6-E6E9-4CF5-8AE9-CEF4E0820EF5}"/>
          </ac:picMkLst>
        </pc:picChg>
        <pc:picChg chg="add mod">
          <ac:chgData name="Hui Ling Tan" userId="26182f1c-0ebd-4d78-9ec8-81554fd6de1e" providerId="ADAL" clId="{04D68DD6-6A28-46B9-B752-27462E36A5D5}" dt="2022-04-25T03:30:54.221" v="2118" actId="1076"/>
          <ac:picMkLst>
            <pc:docMk/>
            <pc:sldMk cId="54801450" sldId="297"/>
            <ac:picMk id="15" creationId="{31F21ED6-A294-46E8-9711-D64459219475}"/>
          </ac:picMkLst>
        </pc:picChg>
        <pc:picChg chg="add del mod">
          <ac:chgData name="Hui Ling Tan" userId="26182f1c-0ebd-4d78-9ec8-81554fd6de1e" providerId="ADAL" clId="{04D68DD6-6A28-46B9-B752-27462E36A5D5}" dt="2022-04-25T03:10:06.574" v="1851"/>
          <ac:picMkLst>
            <pc:docMk/>
            <pc:sldMk cId="54801450" sldId="297"/>
            <ac:picMk id="35" creationId="{75E48CD3-5758-41DF-93D4-DB8A2EDC3293}"/>
          </ac:picMkLst>
        </pc:picChg>
        <pc:picChg chg="add mod">
          <ac:chgData name="Hui Ling Tan" userId="26182f1c-0ebd-4d78-9ec8-81554fd6de1e" providerId="ADAL" clId="{04D68DD6-6A28-46B9-B752-27462E36A5D5}" dt="2022-04-25T03:34:41.548" v="2147" actId="1076"/>
          <ac:picMkLst>
            <pc:docMk/>
            <pc:sldMk cId="54801450" sldId="297"/>
            <ac:picMk id="41" creationId="{B5B77B00-2B17-43D8-B70D-C1C5A1E28305}"/>
          </ac:picMkLst>
        </pc:picChg>
        <pc:picChg chg="add del mod">
          <ac:chgData name="Hui Ling Tan" userId="26182f1c-0ebd-4d78-9ec8-81554fd6de1e" providerId="ADAL" clId="{04D68DD6-6A28-46B9-B752-27462E36A5D5}" dt="2022-04-25T03:14:17.278" v="1903" actId="478"/>
          <ac:picMkLst>
            <pc:docMk/>
            <pc:sldMk cId="54801450" sldId="297"/>
            <ac:picMk id="46" creationId="{7684B815-FE53-4012-86A5-1196AB674CE4}"/>
          </ac:picMkLst>
        </pc:picChg>
        <pc:picChg chg="add del mod">
          <ac:chgData name="Hui Ling Tan" userId="26182f1c-0ebd-4d78-9ec8-81554fd6de1e" providerId="ADAL" clId="{04D68DD6-6A28-46B9-B752-27462E36A5D5}" dt="2022-04-25T03:14:56.489" v="1913" actId="478"/>
          <ac:picMkLst>
            <pc:docMk/>
            <pc:sldMk cId="54801450" sldId="297"/>
            <ac:picMk id="50" creationId="{15716B9D-9BB3-4C57-AC9C-20EFE7C2F3A5}"/>
          </ac:picMkLst>
        </pc:picChg>
        <pc:picChg chg="add mod">
          <ac:chgData name="Hui Ling Tan" userId="26182f1c-0ebd-4d78-9ec8-81554fd6de1e" providerId="ADAL" clId="{04D68DD6-6A28-46B9-B752-27462E36A5D5}" dt="2022-04-25T03:34:41.548" v="2147" actId="1076"/>
          <ac:picMkLst>
            <pc:docMk/>
            <pc:sldMk cId="54801450" sldId="297"/>
            <ac:picMk id="68" creationId="{B8BA7FD4-976E-41C5-9F04-944827F9C5EF}"/>
          </ac:picMkLst>
        </pc:picChg>
        <pc:picChg chg="add mod">
          <ac:chgData name="Hui Ling Tan" userId="26182f1c-0ebd-4d78-9ec8-81554fd6de1e" providerId="ADAL" clId="{04D68DD6-6A28-46B9-B752-27462E36A5D5}" dt="2022-04-25T03:34:41.548" v="2147" actId="1076"/>
          <ac:picMkLst>
            <pc:docMk/>
            <pc:sldMk cId="54801450" sldId="297"/>
            <ac:picMk id="74" creationId="{0A68E7F9-7422-4E2F-B014-7C5557F212B3}"/>
          </ac:picMkLst>
        </pc:picChg>
        <pc:picChg chg="add mod">
          <ac:chgData name="Hui Ling Tan" userId="26182f1c-0ebd-4d78-9ec8-81554fd6de1e" providerId="ADAL" clId="{04D68DD6-6A28-46B9-B752-27462E36A5D5}" dt="2022-04-25T03:35:14.198" v="2148" actId="1076"/>
          <ac:picMkLst>
            <pc:docMk/>
            <pc:sldMk cId="54801450" sldId="297"/>
            <ac:picMk id="80" creationId="{E519FF65-C601-4972-A63A-0701C4C20E2A}"/>
          </ac:picMkLst>
        </pc:picChg>
        <pc:picChg chg="add mod">
          <ac:chgData name="Hui Ling Tan" userId="26182f1c-0ebd-4d78-9ec8-81554fd6de1e" providerId="ADAL" clId="{04D68DD6-6A28-46B9-B752-27462E36A5D5}" dt="2022-04-25T03:35:14.198" v="2148" actId="1076"/>
          <ac:picMkLst>
            <pc:docMk/>
            <pc:sldMk cId="54801450" sldId="297"/>
            <ac:picMk id="97" creationId="{1AC594B3-1144-4EBD-A3E8-6642BD9EA09D}"/>
          </ac:picMkLst>
        </pc:picChg>
        <pc:picChg chg="add mod">
          <ac:chgData name="Hui Ling Tan" userId="26182f1c-0ebd-4d78-9ec8-81554fd6de1e" providerId="ADAL" clId="{04D68DD6-6A28-46B9-B752-27462E36A5D5}" dt="2022-04-25T03:35:14.198" v="2148" actId="1076"/>
          <ac:picMkLst>
            <pc:docMk/>
            <pc:sldMk cId="54801450" sldId="297"/>
            <ac:picMk id="101" creationId="{A4F7141A-495F-404A-86E6-C36568159FA7}"/>
          </ac:picMkLst>
        </pc:picChg>
        <pc:picChg chg="add mod">
          <ac:chgData name="Hui Ling Tan" userId="26182f1c-0ebd-4d78-9ec8-81554fd6de1e" providerId="ADAL" clId="{04D68DD6-6A28-46B9-B752-27462E36A5D5}" dt="2022-04-25T03:33:35.917" v="2141" actId="1076"/>
          <ac:picMkLst>
            <pc:docMk/>
            <pc:sldMk cId="54801450" sldId="297"/>
            <ac:picMk id="144" creationId="{6DA078C0-72DE-4E73-9B07-96998A0E4DA9}"/>
          </ac:picMkLst>
        </pc:picChg>
        <pc:cxnChg chg="add del mod">
          <ac:chgData name="Hui Ling Tan" userId="26182f1c-0ebd-4d78-9ec8-81554fd6de1e" providerId="ADAL" clId="{04D68DD6-6A28-46B9-B752-27462E36A5D5}" dt="2022-04-25T03:33:22.770" v="2139" actId="478"/>
          <ac:cxnSpMkLst>
            <pc:docMk/>
            <pc:sldMk cId="54801450" sldId="297"/>
            <ac:cxnSpMk id="10" creationId="{1BB2ED20-AD75-46A6-B84B-00234C08CDB8}"/>
          </ac:cxnSpMkLst>
        </pc:cxnChg>
        <pc:cxnChg chg="add del mod">
          <ac:chgData name="Hui Ling Tan" userId="26182f1c-0ebd-4d78-9ec8-81554fd6de1e" providerId="ADAL" clId="{04D68DD6-6A28-46B9-B752-27462E36A5D5}" dt="2022-04-25T03:10:06.574" v="1851"/>
          <ac:cxnSpMkLst>
            <pc:docMk/>
            <pc:sldMk cId="54801450" sldId="297"/>
            <ac:cxnSpMk id="33" creationId="{2A818D0B-5684-4932-85A9-D9DD3CDAD62C}"/>
          </ac:cxnSpMkLst>
        </pc:cxnChg>
        <pc:cxnChg chg="add mod">
          <ac:chgData name="Hui Ling Tan" userId="26182f1c-0ebd-4d78-9ec8-81554fd6de1e" providerId="ADAL" clId="{04D68DD6-6A28-46B9-B752-27462E36A5D5}" dt="2022-04-25T05:04:22.325" v="2422" actId="1076"/>
          <ac:cxnSpMkLst>
            <pc:docMk/>
            <pc:sldMk cId="54801450" sldId="297"/>
            <ac:cxnSpMk id="39" creationId="{3ABD672A-7421-4DF5-B760-EEF311D9FC30}"/>
          </ac:cxnSpMkLst>
        </pc:cxnChg>
        <pc:cxnChg chg="add del mod">
          <ac:chgData name="Hui Ling Tan" userId="26182f1c-0ebd-4d78-9ec8-81554fd6de1e" providerId="ADAL" clId="{04D68DD6-6A28-46B9-B752-27462E36A5D5}" dt="2022-04-25T03:14:15.843" v="1902" actId="478"/>
          <ac:cxnSpMkLst>
            <pc:docMk/>
            <pc:sldMk cId="54801450" sldId="297"/>
            <ac:cxnSpMk id="44" creationId="{55CF0D1B-3A51-4D92-8AAA-41743BE1B03F}"/>
          </ac:cxnSpMkLst>
        </pc:cxnChg>
        <pc:cxnChg chg="add del mod">
          <ac:chgData name="Hui Ling Tan" userId="26182f1c-0ebd-4d78-9ec8-81554fd6de1e" providerId="ADAL" clId="{04D68DD6-6A28-46B9-B752-27462E36A5D5}" dt="2022-04-25T03:14:55.602" v="1912" actId="478"/>
          <ac:cxnSpMkLst>
            <pc:docMk/>
            <pc:sldMk cId="54801450" sldId="297"/>
            <ac:cxnSpMk id="48" creationId="{26FB8228-4F9B-4403-AD2E-F7F981848200}"/>
          </ac:cxnSpMkLst>
        </pc:cxnChg>
        <pc:cxnChg chg="add del mod">
          <ac:chgData name="Hui Ling Tan" userId="26182f1c-0ebd-4d78-9ec8-81554fd6de1e" providerId="ADAL" clId="{04D68DD6-6A28-46B9-B752-27462E36A5D5}" dt="2022-04-25T05:04:28.742" v="2423" actId="1076"/>
          <ac:cxnSpMkLst>
            <pc:docMk/>
            <pc:sldMk cId="54801450" sldId="297"/>
            <ac:cxnSpMk id="53" creationId="{3A927876-56C3-47BA-9379-51F7464E06E5}"/>
          </ac:cxnSpMkLst>
        </pc:cxnChg>
        <pc:cxnChg chg="add del mod">
          <ac:chgData name="Hui Ling Tan" userId="26182f1c-0ebd-4d78-9ec8-81554fd6de1e" providerId="ADAL" clId="{04D68DD6-6A28-46B9-B752-27462E36A5D5}" dt="2022-04-25T03:12:26.844" v="1888"/>
          <ac:cxnSpMkLst>
            <pc:docMk/>
            <pc:sldMk cId="54801450" sldId="297"/>
            <ac:cxnSpMk id="54" creationId="{F2832CB8-5FD3-4709-B3DC-B0B978C8410D}"/>
          </ac:cxnSpMkLst>
        </pc:cxnChg>
        <pc:cxnChg chg="add del mod">
          <ac:chgData name="Hui Ling Tan" userId="26182f1c-0ebd-4d78-9ec8-81554fd6de1e" providerId="ADAL" clId="{04D68DD6-6A28-46B9-B752-27462E36A5D5}" dt="2022-04-25T03:12:48.080" v="1893" actId="478"/>
          <ac:cxnSpMkLst>
            <pc:docMk/>
            <pc:sldMk cId="54801450" sldId="297"/>
            <ac:cxnSpMk id="59" creationId="{DE2D4C3B-F418-4207-9F87-58C0700C0DA5}"/>
          </ac:cxnSpMkLst>
        </pc:cxnChg>
        <pc:cxnChg chg="add mod">
          <ac:chgData name="Hui Ling Tan" userId="26182f1c-0ebd-4d78-9ec8-81554fd6de1e" providerId="ADAL" clId="{04D68DD6-6A28-46B9-B752-27462E36A5D5}" dt="2022-04-25T05:04:34.363" v="2425" actId="1076"/>
          <ac:cxnSpMkLst>
            <pc:docMk/>
            <pc:sldMk cId="54801450" sldId="297"/>
            <ac:cxnSpMk id="61" creationId="{B5DEE0A1-5829-4B84-ACC9-D1D89A664EFE}"/>
          </ac:cxnSpMkLst>
        </pc:cxnChg>
        <pc:cxnChg chg="add mod">
          <ac:chgData name="Hui Ling Tan" userId="26182f1c-0ebd-4d78-9ec8-81554fd6de1e" providerId="ADAL" clId="{04D68DD6-6A28-46B9-B752-27462E36A5D5}" dt="2022-04-25T05:04:13.347" v="2419" actId="1076"/>
          <ac:cxnSpMkLst>
            <pc:docMk/>
            <pc:sldMk cId="54801450" sldId="297"/>
            <ac:cxnSpMk id="66" creationId="{C5D4F216-6C7E-4ED9-8AEC-3DB9016B7DA9}"/>
          </ac:cxnSpMkLst>
        </pc:cxnChg>
        <pc:cxnChg chg="add mod">
          <ac:chgData name="Hui Ling Tan" userId="26182f1c-0ebd-4d78-9ec8-81554fd6de1e" providerId="ADAL" clId="{04D68DD6-6A28-46B9-B752-27462E36A5D5}" dt="2022-04-25T05:04:28.742" v="2423" actId="1076"/>
          <ac:cxnSpMkLst>
            <pc:docMk/>
            <pc:sldMk cId="54801450" sldId="297"/>
            <ac:cxnSpMk id="72" creationId="{22A92534-9EED-4B31-B793-A984E30B597B}"/>
          </ac:cxnSpMkLst>
        </pc:cxnChg>
        <pc:cxnChg chg="add mod">
          <ac:chgData name="Hui Ling Tan" userId="26182f1c-0ebd-4d78-9ec8-81554fd6de1e" providerId="ADAL" clId="{04D68DD6-6A28-46B9-B752-27462E36A5D5}" dt="2022-04-25T05:03:42.346" v="2411" actId="1076"/>
          <ac:cxnSpMkLst>
            <pc:docMk/>
            <pc:sldMk cId="54801450" sldId="297"/>
            <ac:cxnSpMk id="78" creationId="{F8688D89-BCC0-4E89-9171-13CD2091E331}"/>
          </ac:cxnSpMkLst>
        </pc:cxnChg>
        <pc:cxnChg chg="add mod">
          <ac:chgData name="Hui Ling Tan" userId="26182f1c-0ebd-4d78-9ec8-81554fd6de1e" providerId="ADAL" clId="{04D68DD6-6A28-46B9-B752-27462E36A5D5}" dt="2022-04-25T05:03:43.718" v="2412" actId="1076"/>
          <ac:cxnSpMkLst>
            <pc:docMk/>
            <pc:sldMk cId="54801450" sldId="297"/>
            <ac:cxnSpMk id="89" creationId="{7B22BBD0-961E-4BD7-9D12-BB3F5AEBA4D8}"/>
          </ac:cxnSpMkLst>
        </pc:cxnChg>
        <pc:cxnChg chg="add del mod">
          <ac:chgData name="Hui Ling Tan" userId="26182f1c-0ebd-4d78-9ec8-81554fd6de1e" providerId="ADAL" clId="{04D68DD6-6A28-46B9-B752-27462E36A5D5}" dt="2022-04-25T03:19:37.509" v="1958"/>
          <ac:cxnSpMkLst>
            <pc:docMk/>
            <pc:sldMk cId="54801450" sldId="297"/>
            <ac:cxnSpMk id="92" creationId="{93586B90-4CDE-4C10-B8EC-68DD6F60C630}"/>
          </ac:cxnSpMkLst>
        </pc:cxnChg>
        <pc:cxnChg chg="add mod">
          <ac:chgData name="Hui Ling Tan" userId="26182f1c-0ebd-4d78-9ec8-81554fd6de1e" providerId="ADAL" clId="{04D68DD6-6A28-46B9-B752-27462E36A5D5}" dt="2022-04-25T05:03:48.300" v="2413" actId="1076"/>
          <ac:cxnSpMkLst>
            <pc:docMk/>
            <pc:sldMk cId="54801450" sldId="297"/>
            <ac:cxnSpMk id="95" creationId="{136063E3-CA77-46B7-990B-EF59A2730280}"/>
          </ac:cxnSpMkLst>
        </pc:cxnChg>
        <pc:cxnChg chg="add mod">
          <ac:chgData name="Hui Ling Tan" userId="26182f1c-0ebd-4d78-9ec8-81554fd6de1e" providerId="ADAL" clId="{04D68DD6-6A28-46B9-B752-27462E36A5D5}" dt="2022-04-25T05:03:54.116" v="2414" actId="1076"/>
          <ac:cxnSpMkLst>
            <pc:docMk/>
            <pc:sldMk cId="54801450" sldId="297"/>
            <ac:cxnSpMk id="99" creationId="{C0628539-C7E5-4DAC-832B-6D0EA2EA8B13}"/>
          </ac:cxnSpMkLst>
        </pc:cxnChg>
        <pc:cxnChg chg="add mod">
          <ac:chgData name="Hui Ling Tan" userId="26182f1c-0ebd-4d78-9ec8-81554fd6de1e" providerId="ADAL" clId="{04D68DD6-6A28-46B9-B752-27462E36A5D5}" dt="2022-04-25T05:03:54.116" v="2414" actId="1076"/>
          <ac:cxnSpMkLst>
            <pc:docMk/>
            <pc:sldMk cId="54801450" sldId="297"/>
            <ac:cxnSpMk id="103" creationId="{3A7E0A71-3B06-49C5-9CA0-D4D16520170E}"/>
          </ac:cxnSpMkLst>
        </pc:cxnChg>
        <pc:cxnChg chg="add del mod">
          <ac:chgData name="Hui Ling Tan" userId="26182f1c-0ebd-4d78-9ec8-81554fd6de1e" providerId="ADAL" clId="{04D68DD6-6A28-46B9-B752-27462E36A5D5}" dt="2022-04-25T03:23:47.783" v="2005" actId="478"/>
          <ac:cxnSpMkLst>
            <pc:docMk/>
            <pc:sldMk cId="54801450" sldId="297"/>
            <ac:cxnSpMk id="107" creationId="{1D405925-5524-45B7-B407-15F50B21A3A7}"/>
          </ac:cxnSpMkLst>
        </pc:cxnChg>
        <pc:cxnChg chg="add del mod">
          <ac:chgData name="Hui Ling Tan" userId="26182f1c-0ebd-4d78-9ec8-81554fd6de1e" providerId="ADAL" clId="{04D68DD6-6A28-46B9-B752-27462E36A5D5}" dt="2022-04-25T03:23:46.864" v="2004" actId="478"/>
          <ac:cxnSpMkLst>
            <pc:docMk/>
            <pc:sldMk cId="54801450" sldId="297"/>
            <ac:cxnSpMk id="108" creationId="{8A5AC427-72F8-4D1D-B00D-3DD93543FB93}"/>
          </ac:cxnSpMkLst>
        </pc:cxnChg>
        <pc:cxnChg chg="add mod">
          <ac:chgData name="Hui Ling Tan" userId="26182f1c-0ebd-4d78-9ec8-81554fd6de1e" providerId="ADAL" clId="{04D68DD6-6A28-46B9-B752-27462E36A5D5}" dt="2022-04-25T04:59:17.022" v="2315" actId="208"/>
          <ac:cxnSpMkLst>
            <pc:docMk/>
            <pc:sldMk cId="54801450" sldId="297"/>
            <ac:cxnSpMk id="110" creationId="{08BFEB5B-83B4-4951-A4B2-C5BE7316E4FD}"/>
          </ac:cxnSpMkLst>
        </pc:cxnChg>
        <pc:cxnChg chg="add del mod">
          <ac:chgData name="Hui Ling Tan" userId="26182f1c-0ebd-4d78-9ec8-81554fd6de1e" providerId="ADAL" clId="{04D68DD6-6A28-46B9-B752-27462E36A5D5}" dt="2022-04-25T04:57:47.235" v="2292" actId="478"/>
          <ac:cxnSpMkLst>
            <pc:docMk/>
            <pc:sldMk cId="54801450" sldId="297"/>
            <ac:cxnSpMk id="118" creationId="{1A064892-1B29-4BFB-923D-DD0FC75263C9}"/>
          </ac:cxnSpMkLst>
        </pc:cxnChg>
        <pc:cxnChg chg="add del mod">
          <ac:chgData name="Hui Ling Tan" userId="26182f1c-0ebd-4d78-9ec8-81554fd6de1e" providerId="ADAL" clId="{04D68DD6-6A28-46B9-B752-27462E36A5D5}" dt="2022-04-25T04:58:40.108" v="2304" actId="478"/>
          <ac:cxnSpMkLst>
            <pc:docMk/>
            <pc:sldMk cId="54801450" sldId="297"/>
            <ac:cxnSpMk id="125" creationId="{A2F010EB-A309-4D7C-86A0-56F0978CA5D6}"/>
          </ac:cxnSpMkLst>
        </pc:cxnChg>
        <pc:cxnChg chg="add mod">
          <ac:chgData name="Hui Ling Tan" userId="26182f1c-0ebd-4d78-9ec8-81554fd6de1e" providerId="ADAL" clId="{04D68DD6-6A28-46B9-B752-27462E36A5D5}" dt="2022-04-25T05:00:07.378" v="2332" actId="14100"/>
          <ac:cxnSpMkLst>
            <pc:docMk/>
            <pc:sldMk cId="54801450" sldId="297"/>
            <ac:cxnSpMk id="130" creationId="{B7C46375-7B45-409A-BC12-C2F78321608D}"/>
          </ac:cxnSpMkLst>
        </pc:cxnChg>
        <pc:cxnChg chg="add mod">
          <ac:chgData name="Hui Ling Tan" userId="26182f1c-0ebd-4d78-9ec8-81554fd6de1e" providerId="ADAL" clId="{04D68DD6-6A28-46B9-B752-27462E36A5D5}" dt="2022-04-25T05:00:04.519" v="2331" actId="14100"/>
          <ac:cxnSpMkLst>
            <pc:docMk/>
            <pc:sldMk cId="54801450" sldId="297"/>
            <ac:cxnSpMk id="134" creationId="{87611A37-9FDF-47D5-979A-1D6C10CB17FC}"/>
          </ac:cxnSpMkLst>
        </pc:cxnChg>
        <pc:cxnChg chg="add mod">
          <ac:chgData name="Hui Ling Tan" userId="26182f1c-0ebd-4d78-9ec8-81554fd6de1e" providerId="ADAL" clId="{04D68DD6-6A28-46B9-B752-27462E36A5D5}" dt="2022-04-25T05:00:10.772" v="2333" actId="14100"/>
          <ac:cxnSpMkLst>
            <pc:docMk/>
            <pc:sldMk cId="54801450" sldId="297"/>
            <ac:cxnSpMk id="137" creationId="{A7D6B9B7-97F8-4B79-99EC-43A97AA17AF4}"/>
          </ac:cxnSpMkLst>
        </pc:cxnChg>
        <pc:cxnChg chg="add mod">
          <ac:chgData name="Hui Ling Tan" userId="26182f1c-0ebd-4d78-9ec8-81554fd6de1e" providerId="ADAL" clId="{04D68DD6-6A28-46B9-B752-27462E36A5D5}" dt="2022-04-25T03:37:18.243" v="2166" actId="208"/>
          <ac:cxnSpMkLst>
            <pc:docMk/>
            <pc:sldMk cId="54801450" sldId="297"/>
            <ac:cxnSpMk id="142" creationId="{7F491CDE-2899-421F-A031-E5BB942F8A84}"/>
          </ac:cxnSpMkLst>
        </pc:cxnChg>
        <pc:cxnChg chg="add del mod">
          <ac:chgData name="Hui Ling Tan" userId="26182f1c-0ebd-4d78-9ec8-81554fd6de1e" providerId="ADAL" clId="{04D68DD6-6A28-46B9-B752-27462E36A5D5}" dt="2022-04-25T03:38:52.582" v="2188" actId="478"/>
          <ac:cxnSpMkLst>
            <pc:docMk/>
            <pc:sldMk cId="54801450" sldId="297"/>
            <ac:cxnSpMk id="156" creationId="{BC772FBC-A55D-4E8A-A1CF-24F76C4AD18E}"/>
          </ac:cxnSpMkLst>
        </pc:cxnChg>
        <pc:cxnChg chg="add mod">
          <ac:chgData name="Hui Ling Tan" userId="26182f1c-0ebd-4d78-9ec8-81554fd6de1e" providerId="ADAL" clId="{04D68DD6-6A28-46B9-B752-27462E36A5D5}" dt="2022-04-25T04:59:19.265" v="2316" actId="208"/>
          <ac:cxnSpMkLst>
            <pc:docMk/>
            <pc:sldMk cId="54801450" sldId="297"/>
            <ac:cxnSpMk id="175" creationId="{908EEE83-10F8-434B-BE31-AEA4859D2EF9}"/>
          </ac:cxnSpMkLst>
        </pc:cxnChg>
        <pc:cxnChg chg="add mod">
          <ac:chgData name="Hui Ling Tan" userId="26182f1c-0ebd-4d78-9ec8-81554fd6de1e" providerId="ADAL" clId="{04D68DD6-6A28-46B9-B752-27462E36A5D5}" dt="2022-04-25T04:59:21.935" v="2317" actId="208"/>
          <ac:cxnSpMkLst>
            <pc:docMk/>
            <pc:sldMk cId="54801450" sldId="297"/>
            <ac:cxnSpMk id="182" creationId="{0C6047E1-8F8B-4A79-9CAF-BDDA379B81C9}"/>
          </ac:cxnSpMkLst>
        </pc:cxnChg>
        <pc:cxnChg chg="add mod">
          <ac:chgData name="Hui Ling Tan" userId="26182f1c-0ebd-4d78-9ec8-81554fd6de1e" providerId="ADAL" clId="{04D68DD6-6A28-46B9-B752-27462E36A5D5}" dt="2022-04-25T05:00:13.357" v="2334" actId="14100"/>
          <ac:cxnSpMkLst>
            <pc:docMk/>
            <pc:sldMk cId="54801450" sldId="297"/>
            <ac:cxnSpMk id="190" creationId="{972209A9-5CDC-485D-8FC9-7395C1D3BC0A}"/>
          </ac:cxnSpMkLst>
        </pc:cxnChg>
      </pc:sldChg>
    </pc:docChg>
  </pc:docChgLst>
  <pc:docChgLst>
    <pc:chgData name="Munish Kumar" userId="9ae06b6e-a1f0-45ab-b9ac-eebc010a9474" providerId="ADAL" clId="{31D28CBB-8140-4DFB-9791-34F53E2607D2}"/>
    <pc:docChg chg="undo custSel addSld delSld modSld sldOrd modSection">
      <pc:chgData name="Munish Kumar" userId="9ae06b6e-a1f0-45ab-b9ac-eebc010a9474" providerId="ADAL" clId="{31D28CBB-8140-4DFB-9791-34F53E2607D2}" dt="2022-04-22T08:16:33.957" v="6962"/>
      <pc:docMkLst>
        <pc:docMk/>
      </pc:docMkLst>
      <pc:sldChg chg="addSp modSp mod">
        <pc:chgData name="Munish Kumar" userId="9ae06b6e-a1f0-45ab-b9ac-eebc010a9474" providerId="ADAL" clId="{31D28CBB-8140-4DFB-9791-34F53E2607D2}" dt="2022-04-18T03:04:20.407" v="3625" actId="1076"/>
        <pc:sldMkLst>
          <pc:docMk/>
          <pc:sldMk cId="2658335034" sldId="269"/>
        </pc:sldMkLst>
        <pc:spChg chg="add mod">
          <ac:chgData name="Munish Kumar" userId="9ae06b6e-a1f0-45ab-b9ac-eebc010a9474" providerId="ADAL" clId="{31D28CBB-8140-4DFB-9791-34F53E2607D2}" dt="2022-04-18T03:04:20.407" v="3625" actId="1076"/>
          <ac:spMkLst>
            <pc:docMk/>
            <pc:sldMk cId="2658335034" sldId="269"/>
            <ac:spMk id="2" creationId="{05AE3EC3-8007-4309-8239-CD8D4E36AE4C}"/>
          </ac:spMkLst>
        </pc:spChg>
      </pc:sldChg>
      <pc:sldChg chg="addSp delSp modSp mod">
        <pc:chgData name="Munish Kumar" userId="9ae06b6e-a1f0-45ab-b9ac-eebc010a9474" providerId="ADAL" clId="{31D28CBB-8140-4DFB-9791-34F53E2607D2}" dt="2022-04-13T08:37:05.983" v="2780"/>
        <pc:sldMkLst>
          <pc:docMk/>
          <pc:sldMk cId="1886272805" sldId="272"/>
        </pc:sldMkLst>
        <pc:graphicFrameChg chg="add del mod">
          <ac:chgData name="Munish Kumar" userId="9ae06b6e-a1f0-45ab-b9ac-eebc010a9474" providerId="ADAL" clId="{31D28CBB-8140-4DFB-9791-34F53E2607D2}" dt="2022-04-13T08:36:49.395" v="2779" actId="478"/>
          <ac:graphicFrameMkLst>
            <pc:docMk/>
            <pc:sldMk cId="1886272805" sldId="272"/>
            <ac:graphicFrameMk id="5" creationId="{5E247756-27E8-4EC4-A566-681079689793}"/>
          </ac:graphicFrameMkLst>
        </pc:graphicFrameChg>
        <pc:graphicFrameChg chg="mod">
          <ac:chgData name="Munish Kumar" userId="9ae06b6e-a1f0-45ab-b9ac-eebc010a9474" providerId="ADAL" clId="{31D28CBB-8140-4DFB-9791-34F53E2607D2}" dt="2022-04-13T08:37:05.983" v="2780"/>
          <ac:graphicFrameMkLst>
            <pc:docMk/>
            <pc:sldMk cId="1886272805" sldId="272"/>
            <ac:graphicFrameMk id="8" creationId="{8CAFAF80-467A-4ECC-9F08-577A9441B6AB}"/>
          </ac:graphicFrameMkLst>
        </pc:graphicFrameChg>
      </pc:sldChg>
      <pc:sldChg chg="modSp mod">
        <pc:chgData name="Munish Kumar" userId="9ae06b6e-a1f0-45ab-b9ac-eebc010a9474" providerId="ADAL" clId="{31D28CBB-8140-4DFB-9791-34F53E2607D2}" dt="2022-04-22T03:02:05.946" v="4826" actId="6549"/>
        <pc:sldMkLst>
          <pc:docMk/>
          <pc:sldMk cId="934125989" sldId="273"/>
        </pc:sldMkLst>
        <pc:spChg chg="mod">
          <ac:chgData name="Munish Kumar" userId="9ae06b6e-a1f0-45ab-b9ac-eebc010a9474" providerId="ADAL" clId="{31D28CBB-8140-4DFB-9791-34F53E2607D2}" dt="2022-04-22T03:02:05.946" v="4826" actId="6549"/>
          <ac:spMkLst>
            <pc:docMk/>
            <pc:sldMk cId="934125989" sldId="273"/>
            <ac:spMk id="2" creationId="{D72C2AAB-E101-4457-91EB-EE9B594BCC87}"/>
          </ac:spMkLst>
        </pc:spChg>
        <pc:graphicFrameChg chg="modGraphic">
          <ac:chgData name="Munish Kumar" userId="9ae06b6e-a1f0-45ab-b9ac-eebc010a9474" providerId="ADAL" clId="{31D28CBB-8140-4DFB-9791-34F53E2607D2}" dt="2022-04-13T08:37:53.096" v="2789" actId="20577"/>
          <ac:graphicFrameMkLst>
            <pc:docMk/>
            <pc:sldMk cId="934125989" sldId="273"/>
            <ac:graphicFrameMk id="9" creationId="{E281624B-F663-4ECD-A229-323A8D46366A}"/>
          </ac:graphicFrameMkLst>
        </pc:graphicFrameChg>
      </pc:sldChg>
      <pc:sldChg chg="modSp mod">
        <pc:chgData name="Munish Kumar" userId="9ae06b6e-a1f0-45ab-b9ac-eebc010a9474" providerId="ADAL" clId="{31D28CBB-8140-4DFB-9791-34F53E2607D2}" dt="2022-04-13T08:39:27.660" v="2809" actId="403"/>
        <pc:sldMkLst>
          <pc:docMk/>
          <pc:sldMk cId="1356182657" sldId="274"/>
        </pc:sldMkLst>
        <pc:spChg chg="mod">
          <ac:chgData name="Munish Kumar" userId="9ae06b6e-a1f0-45ab-b9ac-eebc010a9474" providerId="ADAL" clId="{31D28CBB-8140-4DFB-9791-34F53E2607D2}" dt="2022-04-13T08:39:27.660" v="2809" actId="403"/>
          <ac:spMkLst>
            <pc:docMk/>
            <pc:sldMk cId="1356182657" sldId="274"/>
            <ac:spMk id="50" creationId="{8C6445B9-764D-4E98-83F2-B2F1A3527933}"/>
          </ac:spMkLst>
        </pc:spChg>
      </pc:sldChg>
      <pc:sldChg chg="modSp mod">
        <pc:chgData name="Munish Kumar" userId="9ae06b6e-a1f0-45ab-b9ac-eebc010a9474" providerId="ADAL" clId="{31D28CBB-8140-4DFB-9791-34F53E2607D2}" dt="2022-04-13T08:40:26.525" v="2810" actId="1076"/>
        <pc:sldMkLst>
          <pc:docMk/>
          <pc:sldMk cId="2512130914" sldId="276"/>
        </pc:sldMkLst>
        <pc:spChg chg="mod">
          <ac:chgData name="Munish Kumar" userId="9ae06b6e-a1f0-45ab-b9ac-eebc010a9474" providerId="ADAL" clId="{31D28CBB-8140-4DFB-9791-34F53E2607D2}" dt="2022-04-13T08:40:26.525" v="2810" actId="1076"/>
          <ac:spMkLst>
            <pc:docMk/>
            <pc:sldMk cId="2512130914" sldId="276"/>
            <ac:spMk id="19" creationId="{0ACFF05C-44A6-42D4-AEE2-CCA9B576E436}"/>
          </ac:spMkLst>
        </pc:spChg>
      </pc:sldChg>
      <pc:sldChg chg="modSp mod">
        <pc:chgData name="Munish Kumar" userId="9ae06b6e-a1f0-45ab-b9ac-eebc010a9474" providerId="ADAL" clId="{31D28CBB-8140-4DFB-9791-34F53E2607D2}" dt="2022-04-22T03:14:12.887" v="4947" actId="14100"/>
        <pc:sldMkLst>
          <pc:docMk/>
          <pc:sldMk cId="1833766027" sldId="278"/>
        </pc:sldMkLst>
        <pc:spChg chg="mod">
          <ac:chgData name="Munish Kumar" userId="9ae06b6e-a1f0-45ab-b9ac-eebc010a9474" providerId="ADAL" clId="{31D28CBB-8140-4DFB-9791-34F53E2607D2}" dt="2022-04-22T03:11:21.346" v="4938" actId="20577"/>
          <ac:spMkLst>
            <pc:docMk/>
            <pc:sldMk cId="1833766027" sldId="278"/>
            <ac:spMk id="2" creationId="{142D0A85-4A04-4DC9-835D-1DEA25D517C0}"/>
          </ac:spMkLst>
        </pc:spChg>
        <pc:spChg chg="mod">
          <ac:chgData name="Munish Kumar" userId="9ae06b6e-a1f0-45ab-b9ac-eebc010a9474" providerId="ADAL" clId="{31D28CBB-8140-4DFB-9791-34F53E2607D2}" dt="2022-04-22T03:14:12.887" v="4947" actId="14100"/>
          <ac:spMkLst>
            <pc:docMk/>
            <pc:sldMk cId="1833766027" sldId="278"/>
            <ac:spMk id="8" creationId="{5ED7FDAA-5A96-4289-BB32-E50FD0F3656E}"/>
          </ac:spMkLst>
        </pc:spChg>
        <pc:graphicFrameChg chg="mod modGraphic">
          <ac:chgData name="Munish Kumar" userId="9ae06b6e-a1f0-45ab-b9ac-eebc010a9474" providerId="ADAL" clId="{31D28CBB-8140-4DFB-9791-34F53E2607D2}" dt="2022-04-22T03:10:45.930" v="4828" actId="1076"/>
          <ac:graphicFrameMkLst>
            <pc:docMk/>
            <pc:sldMk cId="1833766027" sldId="278"/>
            <ac:graphicFrameMk id="6" creationId="{EE796208-2116-49F8-BB1E-231EE3275F37}"/>
          </ac:graphicFrameMkLst>
        </pc:graphicFrameChg>
      </pc:sldChg>
      <pc:sldChg chg="addSp modSp mod modNotesTx">
        <pc:chgData name="Munish Kumar" userId="9ae06b6e-a1f0-45ab-b9ac-eebc010a9474" providerId="ADAL" clId="{31D28CBB-8140-4DFB-9791-34F53E2607D2}" dt="2022-04-22T06:52:55.190" v="5459"/>
        <pc:sldMkLst>
          <pc:docMk/>
          <pc:sldMk cId="779222174" sldId="281"/>
        </pc:sldMkLst>
        <pc:spChg chg="mod">
          <ac:chgData name="Munish Kumar" userId="9ae06b6e-a1f0-45ab-b9ac-eebc010a9474" providerId="ADAL" clId="{31D28CBB-8140-4DFB-9791-34F53E2607D2}" dt="2022-04-22T03:14:45.343" v="4950" actId="27636"/>
          <ac:spMkLst>
            <pc:docMk/>
            <pc:sldMk cId="779222174" sldId="281"/>
            <ac:spMk id="2" creationId="{30A22071-45E6-4F24-9A1F-89B8FDAC211C}"/>
          </ac:spMkLst>
        </pc:spChg>
        <pc:spChg chg="mod">
          <ac:chgData name="Munish Kumar" userId="9ae06b6e-a1f0-45ab-b9ac-eebc010a9474" providerId="ADAL" clId="{31D28CBB-8140-4DFB-9791-34F53E2607D2}" dt="2022-04-22T03:15:59.408" v="4953" actId="1076"/>
          <ac:spMkLst>
            <pc:docMk/>
            <pc:sldMk cId="779222174" sldId="281"/>
            <ac:spMk id="6" creationId="{7F4DE351-D4B2-481F-80C9-8FE55C3D0F40}"/>
          </ac:spMkLst>
        </pc:spChg>
        <pc:spChg chg="mod">
          <ac:chgData name="Munish Kumar" userId="9ae06b6e-a1f0-45ab-b9ac-eebc010a9474" providerId="ADAL" clId="{31D28CBB-8140-4DFB-9791-34F53E2607D2}" dt="2022-04-22T03:15:59.408" v="4953" actId="1076"/>
          <ac:spMkLst>
            <pc:docMk/>
            <pc:sldMk cId="779222174" sldId="281"/>
            <ac:spMk id="7" creationId="{6DB0C079-A9AF-4E53-B29A-78466B335A19}"/>
          </ac:spMkLst>
        </pc:spChg>
        <pc:spChg chg="mod">
          <ac:chgData name="Munish Kumar" userId="9ae06b6e-a1f0-45ab-b9ac-eebc010a9474" providerId="ADAL" clId="{31D28CBB-8140-4DFB-9791-34F53E2607D2}" dt="2022-04-22T03:16:03.175" v="4954" actId="1076"/>
          <ac:spMkLst>
            <pc:docMk/>
            <pc:sldMk cId="779222174" sldId="281"/>
            <ac:spMk id="8" creationId="{946FCFC0-73E9-4B8A-93F1-E05C1A283F4A}"/>
          </ac:spMkLst>
        </pc:spChg>
        <pc:spChg chg="mod">
          <ac:chgData name="Munish Kumar" userId="9ae06b6e-a1f0-45ab-b9ac-eebc010a9474" providerId="ADAL" clId="{31D28CBB-8140-4DFB-9791-34F53E2607D2}" dt="2022-04-22T03:15:59.408" v="4953" actId="1076"/>
          <ac:spMkLst>
            <pc:docMk/>
            <pc:sldMk cId="779222174" sldId="281"/>
            <ac:spMk id="9" creationId="{BCB5145B-3CEB-4511-BB9D-38D4D4223C6A}"/>
          </ac:spMkLst>
        </pc:spChg>
        <pc:graphicFrameChg chg="mod modGraphic">
          <ac:chgData name="Munish Kumar" userId="9ae06b6e-a1f0-45ab-b9ac-eebc010a9474" providerId="ADAL" clId="{31D28CBB-8140-4DFB-9791-34F53E2607D2}" dt="2022-04-22T03:16:33.956" v="4970" actId="20577"/>
          <ac:graphicFrameMkLst>
            <pc:docMk/>
            <pc:sldMk cId="779222174" sldId="281"/>
            <ac:graphicFrameMk id="11" creationId="{661F5442-5F0A-49C8-82DA-E45E867F489A}"/>
          </ac:graphicFrameMkLst>
        </pc:graphicFrameChg>
        <pc:picChg chg="add mod">
          <ac:chgData name="Munish Kumar" userId="9ae06b6e-a1f0-45ab-b9ac-eebc010a9474" providerId="ADAL" clId="{31D28CBB-8140-4DFB-9791-34F53E2607D2}" dt="2022-04-22T03:16:10.529" v="4956" actId="1076"/>
          <ac:picMkLst>
            <pc:docMk/>
            <pc:sldMk cId="779222174" sldId="281"/>
            <ac:picMk id="5" creationId="{EE8CA007-436B-493C-8222-28A3AC3AE13B}"/>
          </ac:picMkLst>
        </pc:picChg>
      </pc:sldChg>
      <pc:sldChg chg="addSp delSp modSp mod">
        <pc:chgData name="Munish Kumar" userId="9ae06b6e-a1f0-45ab-b9ac-eebc010a9474" providerId="ADAL" clId="{31D28CBB-8140-4DFB-9791-34F53E2607D2}" dt="2022-04-21T07:20:36.886" v="4686" actId="1076"/>
        <pc:sldMkLst>
          <pc:docMk/>
          <pc:sldMk cId="868497091" sldId="282"/>
        </pc:sldMkLst>
        <pc:spChg chg="add mod">
          <ac:chgData name="Munish Kumar" userId="9ae06b6e-a1f0-45ab-b9ac-eebc010a9474" providerId="ADAL" clId="{31D28CBB-8140-4DFB-9791-34F53E2607D2}" dt="2022-04-21T07:20:36.886" v="4686" actId="1076"/>
          <ac:spMkLst>
            <pc:docMk/>
            <pc:sldMk cId="868497091" sldId="282"/>
            <ac:spMk id="2" creationId="{02E369AD-AE3C-4373-9D0E-D97065014A69}"/>
          </ac:spMkLst>
        </pc:spChg>
        <pc:spChg chg="mod">
          <ac:chgData name="Munish Kumar" userId="9ae06b6e-a1f0-45ab-b9ac-eebc010a9474" providerId="ADAL" clId="{31D28CBB-8140-4DFB-9791-34F53E2607D2}" dt="2022-04-13T03:18:50.613" v="855" actId="313"/>
          <ac:spMkLst>
            <pc:docMk/>
            <pc:sldMk cId="868497091" sldId="282"/>
            <ac:spMk id="8" creationId="{8F6787B4-44C1-400B-ACC5-BE4D3761544E}"/>
          </ac:spMkLst>
        </pc:spChg>
        <pc:spChg chg="add mod">
          <ac:chgData name="Munish Kumar" userId="9ae06b6e-a1f0-45ab-b9ac-eebc010a9474" providerId="ADAL" clId="{31D28CBB-8140-4DFB-9791-34F53E2607D2}" dt="2022-04-13T03:18:08.907" v="846" actId="1076"/>
          <ac:spMkLst>
            <pc:docMk/>
            <pc:sldMk cId="868497091" sldId="282"/>
            <ac:spMk id="10" creationId="{58917F49-F08A-4BC7-ADB7-F2FD31B7D507}"/>
          </ac:spMkLst>
        </pc:spChg>
        <pc:spChg chg="del">
          <ac:chgData name="Munish Kumar" userId="9ae06b6e-a1f0-45ab-b9ac-eebc010a9474" providerId="ADAL" clId="{31D28CBB-8140-4DFB-9791-34F53E2607D2}" dt="2022-04-12T09:00:17.226" v="15" actId="21"/>
          <ac:spMkLst>
            <pc:docMk/>
            <pc:sldMk cId="868497091" sldId="282"/>
            <ac:spMk id="14" creationId="{EB77D7C4-5C53-418C-AAEB-278379CF5244}"/>
          </ac:spMkLst>
        </pc:spChg>
        <pc:picChg chg="mod">
          <ac:chgData name="Munish Kumar" userId="9ae06b6e-a1f0-45ab-b9ac-eebc010a9474" providerId="ADAL" clId="{31D28CBB-8140-4DFB-9791-34F53E2607D2}" dt="2022-04-21T07:20:18.006" v="4682" actId="1076"/>
          <ac:picMkLst>
            <pc:docMk/>
            <pc:sldMk cId="868497091" sldId="282"/>
            <ac:picMk id="12" creationId="{2B0CEABA-A691-4362-8091-C9ABE1CE7D1B}"/>
          </ac:picMkLst>
        </pc:picChg>
      </pc:sldChg>
      <pc:sldChg chg="addSp delSp modSp mod modNotesTx">
        <pc:chgData name="Munish Kumar" userId="9ae06b6e-a1f0-45ab-b9ac-eebc010a9474" providerId="ADAL" clId="{31D28CBB-8140-4DFB-9791-34F53E2607D2}" dt="2022-04-22T07:28:59.456" v="6600"/>
        <pc:sldMkLst>
          <pc:docMk/>
          <pc:sldMk cId="3227224693" sldId="284"/>
        </pc:sldMkLst>
        <pc:spChg chg="del">
          <ac:chgData name="Munish Kumar" userId="9ae06b6e-a1f0-45ab-b9ac-eebc010a9474" providerId="ADAL" clId="{31D28CBB-8140-4DFB-9791-34F53E2607D2}" dt="2022-04-12T09:00:19.528" v="16"/>
          <ac:spMkLst>
            <pc:docMk/>
            <pc:sldMk cId="3227224693" sldId="284"/>
            <ac:spMk id="2" creationId="{18D4CC6C-9124-464B-AEE5-0D7BDA9EF539}"/>
          </ac:spMkLst>
        </pc:spChg>
        <pc:spChg chg="add del">
          <ac:chgData name="Munish Kumar" userId="9ae06b6e-a1f0-45ab-b9ac-eebc010a9474" providerId="ADAL" clId="{31D28CBB-8140-4DFB-9791-34F53E2607D2}" dt="2022-04-18T03:32:30.376" v="3853"/>
          <ac:spMkLst>
            <pc:docMk/>
            <pc:sldMk cId="3227224693" sldId="284"/>
            <ac:spMk id="2" creationId="{E2826C04-FEA0-4A93-A0A6-320A1CE9527D}"/>
          </ac:spMkLst>
        </pc:spChg>
        <pc:spChg chg="mod">
          <ac:chgData name="Munish Kumar" userId="9ae06b6e-a1f0-45ab-b9ac-eebc010a9474" providerId="ADAL" clId="{31D28CBB-8140-4DFB-9791-34F53E2607D2}" dt="2022-04-22T07:28:51.787" v="6599" actId="20577"/>
          <ac:spMkLst>
            <pc:docMk/>
            <pc:sldMk cId="3227224693" sldId="284"/>
            <ac:spMk id="4" creationId="{19D7AD6D-D2EC-4AC8-A561-B416D348B836}"/>
          </ac:spMkLst>
        </pc:spChg>
        <pc:spChg chg="add mod">
          <ac:chgData name="Munish Kumar" userId="9ae06b6e-a1f0-45ab-b9ac-eebc010a9474" providerId="ADAL" clId="{31D28CBB-8140-4DFB-9791-34F53E2607D2}" dt="2022-04-22T07:23:07.090" v="6581" actId="6549"/>
          <ac:spMkLst>
            <pc:docMk/>
            <pc:sldMk cId="3227224693" sldId="284"/>
            <ac:spMk id="5" creationId="{ED96ECB4-25A9-4FDC-AB67-666B7F54D4F6}"/>
          </ac:spMkLst>
        </pc:spChg>
        <pc:spChg chg="add del">
          <ac:chgData name="Munish Kumar" userId="9ae06b6e-a1f0-45ab-b9ac-eebc010a9474" providerId="ADAL" clId="{31D28CBB-8140-4DFB-9791-34F53E2607D2}" dt="2022-04-18T03:33:03.417" v="3861"/>
          <ac:spMkLst>
            <pc:docMk/>
            <pc:sldMk cId="3227224693" sldId="284"/>
            <ac:spMk id="6" creationId="{D35D9CF7-C71D-4C8E-8199-31DF103E9814}"/>
          </ac:spMkLst>
        </pc:spChg>
        <pc:spChg chg="add mod">
          <ac:chgData name="Munish Kumar" userId="9ae06b6e-a1f0-45ab-b9ac-eebc010a9474" providerId="ADAL" clId="{31D28CBB-8140-4DFB-9791-34F53E2607D2}" dt="2022-04-22T07:28:59.456" v="6600"/>
          <ac:spMkLst>
            <pc:docMk/>
            <pc:sldMk cId="3227224693" sldId="284"/>
            <ac:spMk id="7" creationId="{5AA85716-D272-46F7-A15F-2C66E9E8378E}"/>
          </ac:spMkLst>
        </pc:spChg>
        <pc:picChg chg="add mod">
          <ac:chgData name="Munish Kumar" userId="9ae06b6e-a1f0-45ab-b9ac-eebc010a9474" providerId="ADAL" clId="{31D28CBB-8140-4DFB-9791-34F53E2607D2}" dt="2022-04-22T07:27:02.025" v="6585" actId="1076"/>
          <ac:picMkLst>
            <pc:docMk/>
            <pc:sldMk cId="3227224693" sldId="284"/>
            <ac:picMk id="2" creationId="{EF380FE9-302B-49A6-BF19-B3A0234FEF44}"/>
          </ac:picMkLst>
        </pc:picChg>
        <pc:picChg chg="add mod">
          <ac:chgData name="Munish Kumar" userId="9ae06b6e-a1f0-45ab-b9ac-eebc010a9474" providerId="ADAL" clId="{31D28CBB-8140-4DFB-9791-34F53E2607D2}" dt="2022-04-22T07:27:33.562" v="6589" actId="1076"/>
          <ac:picMkLst>
            <pc:docMk/>
            <pc:sldMk cId="3227224693" sldId="284"/>
            <ac:picMk id="6" creationId="{3F35FAE6-E6E9-4CF5-8AE9-CEF4E0820EF5}"/>
          </ac:picMkLst>
        </pc:picChg>
      </pc:sldChg>
      <pc:sldChg chg="del">
        <pc:chgData name="Munish Kumar" userId="9ae06b6e-a1f0-45ab-b9ac-eebc010a9474" providerId="ADAL" clId="{31D28CBB-8140-4DFB-9791-34F53E2607D2}" dt="2022-04-22T07:40:01.231" v="6898" actId="47"/>
        <pc:sldMkLst>
          <pc:docMk/>
          <pc:sldMk cId="1387643183" sldId="285"/>
        </pc:sldMkLst>
      </pc:sldChg>
      <pc:sldChg chg="addSp delSp modSp mod">
        <pc:chgData name="Munish Kumar" userId="9ae06b6e-a1f0-45ab-b9ac-eebc010a9474" providerId="ADAL" clId="{31D28CBB-8140-4DFB-9791-34F53E2607D2}" dt="2022-04-22T07:40:49.977" v="6908" actId="14100"/>
        <pc:sldMkLst>
          <pc:docMk/>
          <pc:sldMk cId="2215832384" sldId="286"/>
        </pc:sldMkLst>
        <pc:spChg chg="mod">
          <ac:chgData name="Munish Kumar" userId="9ae06b6e-a1f0-45ab-b9ac-eebc010a9474" providerId="ADAL" clId="{31D28CBB-8140-4DFB-9791-34F53E2607D2}" dt="2022-04-22T06:52:17.330" v="5458" actId="20577"/>
          <ac:spMkLst>
            <pc:docMk/>
            <pc:sldMk cId="2215832384" sldId="286"/>
            <ac:spMk id="2" creationId="{8928DCF5-1D50-48EE-B98E-CCB2AC158D21}"/>
          </ac:spMkLst>
        </pc:spChg>
        <pc:spChg chg="mod">
          <ac:chgData name="Munish Kumar" userId="9ae06b6e-a1f0-45ab-b9ac-eebc010a9474" providerId="ADAL" clId="{31D28CBB-8140-4DFB-9791-34F53E2607D2}" dt="2022-04-21T07:12:08.614" v="4282" actId="20577"/>
          <ac:spMkLst>
            <pc:docMk/>
            <pc:sldMk cId="2215832384" sldId="286"/>
            <ac:spMk id="4" creationId="{9395A85D-0CBA-4292-A3D8-BF1BB3729008}"/>
          </ac:spMkLst>
        </pc:spChg>
        <pc:graphicFrameChg chg="add mod modGraphic">
          <ac:chgData name="Munish Kumar" userId="9ae06b6e-a1f0-45ab-b9ac-eebc010a9474" providerId="ADAL" clId="{31D28CBB-8140-4DFB-9791-34F53E2607D2}" dt="2022-04-22T06:50:16.851" v="5392" actId="1076"/>
          <ac:graphicFrameMkLst>
            <pc:docMk/>
            <pc:sldMk cId="2215832384" sldId="286"/>
            <ac:graphicFrameMk id="6" creationId="{7F5A6433-273C-46CF-9713-DC165ADEED21}"/>
          </ac:graphicFrameMkLst>
        </pc:graphicFrameChg>
        <pc:graphicFrameChg chg="mod modGraphic">
          <ac:chgData name="Munish Kumar" userId="9ae06b6e-a1f0-45ab-b9ac-eebc010a9474" providerId="ADAL" clId="{31D28CBB-8140-4DFB-9791-34F53E2607D2}" dt="2022-04-22T06:51:32.469" v="5401" actId="113"/>
          <ac:graphicFrameMkLst>
            <pc:docMk/>
            <pc:sldMk cId="2215832384" sldId="286"/>
            <ac:graphicFrameMk id="7" creationId="{84BB2DA3-539A-482D-ADAA-9C8B8BA20A87}"/>
          </ac:graphicFrameMkLst>
        </pc:graphicFrameChg>
        <pc:picChg chg="add mod">
          <ac:chgData name="Munish Kumar" userId="9ae06b6e-a1f0-45ab-b9ac-eebc010a9474" providerId="ADAL" clId="{31D28CBB-8140-4DFB-9791-34F53E2607D2}" dt="2022-04-22T07:40:31.944" v="6903" actId="14100"/>
          <ac:picMkLst>
            <pc:docMk/>
            <pc:sldMk cId="2215832384" sldId="286"/>
            <ac:picMk id="5" creationId="{54C6FF8C-1E06-4A6D-A153-36C393BCF65D}"/>
          </ac:picMkLst>
        </pc:picChg>
        <pc:picChg chg="add mod">
          <ac:chgData name="Munish Kumar" userId="9ae06b6e-a1f0-45ab-b9ac-eebc010a9474" providerId="ADAL" clId="{31D28CBB-8140-4DFB-9791-34F53E2607D2}" dt="2022-04-22T07:40:49.977" v="6908" actId="14100"/>
          <ac:picMkLst>
            <pc:docMk/>
            <pc:sldMk cId="2215832384" sldId="286"/>
            <ac:picMk id="8" creationId="{FCCC4E1A-B3A3-4D18-AC82-E82EEFDD1428}"/>
          </ac:picMkLst>
        </pc:picChg>
        <pc:picChg chg="del mod">
          <ac:chgData name="Munish Kumar" userId="9ae06b6e-a1f0-45ab-b9ac-eebc010a9474" providerId="ADAL" clId="{31D28CBB-8140-4DFB-9791-34F53E2607D2}" dt="2022-04-14T07:52:25.364" v="2826" actId="478"/>
          <ac:picMkLst>
            <pc:docMk/>
            <pc:sldMk cId="2215832384" sldId="286"/>
            <ac:picMk id="10242" creationId="{347AB6D8-C25F-4DD1-B38A-712B266EDCC9}"/>
          </ac:picMkLst>
        </pc:picChg>
      </pc:sldChg>
      <pc:sldChg chg="addSp modSp mod">
        <pc:chgData name="Munish Kumar" userId="9ae06b6e-a1f0-45ab-b9ac-eebc010a9474" providerId="ADAL" clId="{31D28CBB-8140-4DFB-9791-34F53E2607D2}" dt="2022-04-22T08:16:33.957" v="6962"/>
        <pc:sldMkLst>
          <pc:docMk/>
          <pc:sldMk cId="3038728201" sldId="287"/>
        </pc:sldMkLst>
        <pc:spChg chg="mod">
          <ac:chgData name="Munish Kumar" userId="9ae06b6e-a1f0-45ab-b9ac-eebc010a9474" providerId="ADAL" clId="{31D28CBB-8140-4DFB-9791-34F53E2607D2}" dt="2022-04-22T07:41:26.918" v="6961" actId="20577"/>
          <ac:spMkLst>
            <pc:docMk/>
            <pc:sldMk cId="3038728201" sldId="287"/>
            <ac:spMk id="2" creationId="{DA09CDC6-5D8D-4721-BADE-167AF811BC8D}"/>
          </ac:spMkLst>
        </pc:spChg>
        <pc:spChg chg="add mod">
          <ac:chgData name="Munish Kumar" userId="9ae06b6e-a1f0-45ab-b9ac-eebc010a9474" providerId="ADAL" clId="{31D28CBB-8140-4DFB-9791-34F53E2607D2}" dt="2022-04-22T08:16:33.957" v="6962"/>
          <ac:spMkLst>
            <pc:docMk/>
            <pc:sldMk cId="3038728201" sldId="287"/>
            <ac:spMk id="5" creationId="{DE13A8F1-B71C-42AE-BA75-C8B800F7A8AA}"/>
          </ac:spMkLst>
        </pc:spChg>
      </pc:sldChg>
      <pc:sldChg chg="addSp delSp modSp mod ord modNotesTx">
        <pc:chgData name="Munish Kumar" userId="9ae06b6e-a1f0-45ab-b9ac-eebc010a9474" providerId="ADAL" clId="{31D28CBB-8140-4DFB-9791-34F53E2607D2}" dt="2022-04-22T07:39:52.528" v="6897" actId="1582"/>
        <pc:sldMkLst>
          <pc:docMk/>
          <pc:sldMk cId="317603587" sldId="288"/>
        </pc:sldMkLst>
        <pc:spChg chg="mod">
          <ac:chgData name="Munish Kumar" userId="9ae06b6e-a1f0-45ab-b9ac-eebc010a9474" providerId="ADAL" clId="{31D28CBB-8140-4DFB-9791-34F53E2607D2}" dt="2022-04-22T07:36:10.247" v="6856" actId="20577"/>
          <ac:spMkLst>
            <pc:docMk/>
            <pc:sldMk cId="317603587" sldId="288"/>
            <ac:spMk id="2" creationId="{FC0C3EA7-C0BE-4EDB-A0C0-750910D5A225}"/>
          </ac:spMkLst>
        </pc:spChg>
        <pc:spChg chg="mod">
          <ac:chgData name="Munish Kumar" userId="9ae06b6e-a1f0-45ab-b9ac-eebc010a9474" providerId="ADAL" clId="{31D28CBB-8140-4DFB-9791-34F53E2607D2}" dt="2022-04-12T08:58:58.473" v="14" actId="20577"/>
          <ac:spMkLst>
            <pc:docMk/>
            <pc:sldMk cId="317603587" sldId="288"/>
            <ac:spMk id="4" creationId="{B013406E-3F3C-46E9-BB25-FFB1E4395340}"/>
          </ac:spMkLst>
        </pc:spChg>
        <pc:spChg chg="add mod">
          <ac:chgData name="Munish Kumar" userId="9ae06b6e-a1f0-45ab-b9ac-eebc010a9474" providerId="ADAL" clId="{31D28CBB-8140-4DFB-9791-34F53E2607D2}" dt="2022-04-18T02:56:35.088" v="3612" actId="14100"/>
          <ac:spMkLst>
            <pc:docMk/>
            <pc:sldMk cId="317603587" sldId="288"/>
            <ac:spMk id="6" creationId="{22655896-499B-41BB-8201-03DDDEA8CE3D}"/>
          </ac:spMkLst>
        </pc:spChg>
        <pc:spChg chg="add mod">
          <ac:chgData name="Munish Kumar" userId="9ae06b6e-a1f0-45ab-b9ac-eebc010a9474" providerId="ADAL" clId="{31D28CBB-8140-4DFB-9791-34F53E2607D2}" dt="2022-04-22T07:38:38.607" v="6875" actId="1076"/>
          <ac:spMkLst>
            <pc:docMk/>
            <pc:sldMk cId="317603587" sldId="288"/>
            <ac:spMk id="9" creationId="{2A6E79F9-1188-4A94-8A04-8361437266A1}"/>
          </ac:spMkLst>
        </pc:spChg>
        <pc:spChg chg="add mod">
          <ac:chgData name="Munish Kumar" userId="9ae06b6e-a1f0-45ab-b9ac-eebc010a9474" providerId="ADAL" clId="{31D28CBB-8140-4DFB-9791-34F53E2607D2}" dt="2022-04-22T07:39:52.528" v="6897" actId="1582"/>
          <ac:spMkLst>
            <pc:docMk/>
            <pc:sldMk cId="317603587" sldId="288"/>
            <ac:spMk id="16" creationId="{B6C4D412-EC9B-493F-82E2-7102B0B1D3EC}"/>
          </ac:spMkLst>
        </pc:spChg>
        <pc:spChg chg="add mod">
          <ac:chgData name="Munish Kumar" userId="9ae06b6e-a1f0-45ab-b9ac-eebc010a9474" providerId="ADAL" clId="{31D28CBB-8140-4DFB-9791-34F53E2607D2}" dt="2022-04-18T02:56:54.671" v="3620" actId="1076"/>
          <ac:spMkLst>
            <pc:docMk/>
            <pc:sldMk cId="317603587" sldId="288"/>
            <ac:spMk id="18" creationId="{48CF6266-BBC8-4CFE-9A73-6BF0C06F94E7}"/>
          </ac:spMkLst>
        </pc:spChg>
        <pc:spChg chg="add mod">
          <ac:chgData name="Munish Kumar" userId="9ae06b6e-a1f0-45ab-b9ac-eebc010a9474" providerId="ADAL" clId="{31D28CBB-8140-4DFB-9791-34F53E2607D2}" dt="2022-04-22T07:39:30.403" v="6893" actId="1076"/>
          <ac:spMkLst>
            <pc:docMk/>
            <pc:sldMk cId="317603587" sldId="288"/>
            <ac:spMk id="19" creationId="{A473E9B8-1CB7-4D5F-B08F-9B055511078C}"/>
          </ac:spMkLst>
        </pc:spChg>
        <pc:picChg chg="add mod">
          <ac:chgData name="Munish Kumar" userId="9ae06b6e-a1f0-45ab-b9ac-eebc010a9474" providerId="ADAL" clId="{31D28CBB-8140-4DFB-9791-34F53E2607D2}" dt="2022-04-18T02:56:42.075" v="3615" actId="1076"/>
          <ac:picMkLst>
            <pc:docMk/>
            <pc:sldMk cId="317603587" sldId="288"/>
            <ac:picMk id="5" creationId="{E7F09E5C-AED6-4EC5-AD9F-F65E6D9EE35E}"/>
          </ac:picMkLst>
        </pc:picChg>
        <pc:picChg chg="add mod">
          <ac:chgData name="Munish Kumar" userId="9ae06b6e-a1f0-45ab-b9ac-eebc010a9474" providerId="ADAL" clId="{31D28CBB-8140-4DFB-9791-34F53E2607D2}" dt="2022-04-18T02:56:01.279" v="3605" actId="14100"/>
          <ac:picMkLst>
            <pc:docMk/>
            <pc:sldMk cId="317603587" sldId="288"/>
            <ac:picMk id="1026" creationId="{8C748BCC-38A1-4200-BC5F-2FF02FD4846D}"/>
          </ac:picMkLst>
        </pc:picChg>
        <pc:cxnChg chg="add del mod">
          <ac:chgData name="Munish Kumar" userId="9ae06b6e-a1f0-45ab-b9ac-eebc010a9474" providerId="ADAL" clId="{31D28CBB-8140-4DFB-9791-34F53E2607D2}" dt="2022-04-13T03:43:11.815" v="2396" actId="478"/>
          <ac:cxnSpMkLst>
            <pc:docMk/>
            <pc:sldMk cId="317603587" sldId="288"/>
            <ac:cxnSpMk id="8" creationId="{A82CC417-E986-4193-8466-A13E491AD4EC}"/>
          </ac:cxnSpMkLst>
        </pc:cxnChg>
        <pc:cxnChg chg="add mod">
          <ac:chgData name="Munish Kumar" userId="9ae06b6e-a1f0-45ab-b9ac-eebc010a9474" providerId="ADAL" clId="{31D28CBB-8140-4DFB-9791-34F53E2607D2}" dt="2022-04-22T07:38:43.073" v="6876" actId="14100"/>
          <ac:cxnSpMkLst>
            <pc:docMk/>
            <pc:sldMk cId="317603587" sldId="288"/>
            <ac:cxnSpMk id="8" creationId="{DDEFBC5C-7532-4EDB-B4A6-87029DDD7095}"/>
          </ac:cxnSpMkLst>
        </pc:cxnChg>
        <pc:cxnChg chg="add mod ord">
          <ac:chgData name="Munish Kumar" userId="9ae06b6e-a1f0-45ab-b9ac-eebc010a9474" providerId="ADAL" clId="{31D28CBB-8140-4DFB-9791-34F53E2607D2}" dt="2022-04-18T02:56:46.429" v="3617" actId="14100"/>
          <ac:cxnSpMkLst>
            <pc:docMk/>
            <pc:sldMk cId="317603587" sldId="288"/>
            <ac:cxnSpMk id="10" creationId="{D29CAD07-3B1C-44BD-AE84-D7B9849CDD25}"/>
          </ac:cxnSpMkLst>
        </pc:cxnChg>
        <pc:cxnChg chg="add mod">
          <ac:chgData name="Munish Kumar" userId="9ae06b6e-a1f0-45ab-b9ac-eebc010a9474" providerId="ADAL" clId="{31D28CBB-8140-4DFB-9791-34F53E2607D2}" dt="2022-04-18T02:56:50.100" v="3618" actId="14100"/>
          <ac:cxnSpMkLst>
            <pc:docMk/>
            <pc:sldMk cId="317603587" sldId="288"/>
            <ac:cxnSpMk id="13" creationId="{5B2FB3BF-2C53-4602-8081-6A7E9E80F835}"/>
          </ac:cxnSpMkLst>
        </pc:cxnChg>
        <pc:cxnChg chg="add mod">
          <ac:chgData name="Munish Kumar" userId="9ae06b6e-a1f0-45ab-b9ac-eebc010a9474" providerId="ADAL" clId="{31D28CBB-8140-4DFB-9791-34F53E2607D2}" dt="2022-04-22T07:39:33.939" v="6894" actId="14100"/>
          <ac:cxnSpMkLst>
            <pc:docMk/>
            <pc:sldMk cId="317603587" sldId="288"/>
            <ac:cxnSpMk id="15" creationId="{FCBE2B88-D9AF-48E2-ABD4-F3D4CEA7A5AC}"/>
          </ac:cxnSpMkLst>
        </pc:cxnChg>
      </pc:sldChg>
      <pc:sldChg chg="addSp modSp new mod">
        <pc:chgData name="Munish Kumar" userId="9ae06b6e-a1f0-45ab-b9ac-eebc010a9474" providerId="ADAL" clId="{31D28CBB-8140-4DFB-9791-34F53E2607D2}" dt="2022-04-21T07:20:44.665" v="4688"/>
        <pc:sldMkLst>
          <pc:docMk/>
          <pc:sldMk cId="3926125192" sldId="290"/>
        </pc:sldMkLst>
        <pc:spChg chg="mod">
          <ac:chgData name="Munish Kumar" userId="9ae06b6e-a1f0-45ab-b9ac-eebc010a9474" providerId="ADAL" clId="{31D28CBB-8140-4DFB-9791-34F53E2607D2}" dt="2022-04-21T07:18:19.831" v="4539" actId="20577"/>
          <ac:spMkLst>
            <pc:docMk/>
            <pc:sldMk cId="3926125192" sldId="290"/>
            <ac:spMk id="2" creationId="{F06E114E-32F6-4D7B-B7D0-E8E3A538F76E}"/>
          </ac:spMkLst>
        </pc:spChg>
        <pc:spChg chg="mod">
          <ac:chgData name="Munish Kumar" userId="9ae06b6e-a1f0-45ab-b9ac-eebc010a9474" providerId="ADAL" clId="{31D28CBB-8140-4DFB-9791-34F53E2607D2}" dt="2022-04-12T09:04:26.389" v="48" actId="20577"/>
          <ac:spMkLst>
            <pc:docMk/>
            <pc:sldMk cId="3926125192" sldId="290"/>
            <ac:spMk id="4" creationId="{EAB435BF-BE30-4AD1-AB68-E888EA98C4D9}"/>
          </ac:spMkLst>
        </pc:spChg>
        <pc:spChg chg="add mod">
          <ac:chgData name="Munish Kumar" userId="9ae06b6e-a1f0-45ab-b9ac-eebc010a9474" providerId="ADAL" clId="{31D28CBB-8140-4DFB-9791-34F53E2607D2}" dt="2022-04-21T07:16:43.667" v="4419" actId="1076"/>
          <ac:spMkLst>
            <pc:docMk/>
            <pc:sldMk cId="3926125192" sldId="290"/>
            <ac:spMk id="6" creationId="{6F43709F-60D8-4786-9BC9-F557AAAE6A88}"/>
          </ac:spMkLst>
        </pc:spChg>
        <pc:spChg chg="add mod">
          <ac:chgData name="Munish Kumar" userId="9ae06b6e-a1f0-45ab-b9ac-eebc010a9474" providerId="ADAL" clId="{31D28CBB-8140-4DFB-9791-34F53E2607D2}" dt="2022-04-21T07:20:44.665" v="4688"/>
          <ac:spMkLst>
            <pc:docMk/>
            <pc:sldMk cId="3926125192" sldId="290"/>
            <ac:spMk id="7" creationId="{A45F7DFE-0D9F-42EF-84C7-C50B4503F440}"/>
          </ac:spMkLst>
        </pc:spChg>
        <pc:picChg chg="add mod">
          <ac:chgData name="Munish Kumar" userId="9ae06b6e-a1f0-45ab-b9ac-eebc010a9474" providerId="ADAL" clId="{31D28CBB-8140-4DFB-9791-34F53E2607D2}" dt="2022-04-18T09:24:26.203" v="4199" actId="1076"/>
          <ac:picMkLst>
            <pc:docMk/>
            <pc:sldMk cId="3926125192" sldId="290"/>
            <ac:picMk id="5" creationId="{336074C8-B567-41CD-819A-F0E842FCC16E}"/>
          </ac:picMkLst>
        </pc:picChg>
      </pc:sldChg>
      <pc:sldChg chg="addSp modSp mod modNotesTx">
        <pc:chgData name="Munish Kumar" userId="9ae06b6e-a1f0-45ab-b9ac-eebc010a9474" providerId="ADAL" clId="{31D28CBB-8140-4DFB-9791-34F53E2607D2}" dt="2022-04-21T07:20:42.203" v="4687"/>
        <pc:sldMkLst>
          <pc:docMk/>
          <pc:sldMk cId="3975739660" sldId="291"/>
        </pc:sldMkLst>
        <pc:spChg chg="mod">
          <ac:chgData name="Munish Kumar" userId="9ae06b6e-a1f0-45ab-b9ac-eebc010a9474" providerId="ADAL" clId="{31D28CBB-8140-4DFB-9791-34F53E2607D2}" dt="2022-04-21T07:15:30.207" v="4384" actId="14100"/>
          <ac:spMkLst>
            <pc:docMk/>
            <pc:sldMk cId="3975739660" sldId="291"/>
            <ac:spMk id="2" creationId="{8582E4B4-0162-48CA-B43D-E57F817A9EDF}"/>
          </ac:spMkLst>
        </pc:spChg>
        <pc:spChg chg="mod">
          <ac:chgData name="Munish Kumar" userId="9ae06b6e-a1f0-45ab-b9ac-eebc010a9474" providerId="ADAL" clId="{31D28CBB-8140-4DFB-9791-34F53E2607D2}" dt="2022-04-21T07:15:43.138" v="4388" actId="1076"/>
          <ac:spMkLst>
            <pc:docMk/>
            <pc:sldMk cId="3975739660" sldId="291"/>
            <ac:spMk id="6" creationId="{692A5FB8-35FB-4A7E-BF45-6EC13CB5E97E}"/>
          </ac:spMkLst>
        </pc:spChg>
        <pc:spChg chg="add mod">
          <ac:chgData name="Munish Kumar" userId="9ae06b6e-a1f0-45ab-b9ac-eebc010a9474" providerId="ADAL" clId="{31D28CBB-8140-4DFB-9791-34F53E2607D2}" dt="2022-04-21T07:20:42.203" v="4687"/>
          <ac:spMkLst>
            <pc:docMk/>
            <pc:sldMk cId="3975739660" sldId="291"/>
            <ac:spMk id="7" creationId="{C2A1DB4E-C4F2-4BBC-8017-7D68647A2A94}"/>
          </ac:spMkLst>
        </pc:spChg>
        <pc:picChg chg="mod">
          <ac:chgData name="Munish Kumar" userId="9ae06b6e-a1f0-45ab-b9ac-eebc010a9474" providerId="ADAL" clId="{31D28CBB-8140-4DFB-9791-34F53E2607D2}" dt="2022-04-21T07:15:40.838" v="4387" actId="1076"/>
          <ac:picMkLst>
            <pc:docMk/>
            <pc:sldMk cId="3975739660" sldId="291"/>
            <ac:picMk id="5" creationId="{55CBF3E7-1489-44C3-B3BE-0965906E4FF5}"/>
          </ac:picMkLst>
        </pc:picChg>
      </pc:sldChg>
      <pc:sldChg chg="addSp delSp modSp mod">
        <pc:chgData name="Munish Kumar" userId="9ae06b6e-a1f0-45ab-b9ac-eebc010a9474" providerId="ADAL" clId="{31D28CBB-8140-4DFB-9791-34F53E2607D2}" dt="2022-04-21T07:14:23.206" v="4315" actId="20577"/>
        <pc:sldMkLst>
          <pc:docMk/>
          <pc:sldMk cId="49252065" sldId="292"/>
        </pc:sldMkLst>
        <pc:spChg chg="del">
          <ac:chgData name="Munish Kumar" userId="9ae06b6e-a1f0-45ab-b9ac-eebc010a9474" providerId="ADAL" clId="{31D28CBB-8140-4DFB-9791-34F53E2607D2}" dt="2022-04-14T10:37:20.220" v="2833" actId="478"/>
          <ac:spMkLst>
            <pc:docMk/>
            <pc:sldMk cId="49252065" sldId="292"/>
            <ac:spMk id="2" creationId="{7A3B3D56-CDC7-45B7-84BC-1B1AC78E0791}"/>
          </ac:spMkLst>
        </pc:spChg>
        <pc:spChg chg="mod">
          <ac:chgData name="Munish Kumar" userId="9ae06b6e-a1f0-45ab-b9ac-eebc010a9474" providerId="ADAL" clId="{31D28CBB-8140-4DFB-9791-34F53E2607D2}" dt="2022-04-21T07:14:23.206" v="4315" actId="20577"/>
          <ac:spMkLst>
            <pc:docMk/>
            <pc:sldMk cId="49252065" sldId="292"/>
            <ac:spMk id="4" creationId="{12EDCA85-EB77-408D-BFF2-1240CCDA1E08}"/>
          </ac:spMkLst>
        </pc:spChg>
        <pc:spChg chg="del">
          <ac:chgData name="Munish Kumar" userId="9ae06b6e-a1f0-45ab-b9ac-eebc010a9474" providerId="ADAL" clId="{31D28CBB-8140-4DFB-9791-34F53E2607D2}" dt="2022-04-14T10:38:32.420" v="2837" actId="478"/>
          <ac:spMkLst>
            <pc:docMk/>
            <pc:sldMk cId="49252065" sldId="292"/>
            <ac:spMk id="5" creationId="{815466F3-0FD4-4B14-BD56-61C5444174C4}"/>
          </ac:spMkLst>
        </pc:spChg>
        <pc:spChg chg="del">
          <ac:chgData name="Munish Kumar" userId="9ae06b6e-a1f0-45ab-b9ac-eebc010a9474" providerId="ADAL" clId="{31D28CBB-8140-4DFB-9791-34F53E2607D2}" dt="2022-04-14T10:38:34.089" v="2838" actId="478"/>
          <ac:spMkLst>
            <pc:docMk/>
            <pc:sldMk cId="49252065" sldId="292"/>
            <ac:spMk id="6" creationId="{D751ACB9-1313-4365-9651-CFD0E5687D61}"/>
          </ac:spMkLst>
        </pc:spChg>
        <pc:spChg chg="mod">
          <ac:chgData name="Munish Kumar" userId="9ae06b6e-a1f0-45ab-b9ac-eebc010a9474" providerId="ADAL" clId="{31D28CBB-8140-4DFB-9791-34F53E2607D2}" dt="2022-04-14T10:52:48.118" v="3320" actId="27636"/>
          <ac:spMkLst>
            <pc:docMk/>
            <pc:sldMk cId="49252065" sldId="292"/>
            <ac:spMk id="9" creationId="{8826D58F-6C59-4251-A9E5-B8D845E6EA3B}"/>
          </ac:spMkLst>
        </pc:spChg>
        <pc:spChg chg="add del mod">
          <ac:chgData name="Munish Kumar" userId="9ae06b6e-a1f0-45ab-b9ac-eebc010a9474" providerId="ADAL" clId="{31D28CBB-8140-4DFB-9791-34F53E2607D2}" dt="2022-04-14T10:38:30.782" v="2836" actId="478"/>
          <ac:spMkLst>
            <pc:docMk/>
            <pc:sldMk cId="49252065" sldId="292"/>
            <ac:spMk id="13" creationId="{C65C2BFE-880C-4FDB-8043-7FBC47954DB6}"/>
          </ac:spMkLst>
        </pc:spChg>
        <pc:spChg chg="add del mod">
          <ac:chgData name="Munish Kumar" userId="9ae06b6e-a1f0-45ab-b9ac-eebc010a9474" providerId="ADAL" clId="{31D28CBB-8140-4DFB-9791-34F53E2607D2}" dt="2022-04-14T10:49:14.308" v="3010" actId="478"/>
          <ac:spMkLst>
            <pc:docMk/>
            <pc:sldMk cId="49252065" sldId="292"/>
            <ac:spMk id="26" creationId="{51E39FC1-161A-46DE-AD92-0B75EBB116F9}"/>
          </ac:spMkLst>
        </pc:spChg>
        <pc:spChg chg="add mod">
          <ac:chgData name="Munish Kumar" userId="9ae06b6e-a1f0-45ab-b9ac-eebc010a9474" providerId="ADAL" clId="{31D28CBB-8140-4DFB-9791-34F53E2607D2}" dt="2022-04-14T10:49:45.955" v="3017" actId="14100"/>
          <ac:spMkLst>
            <pc:docMk/>
            <pc:sldMk cId="49252065" sldId="292"/>
            <ac:spMk id="28" creationId="{60067DF7-FF6D-494A-BFD3-43ADA131191F}"/>
          </ac:spMkLst>
        </pc:spChg>
        <pc:spChg chg="add mod">
          <ac:chgData name="Munish Kumar" userId="9ae06b6e-a1f0-45ab-b9ac-eebc010a9474" providerId="ADAL" clId="{31D28CBB-8140-4DFB-9791-34F53E2607D2}" dt="2022-04-14T10:50:46.193" v="3058" actId="1076"/>
          <ac:spMkLst>
            <pc:docMk/>
            <pc:sldMk cId="49252065" sldId="292"/>
            <ac:spMk id="31" creationId="{B52D79EA-4330-420B-B373-B3A28220466C}"/>
          </ac:spMkLst>
        </pc:spChg>
        <pc:spChg chg="add mod">
          <ac:chgData name="Munish Kumar" userId="9ae06b6e-a1f0-45ab-b9ac-eebc010a9474" providerId="ADAL" clId="{31D28CBB-8140-4DFB-9791-34F53E2607D2}" dt="2022-04-14T10:50:05.404" v="3024" actId="14100"/>
          <ac:spMkLst>
            <pc:docMk/>
            <pc:sldMk cId="49252065" sldId="292"/>
            <ac:spMk id="33" creationId="{87C75323-94CF-49D0-877F-85F71F2CE1E8}"/>
          </ac:spMkLst>
        </pc:spChg>
        <pc:spChg chg="add del mod">
          <ac:chgData name="Munish Kumar" userId="9ae06b6e-a1f0-45ab-b9ac-eebc010a9474" providerId="ADAL" clId="{31D28CBB-8140-4DFB-9791-34F53E2607D2}" dt="2022-04-14T10:50:12.197" v="3027"/>
          <ac:spMkLst>
            <pc:docMk/>
            <pc:sldMk cId="49252065" sldId="292"/>
            <ac:spMk id="34" creationId="{AB1B9D67-F010-4D61-B54E-B193DAA7D9BF}"/>
          </ac:spMkLst>
        </pc:spChg>
        <pc:picChg chg="del">
          <ac:chgData name="Munish Kumar" userId="9ae06b6e-a1f0-45ab-b9ac-eebc010a9474" providerId="ADAL" clId="{31D28CBB-8140-4DFB-9791-34F53E2607D2}" dt="2022-04-14T10:37:17.272" v="2831" actId="478"/>
          <ac:picMkLst>
            <pc:docMk/>
            <pc:sldMk cId="49252065" sldId="292"/>
            <ac:picMk id="7" creationId="{3389D8C9-80B6-4FB3-800A-DB2F38A2C148}"/>
          </ac:picMkLst>
        </pc:picChg>
        <pc:picChg chg="del">
          <ac:chgData name="Munish Kumar" userId="9ae06b6e-a1f0-45ab-b9ac-eebc010a9474" providerId="ADAL" clId="{31D28CBB-8140-4DFB-9791-34F53E2607D2}" dt="2022-04-14T10:37:17.987" v="2832" actId="478"/>
          <ac:picMkLst>
            <pc:docMk/>
            <pc:sldMk cId="49252065" sldId="292"/>
            <ac:picMk id="8" creationId="{BFE4765C-4030-4E49-B18D-85B67261AC32}"/>
          </ac:picMkLst>
        </pc:picChg>
        <pc:picChg chg="add del mod">
          <ac:chgData name="Munish Kumar" userId="9ae06b6e-a1f0-45ab-b9ac-eebc010a9474" providerId="ADAL" clId="{31D28CBB-8140-4DFB-9791-34F53E2607D2}" dt="2022-04-14T10:38:28.897" v="2835" actId="478"/>
          <ac:picMkLst>
            <pc:docMk/>
            <pc:sldMk cId="49252065" sldId="292"/>
            <ac:picMk id="11" creationId="{B3DC73EF-5675-43D1-B37D-2B7FA61A4973}"/>
          </ac:picMkLst>
        </pc:picChg>
        <pc:picChg chg="add del mod">
          <ac:chgData name="Munish Kumar" userId="9ae06b6e-a1f0-45ab-b9ac-eebc010a9474" providerId="ADAL" clId="{31D28CBB-8140-4DFB-9791-34F53E2607D2}" dt="2022-04-14T10:45:38.461" v="2881" actId="478"/>
          <ac:picMkLst>
            <pc:docMk/>
            <pc:sldMk cId="49252065" sldId="292"/>
            <ac:picMk id="15" creationId="{9B546356-92BF-4AF5-B6DA-4961E049A1BD}"/>
          </ac:picMkLst>
        </pc:picChg>
        <pc:picChg chg="add mod">
          <ac:chgData name="Munish Kumar" userId="9ae06b6e-a1f0-45ab-b9ac-eebc010a9474" providerId="ADAL" clId="{31D28CBB-8140-4DFB-9791-34F53E2607D2}" dt="2022-04-14T10:49:55.507" v="3022" actId="1076"/>
          <ac:picMkLst>
            <pc:docMk/>
            <pc:sldMk cId="49252065" sldId="292"/>
            <ac:picMk id="17" creationId="{1BBA438C-510C-4BB0-9BF5-35C736C790BE}"/>
          </ac:picMkLst>
        </pc:picChg>
        <pc:picChg chg="add mod">
          <ac:chgData name="Munish Kumar" userId="9ae06b6e-a1f0-45ab-b9ac-eebc010a9474" providerId="ADAL" clId="{31D28CBB-8140-4DFB-9791-34F53E2607D2}" dt="2022-04-14T10:49:16.361" v="3011" actId="1076"/>
          <ac:picMkLst>
            <pc:docMk/>
            <pc:sldMk cId="49252065" sldId="292"/>
            <ac:picMk id="27" creationId="{7B2F56BB-1796-48FA-8B02-36D6929EDB9F}"/>
          </ac:picMkLst>
        </pc:picChg>
        <pc:picChg chg="add mod">
          <ac:chgData name="Munish Kumar" userId="9ae06b6e-a1f0-45ab-b9ac-eebc010a9474" providerId="ADAL" clId="{31D28CBB-8140-4DFB-9791-34F53E2607D2}" dt="2022-04-14T10:49:20.850" v="3013" actId="1076"/>
          <ac:picMkLst>
            <pc:docMk/>
            <pc:sldMk cId="49252065" sldId="292"/>
            <ac:picMk id="29" creationId="{13CFC13F-522C-435B-922C-08E4AD1A5D10}"/>
          </ac:picMkLst>
        </pc:picChg>
        <pc:picChg chg="add mod">
          <ac:chgData name="Munish Kumar" userId="9ae06b6e-a1f0-45ab-b9ac-eebc010a9474" providerId="ADAL" clId="{31D28CBB-8140-4DFB-9791-34F53E2607D2}" dt="2022-04-14T10:50:07.086" v="3025" actId="1076"/>
          <ac:picMkLst>
            <pc:docMk/>
            <pc:sldMk cId="49252065" sldId="292"/>
            <ac:picMk id="30" creationId="{361FCD51-B0DE-408B-B429-EB9DEBBA5E96}"/>
          </ac:picMkLst>
        </pc:picChg>
        <pc:picChg chg="add mod">
          <ac:chgData name="Munish Kumar" userId="9ae06b6e-a1f0-45ab-b9ac-eebc010a9474" providerId="ADAL" clId="{31D28CBB-8140-4DFB-9791-34F53E2607D2}" dt="2022-04-14T10:49:51.264" v="3019" actId="1076"/>
          <ac:picMkLst>
            <pc:docMk/>
            <pc:sldMk cId="49252065" sldId="292"/>
            <ac:picMk id="32" creationId="{FA95D874-B8D3-418A-B4AF-5C3FDD63A74C}"/>
          </ac:picMkLst>
        </pc:picChg>
        <pc:picChg chg="add mod">
          <ac:chgData name="Munish Kumar" userId="9ae06b6e-a1f0-45ab-b9ac-eebc010a9474" providerId="ADAL" clId="{31D28CBB-8140-4DFB-9791-34F53E2607D2}" dt="2022-04-14T10:50:35.996" v="3054" actId="1076"/>
          <ac:picMkLst>
            <pc:docMk/>
            <pc:sldMk cId="49252065" sldId="292"/>
            <ac:picMk id="35" creationId="{BC264CC9-30A6-423E-8309-C8DDC8DE0B87}"/>
          </ac:picMkLst>
        </pc:picChg>
        <pc:picChg chg="del">
          <ac:chgData name="Munish Kumar" userId="9ae06b6e-a1f0-45ab-b9ac-eebc010a9474" providerId="ADAL" clId="{31D28CBB-8140-4DFB-9791-34F53E2607D2}" dt="2022-04-14T10:37:16.861" v="2830" actId="478"/>
          <ac:picMkLst>
            <pc:docMk/>
            <pc:sldMk cId="49252065" sldId="292"/>
            <ac:picMk id="1026" creationId="{68D71216-335B-4914-9DFC-9DBE33B40895}"/>
          </ac:picMkLst>
        </pc:picChg>
        <pc:cxnChg chg="add del">
          <ac:chgData name="Munish Kumar" userId="9ae06b6e-a1f0-45ab-b9ac-eebc010a9474" providerId="ADAL" clId="{31D28CBB-8140-4DFB-9791-34F53E2607D2}" dt="2022-04-14T10:46:44.686" v="2995" actId="478"/>
          <ac:cxnSpMkLst>
            <pc:docMk/>
            <pc:sldMk cId="49252065" sldId="292"/>
            <ac:cxnSpMk id="19" creationId="{C6A96047-7A9E-428B-9D0B-F48E75D93944}"/>
          </ac:cxnSpMkLst>
        </pc:cxnChg>
        <pc:cxnChg chg="add del mod">
          <ac:chgData name="Munish Kumar" userId="9ae06b6e-a1f0-45ab-b9ac-eebc010a9474" providerId="ADAL" clId="{31D28CBB-8140-4DFB-9791-34F53E2607D2}" dt="2022-04-14T10:47:16.812" v="3003" actId="478"/>
          <ac:cxnSpMkLst>
            <pc:docMk/>
            <pc:sldMk cId="49252065" sldId="292"/>
            <ac:cxnSpMk id="21" creationId="{F6F1ABE2-7E1E-43BB-A62F-BF49D2FF6F64}"/>
          </ac:cxnSpMkLst>
        </pc:cxnChg>
      </pc:sldChg>
      <pc:sldChg chg="modSp new del mod">
        <pc:chgData name="Munish Kumar" userId="9ae06b6e-a1f0-45ab-b9ac-eebc010a9474" providerId="ADAL" clId="{31D28CBB-8140-4DFB-9791-34F53E2607D2}" dt="2022-04-18T09:18:38.607" v="3997" actId="47"/>
        <pc:sldMkLst>
          <pc:docMk/>
          <pc:sldMk cId="3663693939" sldId="293"/>
        </pc:sldMkLst>
        <pc:spChg chg="mod">
          <ac:chgData name="Munish Kumar" userId="9ae06b6e-a1f0-45ab-b9ac-eebc010a9474" providerId="ADAL" clId="{31D28CBB-8140-4DFB-9791-34F53E2607D2}" dt="2022-04-18T09:18:32.237" v="3996" actId="20577"/>
          <ac:spMkLst>
            <pc:docMk/>
            <pc:sldMk cId="3663693939" sldId="293"/>
            <ac:spMk id="4" creationId="{4EF8C420-8E11-4E16-BE93-21A422246723}"/>
          </ac:spMkLst>
        </pc:spChg>
      </pc:sldChg>
      <pc:sldChg chg="modSp new mod">
        <pc:chgData name="Munish Kumar" userId="9ae06b6e-a1f0-45ab-b9ac-eebc010a9474" providerId="ADAL" clId="{31D28CBB-8140-4DFB-9791-34F53E2607D2}" dt="2022-04-22T03:00:27.492" v="4741" actId="20577"/>
        <pc:sldMkLst>
          <pc:docMk/>
          <pc:sldMk cId="2469033123" sldId="294"/>
        </pc:sldMkLst>
        <pc:spChg chg="mod">
          <ac:chgData name="Munish Kumar" userId="9ae06b6e-a1f0-45ab-b9ac-eebc010a9474" providerId="ADAL" clId="{31D28CBB-8140-4DFB-9791-34F53E2607D2}" dt="2022-04-22T03:00:27.492" v="4741" actId="20577"/>
          <ac:spMkLst>
            <pc:docMk/>
            <pc:sldMk cId="2469033123" sldId="294"/>
            <ac:spMk id="4" creationId="{4CC6ECE4-1FB0-4B7F-86A0-3D99A48E39AF}"/>
          </ac:spMkLst>
        </pc:spChg>
      </pc:sldChg>
    </pc:docChg>
  </pc:docChgLst>
  <pc:docChgLst>
    <pc:chgData name="Munish Kumar" userId="9ae06b6e-a1f0-45ab-b9ac-eebc010a9474" providerId="ADAL" clId="{7D874448-AE46-4E86-BD4F-D478512AD964}"/>
    <pc:docChg chg="custSel addSld modSld modSection">
      <pc:chgData name="Munish Kumar" userId="9ae06b6e-a1f0-45ab-b9ac-eebc010a9474" providerId="ADAL" clId="{7D874448-AE46-4E86-BD4F-D478512AD964}" dt="2022-04-13T13:48:37.256" v="745" actId="14100"/>
      <pc:docMkLst>
        <pc:docMk/>
      </pc:docMkLst>
      <pc:sldChg chg="modSp mod">
        <pc:chgData name="Munish Kumar" userId="9ae06b6e-a1f0-45ab-b9ac-eebc010a9474" providerId="ADAL" clId="{7D874448-AE46-4E86-BD4F-D478512AD964}" dt="2022-04-13T13:33:05.253" v="142" actId="14100"/>
        <pc:sldMkLst>
          <pc:docMk/>
          <pc:sldMk cId="317603587" sldId="288"/>
        </pc:sldMkLst>
        <pc:spChg chg="mod">
          <ac:chgData name="Munish Kumar" userId="9ae06b6e-a1f0-45ab-b9ac-eebc010a9474" providerId="ADAL" clId="{7D874448-AE46-4E86-BD4F-D478512AD964}" dt="2022-04-13T13:32:56.088" v="139" actId="1076"/>
          <ac:spMkLst>
            <pc:docMk/>
            <pc:sldMk cId="317603587" sldId="288"/>
            <ac:spMk id="6" creationId="{22655896-499B-41BB-8201-03DDDEA8CE3D}"/>
          </ac:spMkLst>
        </pc:spChg>
        <pc:picChg chg="mod">
          <ac:chgData name="Munish Kumar" userId="9ae06b6e-a1f0-45ab-b9ac-eebc010a9474" providerId="ADAL" clId="{7D874448-AE46-4E86-BD4F-D478512AD964}" dt="2022-04-13T13:32:44.409" v="137" actId="1076"/>
          <ac:picMkLst>
            <pc:docMk/>
            <pc:sldMk cId="317603587" sldId="288"/>
            <ac:picMk id="5" creationId="{E7F09E5C-AED6-4EC5-AD9F-F65E6D9EE35E}"/>
          </ac:picMkLst>
        </pc:picChg>
        <pc:picChg chg="mod">
          <ac:chgData name="Munish Kumar" userId="9ae06b6e-a1f0-45ab-b9ac-eebc010a9474" providerId="ADAL" clId="{7D874448-AE46-4E86-BD4F-D478512AD964}" dt="2022-04-13T13:32:56.088" v="139" actId="1076"/>
          <ac:picMkLst>
            <pc:docMk/>
            <pc:sldMk cId="317603587" sldId="288"/>
            <ac:picMk id="1026" creationId="{8C748BCC-38A1-4200-BC5F-2FF02FD4846D}"/>
          </ac:picMkLst>
        </pc:picChg>
        <pc:cxnChg chg="mod">
          <ac:chgData name="Munish Kumar" userId="9ae06b6e-a1f0-45ab-b9ac-eebc010a9474" providerId="ADAL" clId="{7D874448-AE46-4E86-BD4F-D478512AD964}" dt="2022-04-13T13:33:02.585" v="141" actId="14100"/>
          <ac:cxnSpMkLst>
            <pc:docMk/>
            <pc:sldMk cId="317603587" sldId="288"/>
            <ac:cxnSpMk id="10" creationId="{D29CAD07-3B1C-44BD-AE84-D7B9849CDD25}"/>
          </ac:cxnSpMkLst>
        </pc:cxnChg>
        <pc:cxnChg chg="mod">
          <ac:chgData name="Munish Kumar" userId="9ae06b6e-a1f0-45ab-b9ac-eebc010a9474" providerId="ADAL" clId="{7D874448-AE46-4E86-BD4F-D478512AD964}" dt="2022-04-13T13:33:05.253" v="142" actId="14100"/>
          <ac:cxnSpMkLst>
            <pc:docMk/>
            <pc:sldMk cId="317603587" sldId="288"/>
            <ac:cxnSpMk id="13" creationId="{5B2FB3BF-2C53-4602-8081-6A7E9E80F835}"/>
          </ac:cxnSpMkLst>
        </pc:cxnChg>
      </pc:sldChg>
      <pc:sldChg chg="addSp modSp new mod">
        <pc:chgData name="Munish Kumar" userId="9ae06b6e-a1f0-45ab-b9ac-eebc010a9474" providerId="ADAL" clId="{7D874448-AE46-4E86-BD4F-D478512AD964}" dt="2022-04-13T13:26:04.522" v="53" actId="1076"/>
        <pc:sldMkLst>
          <pc:docMk/>
          <pc:sldMk cId="3975739660" sldId="291"/>
        </pc:sldMkLst>
        <pc:spChg chg="mod">
          <ac:chgData name="Munish Kumar" userId="9ae06b6e-a1f0-45ab-b9ac-eebc010a9474" providerId="ADAL" clId="{7D874448-AE46-4E86-BD4F-D478512AD964}" dt="2022-04-13T13:24:45.505" v="45" actId="14100"/>
          <ac:spMkLst>
            <pc:docMk/>
            <pc:sldMk cId="3975739660" sldId="291"/>
            <ac:spMk id="2" creationId="{8582E4B4-0162-48CA-B43D-E57F817A9EDF}"/>
          </ac:spMkLst>
        </pc:spChg>
        <pc:spChg chg="mod">
          <ac:chgData name="Munish Kumar" userId="9ae06b6e-a1f0-45ab-b9ac-eebc010a9474" providerId="ADAL" clId="{7D874448-AE46-4E86-BD4F-D478512AD964}" dt="2022-04-13T13:22:49.824" v="19" actId="20577"/>
          <ac:spMkLst>
            <pc:docMk/>
            <pc:sldMk cId="3975739660" sldId="291"/>
            <ac:spMk id="4" creationId="{145527A7-056C-444C-8406-2F4E0332BEBF}"/>
          </ac:spMkLst>
        </pc:spChg>
        <pc:spChg chg="add mod">
          <ac:chgData name="Munish Kumar" userId="9ae06b6e-a1f0-45ab-b9ac-eebc010a9474" providerId="ADAL" clId="{7D874448-AE46-4E86-BD4F-D478512AD964}" dt="2022-04-13T13:26:04.522" v="53" actId="1076"/>
          <ac:spMkLst>
            <pc:docMk/>
            <pc:sldMk cId="3975739660" sldId="291"/>
            <ac:spMk id="6" creationId="{692A5FB8-35FB-4A7E-BF45-6EC13CB5E97E}"/>
          </ac:spMkLst>
        </pc:spChg>
        <pc:picChg chg="add mod">
          <ac:chgData name="Munish Kumar" userId="9ae06b6e-a1f0-45ab-b9ac-eebc010a9474" providerId="ADAL" clId="{7D874448-AE46-4E86-BD4F-D478512AD964}" dt="2022-04-13T13:24:51.034" v="48" actId="1076"/>
          <ac:picMkLst>
            <pc:docMk/>
            <pc:sldMk cId="3975739660" sldId="291"/>
            <ac:picMk id="5" creationId="{55CBF3E7-1489-44C3-B3BE-0965906E4FF5}"/>
          </ac:picMkLst>
        </pc:picChg>
      </pc:sldChg>
      <pc:sldChg chg="addSp modSp new mod">
        <pc:chgData name="Munish Kumar" userId="9ae06b6e-a1f0-45ab-b9ac-eebc010a9474" providerId="ADAL" clId="{7D874448-AE46-4E86-BD4F-D478512AD964}" dt="2022-04-13T13:48:37.256" v="745" actId="14100"/>
        <pc:sldMkLst>
          <pc:docMk/>
          <pc:sldMk cId="49252065" sldId="292"/>
        </pc:sldMkLst>
        <pc:spChg chg="mod">
          <ac:chgData name="Munish Kumar" userId="9ae06b6e-a1f0-45ab-b9ac-eebc010a9474" providerId="ADAL" clId="{7D874448-AE46-4E86-BD4F-D478512AD964}" dt="2022-04-13T13:44:18.432" v="231" actId="122"/>
          <ac:spMkLst>
            <pc:docMk/>
            <pc:sldMk cId="49252065" sldId="292"/>
            <ac:spMk id="2" creationId="{7A3B3D56-CDC7-45B7-84BC-1B1AC78E0791}"/>
          </ac:spMkLst>
        </pc:spChg>
        <pc:spChg chg="mod">
          <ac:chgData name="Munish Kumar" userId="9ae06b6e-a1f0-45ab-b9ac-eebc010a9474" providerId="ADAL" clId="{7D874448-AE46-4E86-BD4F-D478512AD964}" dt="2022-04-13T13:48:37.256" v="745" actId="14100"/>
          <ac:spMkLst>
            <pc:docMk/>
            <pc:sldMk cId="49252065" sldId="292"/>
            <ac:spMk id="4" creationId="{12EDCA85-EB77-408D-BFF2-1240CCDA1E08}"/>
          </ac:spMkLst>
        </pc:spChg>
        <pc:spChg chg="add mod">
          <ac:chgData name="Munish Kumar" userId="9ae06b6e-a1f0-45ab-b9ac-eebc010a9474" providerId="ADAL" clId="{7D874448-AE46-4E86-BD4F-D478512AD964}" dt="2022-04-13T13:44:21.615" v="232" actId="122"/>
          <ac:spMkLst>
            <pc:docMk/>
            <pc:sldMk cId="49252065" sldId="292"/>
            <ac:spMk id="5" creationId="{815466F3-0FD4-4B14-BD56-61C5444174C4}"/>
          </ac:spMkLst>
        </pc:spChg>
        <pc:spChg chg="add mod">
          <ac:chgData name="Munish Kumar" userId="9ae06b6e-a1f0-45ab-b9ac-eebc010a9474" providerId="ADAL" clId="{7D874448-AE46-4E86-BD4F-D478512AD964}" dt="2022-04-13T13:44:23.856" v="233" actId="122"/>
          <ac:spMkLst>
            <pc:docMk/>
            <pc:sldMk cId="49252065" sldId="292"/>
            <ac:spMk id="6" creationId="{D751ACB9-1313-4365-9651-CFD0E5687D61}"/>
          </ac:spMkLst>
        </pc:spChg>
        <pc:spChg chg="add mod">
          <ac:chgData name="Munish Kumar" userId="9ae06b6e-a1f0-45ab-b9ac-eebc010a9474" providerId="ADAL" clId="{7D874448-AE46-4E86-BD4F-D478512AD964}" dt="2022-04-13T13:47:31.291" v="708" actId="20577"/>
          <ac:spMkLst>
            <pc:docMk/>
            <pc:sldMk cId="49252065" sldId="292"/>
            <ac:spMk id="9" creationId="{8826D58F-6C59-4251-A9E5-B8D845E6EA3B}"/>
          </ac:spMkLst>
        </pc:spChg>
        <pc:picChg chg="add mod">
          <ac:chgData name="Munish Kumar" userId="9ae06b6e-a1f0-45ab-b9ac-eebc010a9474" providerId="ADAL" clId="{7D874448-AE46-4E86-BD4F-D478512AD964}" dt="2022-04-13T13:44:02.409" v="227" actId="14100"/>
          <ac:picMkLst>
            <pc:docMk/>
            <pc:sldMk cId="49252065" sldId="292"/>
            <ac:picMk id="7" creationId="{3389D8C9-80B6-4FB3-800A-DB2F38A2C148}"/>
          </ac:picMkLst>
        </pc:picChg>
        <pc:picChg chg="add mod">
          <ac:chgData name="Munish Kumar" userId="9ae06b6e-a1f0-45ab-b9ac-eebc010a9474" providerId="ADAL" clId="{7D874448-AE46-4E86-BD4F-D478512AD964}" dt="2022-04-13T13:44:09.740" v="230" actId="14100"/>
          <ac:picMkLst>
            <pc:docMk/>
            <pc:sldMk cId="49252065" sldId="292"/>
            <ac:picMk id="8" creationId="{BFE4765C-4030-4E49-B18D-85B67261AC32}"/>
          </ac:picMkLst>
        </pc:picChg>
        <pc:picChg chg="add mod">
          <ac:chgData name="Munish Kumar" userId="9ae06b6e-a1f0-45ab-b9ac-eebc010a9474" providerId="ADAL" clId="{7D874448-AE46-4E86-BD4F-D478512AD964}" dt="2022-04-13T13:43:54.823" v="225" actId="1076"/>
          <ac:picMkLst>
            <pc:docMk/>
            <pc:sldMk cId="49252065" sldId="292"/>
            <ac:picMk id="1026" creationId="{68D71216-335B-4914-9DFC-9DBE33B40895}"/>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E87F62-442C-499D-90B4-53A981E6AD32}"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SG"/>
        </a:p>
      </dgm:t>
    </dgm:pt>
    <dgm:pt modelId="{73F0655B-E359-432E-B84F-289CACEA55A3}">
      <dgm:prSet phldrT="[Text]"/>
      <dgm:spPr>
        <a:solidFill>
          <a:srgbClr val="1B6967"/>
        </a:solidFill>
      </dgm:spPr>
      <dgm:t>
        <a:bodyPr/>
        <a:lstStyle/>
        <a:p>
          <a:r>
            <a:rPr lang="en-US"/>
            <a:t>Estimating Reserves</a:t>
          </a:r>
          <a:endParaRPr lang="en-SG"/>
        </a:p>
      </dgm:t>
    </dgm:pt>
    <dgm:pt modelId="{7F69D2D7-F534-4277-8236-94C53DEE62C3}" type="parTrans" cxnId="{2EDF38FA-8DE9-4B23-8339-2AA8BEC1E364}">
      <dgm:prSet/>
      <dgm:spPr/>
      <dgm:t>
        <a:bodyPr/>
        <a:lstStyle/>
        <a:p>
          <a:endParaRPr lang="en-SG"/>
        </a:p>
      </dgm:t>
    </dgm:pt>
    <dgm:pt modelId="{D78E660E-7326-4464-950C-169C8EA43199}" type="sibTrans" cxnId="{2EDF38FA-8DE9-4B23-8339-2AA8BEC1E364}">
      <dgm:prSet/>
      <dgm:spPr/>
      <dgm:t>
        <a:bodyPr/>
        <a:lstStyle/>
        <a:p>
          <a:endParaRPr lang="en-SG"/>
        </a:p>
      </dgm:t>
    </dgm:pt>
    <dgm:pt modelId="{CA8DBFC8-C587-48D6-B421-8F291F7AA4ED}">
      <dgm:prSet phldrT="[Text]"/>
      <dgm:spPr>
        <a:solidFill>
          <a:srgbClr val="1B6967"/>
        </a:solidFill>
      </dgm:spPr>
      <dgm:t>
        <a:bodyPr/>
        <a:lstStyle/>
        <a:p>
          <a:r>
            <a:rPr lang="en-US"/>
            <a:t>Analogs</a:t>
          </a:r>
          <a:endParaRPr lang="en-SG"/>
        </a:p>
      </dgm:t>
    </dgm:pt>
    <dgm:pt modelId="{49C8D967-5892-4450-8503-8943B80A25F6}" type="parTrans" cxnId="{A8AEBBFC-2FE1-413D-95F5-4871D0F88D16}">
      <dgm:prSet/>
      <dgm:spPr/>
      <dgm:t>
        <a:bodyPr/>
        <a:lstStyle/>
        <a:p>
          <a:endParaRPr lang="en-SG"/>
        </a:p>
      </dgm:t>
    </dgm:pt>
    <dgm:pt modelId="{14AE6B4C-E14A-4D5D-9CDC-ACF35FB8993E}" type="sibTrans" cxnId="{A8AEBBFC-2FE1-413D-95F5-4871D0F88D16}">
      <dgm:prSet/>
      <dgm:spPr/>
      <dgm:t>
        <a:bodyPr/>
        <a:lstStyle/>
        <a:p>
          <a:endParaRPr lang="en-SG"/>
        </a:p>
      </dgm:t>
    </dgm:pt>
    <dgm:pt modelId="{2FD5F470-2066-438A-9383-A96CB5216F16}">
      <dgm:prSet phldrT="[Text]"/>
      <dgm:spPr>
        <a:solidFill>
          <a:srgbClr val="1B6967"/>
        </a:solidFill>
      </dgm:spPr>
      <dgm:t>
        <a:bodyPr/>
        <a:lstStyle/>
        <a:p>
          <a:r>
            <a:rPr lang="en-US"/>
            <a:t>Early Field Life</a:t>
          </a:r>
          <a:endParaRPr lang="en-SG"/>
        </a:p>
      </dgm:t>
    </dgm:pt>
    <dgm:pt modelId="{ECACB803-3231-4181-BF58-CB6390E54766}" type="parTrans" cxnId="{B78C2CB2-787A-470D-AED6-318F673A5E83}">
      <dgm:prSet/>
      <dgm:spPr/>
      <dgm:t>
        <a:bodyPr/>
        <a:lstStyle/>
        <a:p>
          <a:endParaRPr lang="en-SG"/>
        </a:p>
      </dgm:t>
    </dgm:pt>
    <dgm:pt modelId="{8063AA01-ED37-454D-9808-2F4E9CA074F9}" type="sibTrans" cxnId="{B78C2CB2-787A-470D-AED6-318F673A5E83}">
      <dgm:prSet/>
      <dgm:spPr/>
      <dgm:t>
        <a:bodyPr/>
        <a:lstStyle/>
        <a:p>
          <a:endParaRPr lang="en-SG"/>
        </a:p>
      </dgm:t>
    </dgm:pt>
    <dgm:pt modelId="{D6496B73-2B3F-43C8-8B88-F63858683B30}">
      <dgm:prSet phldrT="[Text]"/>
      <dgm:spPr>
        <a:solidFill>
          <a:srgbClr val="1B6967"/>
        </a:solidFill>
      </dgm:spPr>
      <dgm:t>
        <a:bodyPr/>
        <a:lstStyle/>
        <a:p>
          <a:r>
            <a:rPr lang="en-US"/>
            <a:t>Volumetric </a:t>
          </a:r>
          <a:endParaRPr lang="en-SG"/>
        </a:p>
      </dgm:t>
    </dgm:pt>
    <dgm:pt modelId="{B7682A45-04D6-45B6-90F5-DFCEB9E1F882}" type="parTrans" cxnId="{EA4C1F37-16A0-4849-92F4-F24A0A2D40EA}">
      <dgm:prSet/>
      <dgm:spPr/>
      <dgm:t>
        <a:bodyPr/>
        <a:lstStyle/>
        <a:p>
          <a:endParaRPr lang="en-SG"/>
        </a:p>
      </dgm:t>
    </dgm:pt>
    <dgm:pt modelId="{495BD54D-8A72-4F0D-8949-DFC245DA68AD}" type="sibTrans" cxnId="{EA4C1F37-16A0-4849-92F4-F24A0A2D40EA}">
      <dgm:prSet/>
      <dgm:spPr/>
      <dgm:t>
        <a:bodyPr/>
        <a:lstStyle/>
        <a:p>
          <a:endParaRPr lang="en-SG"/>
        </a:p>
      </dgm:t>
    </dgm:pt>
    <dgm:pt modelId="{0778F842-D45C-4955-8B61-83620C5D52AB}">
      <dgm:prSet phldrT="[Text]"/>
      <dgm:spPr>
        <a:solidFill>
          <a:srgbClr val="1B6967"/>
        </a:solidFill>
      </dgm:spPr>
      <dgm:t>
        <a:bodyPr/>
        <a:lstStyle/>
        <a:p>
          <a:r>
            <a:rPr lang="en-US"/>
            <a:t>Early to Mid Field Life</a:t>
          </a:r>
          <a:endParaRPr lang="en-SG"/>
        </a:p>
      </dgm:t>
    </dgm:pt>
    <dgm:pt modelId="{7665B230-8B4D-4FFA-9B0D-20C869533E22}" type="parTrans" cxnId="{B5D89080-C507-43F0-9E2B-6205216D860B}">
      <dgm:prSet/>
      <dgm:spPr/>
      <dgm:t>
        <a:bodyPr/>
        <a:lstStyle/>
        <a:p>
          <a:endParaRPr lang="en-SG"/>
        </a:p>
      </dgm:t>
    </dgm:pt>
    <dgm:pt modelId="{D01B4E14-01D3-4B72-A868-F77C8955B699}" type="sibTrans" cxnId="{B5D89080-C507-43F0-9E2B-6205216D860B}">
      <dgm:prSet/>
      <dgm:spPr/>
      <dgm:t>
        <a:bodyPr/>
        <a:lstStyle/>
        <a:p>
          <a:endParaRPr lang="en-SG"/>
        </a:p>
      </dgm:t>
    </dgm:pt>
    <dgm:pt modelId="{ED7BE2C9-75DD-40FF-81EB-923F27FFCB69}">
      <dgm:prSet phldrT="[Text]"/>
      <dgm:spPr>
        <a:solidFill>
          <a:srgbClr val="1B6967"/>
        </a:solidFill>
      </dgm:spPr>
      <dgm:t>
        <a:bodyPr/>
        <a:lstStyle/>
        <a:p>
          <a:r>
            <a:rPr lang="en-US"/>
            <a:t>Material Balance</a:t>
          </a:r>
          <a:endParaRPr lang="en-SG"/>
        </a:p>
      </dgm:t>
    </dgm:pt>
    <dgm:pt modelId="{D356F71E-6ABE-4E31-8E98-FA3CC6F1304B}" type="parTrans" cxnId="{41B799AA-8E5E-42CB-A1CE-A5379D8A3618}">
      <dgm:prSet/>
      <dgm:spPr/>
      <dgm:t>
        <a:bodyPr/>
        <a:lstStyle/>
        <a:p>
          <a:endParaRPr lang="en-SG"/>
        </a:p>
      </dgm:t>
    </dgm:pt>
    <dgm:pt modelId="{E4355599-F474-49F6-8206-ABBB26AED46A}" type="sibTrans" cxnId="{41B799AA-8E5E-42CB-A1CE-A5379D8A3618}">
      <dgm:prSet/>
      <dgm:spPr/>
      <dgm:t>
        <a:bodyPr/>
        <a:lstStyle/>
        <a:p>
          <a:endParaRPr lang="en-SG"/>
        </a:p>
      </dgm:t>
    </dgm:pt>
    <dgm:pt modelId="{C95BDA1D-B8FC-4055-99F8-E70F9ACB370E}">
      <dgm:prSet phldrT="[Text]"/>
      <dgm:spPr>
        <a:solidFill>
          <a:srgbClr val="1B6967"/>
        </a:solidFill>
      </dgm:spPr>
      <dgm:t>
        <a:bodyPr/>
        <a:lstStyle/>
        <a:p>
          <a:r>
            <a:rPr lang="en-US"/>
            <a:t>Decline Curve Analysis</a:t>
          </a:r>
          <a:endParaRPr lang="en-SG"/>
        </a:p>
      </dgm:t>
    </dgm:pt>
    <dgm:pt modelId="{E638B23D-AF02-4A9A-9453-99383D777F6E}" type="parTrans" cxnId="{3AB2D29D-3B59-470C-9798-25D3399803C8}">
      <dgm:prSet/>
      <dgm:spPr/>
      <dgm:t>
        <a:bodyPr/>
        <a:lstStyle/>
        <a:p>
          <a:endParaRPr lang="en-SG"/>
        </a:p>
      </dgm:t>
    </dgm:pt>
    <dgm:pt modelId="{600FB645-CC13-4BAD-BDCD-3E5FE49BF736}" type="sibTrans" cxnId="{3AB2D29D-3B59-470C-9798-25D3399803C8}">
      <dgm:prSet/>
      <dgm:spPr/>
      <dgm:t>
        <a:bodyPr/>
        <a:lstStyle/>
        <a:p>
          <a:endParaRPr lang="en-SG"/>
        </a:p>
      </dgm:t>
    </dgm:pt>
    <dgm:pt modelId="{C89469C1-B49E-4036-B005-E898A99FAB86}">
      <dgm:prSet phldrT="[Text]"/>
      <dgm:spPr>
        <a:solidFill>
          <a:srgbClr val="1B6967"/>
        </a:solidFill>
      </dgm:spPr>
      <dgm:t>
        <a:bodyPr/>
        <a:lstStyle/>
        <a:p>
          <a:r>
            <a:rPr lang="en-US" dirty="0"/>
            <a:t>Mid to Late Field Life</a:t>
          </a:r>
          <a:endParaRPr lang="en-SG" dirty="0"/>
        </a:p>
      </dgm:t>
    </dgm:pt>
    <dgm:pt modelId="{FA710985-7FF0-4EA6-ACF4-D63D6272C7C8}" type="parTrans" cxnId="{94F87C96-D396-47B1-93C4-76FDF1FC9BF2}">
      <dgm:prSet/>
      <dgm:spPr/>
      <dgm:t>
        <a:bodyPr/>
        <a:lstStyle/>
        <a:p>
          <a:endParaRPr lang="en-SG"/>
        </a:p>
      </dgm:t>
    </dgm:pt>
    <dgm:pt modelId="{D819F79D-4671-48A7-83BF-EEBE61CB18C5}" type="sibTrans" cxnId="{94F87C96-D396-47B1-93C4-76FDF1FC9BF2}">
      <dgm:prSet/>
      <dgm:spPr/>
      <dgm:t>
        <a:bodyPr/>
        <a:lstStyle/>
        <a:p>
          <a:endParaRPr lang="en-SG"/>
        </a:p>
      </dgm:t>
    </dgm:pt>
    <dgm:pt modelId="{FA18D67E-5ACD-4FDD-AA0B-0EC91D2E92A2}">
      <dgm:prSet phldrT="[Text]"/>
      <dgm:spPr>
        <a:solidFill>
          <a:srgbClr val="1B6967"/>
        </a:solidFill>
      </dgm:spPr>
      <dgm:t>
        <a:bodyPr/>
        <a:lstStyle/>
        <a:p>
          <a:r>
            <a:rPr lang="en-US"/>
            <a:t>Numerical Reservoir Simulation</a:t>
          </a:r>
          <a:endParaRPr lang="en-SG"/>
        </a:p>
      </dgm:t>
    </dgm:pt>
    <dgm:pt modelId="{0480114F-4206-47FA-95D0-B796A31057A7}" type="parTrans" cxnId="{4FB90395-B329-4E11-8E4F-343D1929EECF}">
      <dgm:prSet/>
      <dgm:spPr/>
      <dgm:t>
        <a:bodyPr/>
        <a:lstStyle/>
        <a:p>
          <a:endParaRPr lang="en-SG"/>
        </a:p>
      </dgm:t>
    </dgm:pt>
    <dgm:pt modelId="{9CDF3416-AC65-4F4F-B95D-7B71BF05D936}" type="sibTrans" cxnId="{4FB90395-B329-4E11-8E4F-343D1929EECF}">
      <dgm:prSet/>
      <dgm:spPr/>
      <dgm:t>
        <a:bodyPr/>
        <a:lstStyle/>
        <a:p>
          <a:endParaRPr lang="en-SG"/>
        </a:p>
      </dgm:t>
    </dgm:pt>
    <dgm:pt modelId="{618537D0-ED31-4384-A6D7-4C127A857CAC}">
      <dgm:prSet phldrT="[Text]"/>
      <dgm:spPr>
        <a:solidFill>
          <a:srgbClr val="1B6967"/>
        </a:solidFill>
      </dgm:spPr>
      <dgm:t>
        <a:bodyPr/>
        <a:lstStyle/>
        <a:p>
          <a:r>
            <a:rPr lang="en-US" dirty="0"/>
            <a:t>Mid to Late Field Life</a:t>
          </a:r>
          <a:endParaRPr lang="en-SG" dirty="0"/>
        </a:p>
      </dgm:t>
    </dgm:pt>
    <dgm:pt modelId="{3E147831-613B-48FD-8B9E-5742B98EA547}" type="parTrans" cxnId="{0101BFC4-1348-48FD-A06B-76CC7C26CC2B}">
      <dgm:prSet/>
      <dgm:spPr/>
      <dgm:t>
        <a:bodyPr/>
        <a:lstStyle/>
        <a:p>
          <a:endParaRPr lang="en-SG"/>
        </a:p>
      </dgm:t>
    </dgm:pt>
    <dgm:pt modelId="{F1CAE277-4F70-49D8-99A2-60D164927444}" type="sibTrans" cxnId="{0101BFC4-1348-48FD-A06B-76CC7C26CC2B}">
      <dgm:prSet/>
      <dgm:spPr/>
      <dgm:t>
        <a:bodyPr/>
        <a:lstStyle/>
        <a:p>
          <a:endParaRPr lang="en-SG"/>
        </a:p>
      </dgm:t>
    </dgm:pt>
    <dgm:pt modelId="{E49E86AF-A0D3-4FD7-B124-6DC76A2B1B1B}">
      <dgm:prSet phldrT="[Text]"/>
      <dgm:spPr>
        <a:solidFill>
          <a:srgbClr val="1B6967"/>
        </a:solidFill>
      </dgm:spPr>
      <dgm:t>
        <a:bodyPr/>
        <a:lstStyle/>
        <a:p>
          <a:r>
            <a:rPr lang="en-US" dirty="0"/>
            <a:t>Mid to Late Field Life</a:t>
          </a:r>
          <a:endParaRPr lang="en-SG" dirty="0"/>
        </a:p>
      </dgm:t>
    </dgm:pt>
    <dgm:pt modelId="{D0940678-1677-4B57-BFD0-403FC3EFCD24}" type="parTrans" cxnId="{85C44780-F2B0-4F2F-9CEA-FE9F6B8616B4}">
      <dgm:prSet/>
      <dgm:spPr/>
      <dgm:t>
        <a:bodyPr/>
        <a:lstStyle/>
        <a:p>
          <a:endParaRPr lang="en-SG"/>
        </a:p>
      </dgm:t>
    </dgm:pt>
    <dgm:pt modelId="{17C9D371-DC24-4505-8161-BB7B256EF3C3}" type="sibTrans" cxnId="{85C44780-F2B0-4F2F-9CEA-FE9F6B8616B4}">
      <dgm:prSet/>
      <dgm:spPr/>
      <dgm:t>
        <a:bodyPr/>
        <a:lstStyle/>
        <a:p>
          <a:endParaRPr lang="en-SG"/>
        </a:p>
      </dgm:t>
    </dgm:pt>
    <dgm:pt modelId="{A53FB143-589C-47E7-A354-562D6B8213D4}" type="pres">
      <dgm:prSet presAssocID="{50E87F62-442C-499D-90B4-53A981E6AD32}" presName="diagram" presStyleCnt="0">
        <dgm:presLayoutVars>
          <dgm:chPref val="1"/>
          <dgm:dir/>
          <dgm:animOne val="branch"/>
          <dgm:animLvl val="lvl"/>
          <dgm:resizeHandles val="exact"/>
        </dgm:presLayoutVars>
      </dgm:prSet>
      <dgm:spPr/>
    </dgm:pt>
    <dgm:pt modelId="{4F628DE4-87F3-4139-98ED-5A502402418B}" type="pres">
      <dgm:prSet presAssocID="{73F0655B-E359-432E-B84F-289CACEA55A3}" presName="root1" presStyleCnt="0"/>
      <dgm:spPr/>
    </dgm:pt>
    <dgm:pt modelId="{A4666C2A-E897-4B64-A0FB-E286864E2E1C}" type="pres">
      <dgm:prSet presAssocID="{73F0655B-E359-432E-B84F-289CACEA55A3}" presName="LevelOneTextNode" presStyleLbl="node0" presStyleIdx="0" presStyleCnt="1">
        <dgm:presLayoutVars>
          <dgm:chPref val="3"/>
        </dgm:presLayoutVars>
      </dgm:prSet>
      <dgm:spPr/>
    </dgm:pt>
    <dgm:pt modelId="{AE108F5A-0EC3-415F-85A9-91BBC8B42445}" type="pres">
      <dgm:prSet presAssocID="{73F0655B-E359-432E-B84F-289CACEA55A3}" presName="level2hierChild" presStyleCnt="0"/>
      <dgm:spPr/>
    </dgm:pt>
    <dgm:pt modelId="{C5FC4157-61C3-4BBE-9A3F-28B63C15FD1B}" type="pres">
      <dgm:prSet presAssocID="{49C8D967-5892-4450-8503-8943B80A25F6}" presName="conn2-1" presStyleLbl="parChTrans1D2" presStyleIdx="0" presStyleCnt="5"/>
      <dgm:spPr/>
    </dgm:pt>
    <dgm:pt modelId="{EF8EFC91-BA2E-413D-8A0A-894B434E8AA8}" type="pres">
      <dgm:prSet presAssocID="{49C8D967-5892-4450-8503-8943B80A25F6}" presName="connTx" presStyleLbl="parChTrans1D2" presStyleIdx="0" presStyleCnt="5"/>
      <dgm:spPr/>
    </dgm:pt>
    <dgm:pt modelId="{8AB21682-AC9A-4619-BD69-ABEA1F2C9289}" type="pres">
      <dgm:prSet presAssocID="{CA8DBFC8-C587-48D6-B421-8F291F7AA4ED}" presName="root2" presStyleCnt="0"/>
      <dgm:spPr/>
    </dgm:pt>
    <dgm:pt modelId="{378874B2-A6E0-479C-A05A-70334E460022}" type="pres">
      <dgm:prSet presAssocID="{CA8DBFC8-C587-48D6-B421-8F291F7AA4ED}" presName="LevelTwoTextNode" presStyleLbl="node2" presStyleIdx="0" presStyleCnt="5">
        <dgm:presLayoutVars>
          <dgm:chPref val="3"/>
        </dgm:presLayoutVars>
      </dgm:prSet>
      <dgm:spPr/>
    </dgm:pt>
    <dgm:pt modelId="{624FD296-0E65-4581-AB9D-FBC815E76498}" type="pres">
      <dgm:prSet presAssocID="{CA8DBFC8-C587-48D6-B421-8F291F7AA4ED}" presName="level3hierChild" presStyleCnt="0"/>
      <dgm:spPr/>
    </dgm:pt>
    <dgm:pt modelId="{BB07FBD1-7B9A-49D8-83A9-3B91CD9177FF}" type="pres">
      <dgm:prSet presAssocID="{ECACB803-3231-4181-BF58-CB6390E54766}" presName="conn2-1" presStyleLbl="parChTrans1D3" presStyleIdx="0" presStyleCnt="5"/>
      <dgm:spPr/>
    </dgm:pt>
    <dgm:pt modelId="{7DF7356A-4B76-497C-B7DE-DFA5F7ACDFE2}" type="pres">
      <dgm:prSet presAssocID="{ECACB803-3231-4181-BF58-CB6390E54766}" presName="connTx" presStyleLbl="parChTrans1D3" presStyleIdx="0" presStyleCnt="5"/>
      <dgm:spPr/>
    </dgm:pt>
    <dgm:pt modelId="{15B23441-2968-458A-9258-65C2CA13028A}" type="pres">
      <dgm:prSet presAssocID="{2FD5F470-2066-438A-9383-A96CB5216F16}" presName="root2" presStyleCnt="0"/>
      <dgm:spPr/>
    </dgm:pt>
    <dgm:pt modelId="{6353B0DC-8771-4029-8F70-17718350C458}" type="pres">
      <dgm:prSet presAssocID="{2FD5F470-2066-438A-9383-A96CB5216F16}" presName="LevelTwoTextNode" presStyleLbl="node3" presStyleIdx="0" presStyleCnt="5">
        <dgm:presLayoutVars>
          <dgm:chPref val="3"/>
        </dgm:presLayoutVars>
      </dgm:prSet>
      <dgm:spPr/>
    </dgm:pt>
    <dgm:pt modelId="{9AEC58D1-F999-4DBB-AB36-3B87EF35C9FE}" type="pres">
      <dgm:prSet presAssocID="{2FD5F470-2066-438A-9383-A96CB5216F16}" presName="level3hierChild" presStyleCnt="0"/>
      <dgm:spPr/>
    </dgm:pt>
    <dgm:pt modelId="{5B055545-AE14-447B-80E0-A6885FE3C069}" type="pres">
      <dgm:prSet presAssocID="{B7682A45-04D6-45B6-90F5-DFCEB9E1F882}" presName="conn2-1" presStyleLbl="parChTrans1D2" presStyleIdx="1" presStyleCnt="5"/>
      <dgm:spPr/>
    </dgm:pt>
    <dgm:pt modelId="{4C56593D-FEAA-49EC-A82B-99BB446ED327}" type="pres">
      <dgm:prSet presAssocID="{B7682A45-04D6-45B6-90F5-DFCEB9E1F882}" presName="connTx" presStyleLbl="parChTrans1D2" presStyleIdx="1" presStyleCnt="5"/>
      <dgm:spPr/>
    </dgm:pt>
    <dgm:pt modelId="{1D058666-D969-479A-A2AD-7F44A51EAA4C}" type="pres">
      <dgm:prSet presAssocID="{D6496B73-2B3F-43C8-8B88-F63858683B30}" presName="root2" presStyleCnt="0"/>
      <dgm:spPr/>
    </dgm:pt>
    <dgm:pt modelId="{A3ED9462-9485-426E-96DD-0C7346C474C9}" type="pres">
      <dgm:prSet presAssocID="{D6496B73-2B3F-43C8-8B88-F63858683B30}" presName="LevelTwoTextNode" presStyleLbl="node2" presStyleIdx="1" presStyleCnt="5">
        <dgm:presLayoutVars>
          <dgm:chPref val="3"/>
        </dgm:presLayoutVars>
      </dgm:prSet>
      <dgm:spPr/>
    </dgm:pt>
    <dgm:pt modelId="{61ACD6E4-1589-4E92-9121-F2DBF2CEA3CC}" type="pres">
      <dgm:prSet presAssocID="{D6496B73-2B3F-43C8-8B88-F63858683B30}" presName="level3hierChild" presStyleCnt="0"/>
      <dgm:spPr/>
    </dgm:pt>
    <dgm:pt modelId="{8381E792-CA8C-4324-943E-D2462CF9EE71}" type="pres">
      <dgm:prSet presAssocID="{7665B230-8B4D-4FFA-9B0D-20C869533E22}" presName="conn2-1" presStyleLbl="parChTrans1D3" presStyleIdx="1" presStyleCnt="5"/>
      <dgm:spPr/>
    </dgm:pt>
    <dgm:pt modelId="{CC0987DE-84BC-47B4-BA1D-ABA3202F0253}" type="pres">
      <dgm:prSet presAssocID="{7665B230-8B4D-4FFA-9B0D-20C869533E22}" presName="connTx" presStyleLbl="parChTrans1D3" presStyleIdx="1" presStyleCnt="5"/>
      <dgm:spPr/>
    </dgm:pt>
    <dgm:pt modelId="{6CEE1604-AD14-4662-856F-D75DCA228509}" type="pres">
      <dgm:prSet presAssocID="{0778F842-D45C-4955-8B61-83620C5D52AB}" presName="root2" presStyleCnt="0"/>
      <dgm:spPr/>
    </dgm:pt>
    <dgm:pt modelId="{9812A509-8CEF-403F-A530-5245C61A7697}" type="pres">
      <dgm:prSet presAssocID="{0778F842-D45C-4955-8B61-83620C5D52AB}" presName="LevelTwoTextNode" presStyleLbl="node3" presStyleIdx="1" presStyleCnt="5">
        <dgm:presLayoutVars>
          <dgm:chPref val="3"/>
        </dgm:presLayoutVars>
      </dgm:prSet>
      <dgm:spPr/>
    </dgm:pt>
    <dgm:pt modelId="{771A9F0B-56BA-4FA9-9D00-17D4C5BAEAB6}" type="pres">
      <dgm:prSet presAssocID="{0778F842-D45C-4955-8B61-83620C5D52AB}" presName="level3hierChild" presStyleCnt="0"/>
      <dgm:spPr/>
    </dgm:pt>
    <dgm:pt modelId="{5A9ED03B-EFE5-4A2A-BC0A-EF0968EA1E7E}" type="pres">
      <dgm:prSet presAssocID="{D356F71E-6ABE-4E31-8E98-FA3CC6F1304B}" presName="conn2-1" presStyleLbl="parChTrans1D2" presStyleIdx="2" presStyleCnt="5"/>
      <dgm:spPr/>
    </dgm:pt>
    <dgm:pt modelId="{50732124-B7B1-4E79-99A5-18532BD94CDE}" type="pres">
      <dgm:prSet presAssocID="{D356F71E-6ABE-4E31-8E98-FA3CC6F1304B}" presName="connTx" presStyleLbl="parChTrans1D2" presStyleIdx="2" presStyleCnt="5"/>
      <dgm:spPr/>
    </dgm:pt>
    <dgm:pt modelId="{2516C2F6-3A28-4768-AEF7-7C7CB8242389}" type="pres">
      <dgm:prSet presAssocID="{ED7BE2C9-75DD-40FF-81EB-923F27FFCB69}" presName="root2" presStyleCnt="0"/>
      <dgm:spPr/>
    </dgm:pt>
    <dgm:pt modelId="{A682BCBF-75A9-4462-B6F1-FDD306D2146C}" type="pres">
      <dgm:prSet presAssocID="{ED7BE2C9-75DD-40FF-81EB-923F27FFCB69}" presName="LevelTwoTextNode" presStyleLbl="node2" presStyleIdx="2" presStyleCnt="5">
        <dgm:presLayoutVars>
          <dgm:chPref val="3"/>
        </dgm:presLayoutVars>
      </dgm:prSet>
      <dgm:spPr/>
    </dgm:pt>
    <dgm:pt modelId="{04372596-B5BB-472E-9885-B85C340DCCD8}" type="pres">
      <dgm:prSet presAssocID="{ED7BE2C9-75DD-40FF-81EB-923F27FFCB69}" presName="level3hierChild" presStyleCnt="0"/>
      <dgm:spPr/>
    </dgm:pt>
    <dgm:pt modelId="{723B0FBE-9AB5-4871-A8C5-84B44EE9E56F}" type="pres">
      <dgm:prSet presAssocID="{FA710985-7FF0-4EA6-ACF4-D63D6272C7C8}" presName="conn2-1" presStyleLbl="parChTrans1D3" presStyleIdx="2" presStyleCnt="5"/>
      <dgm:spPr/>
    </dgm:pt>
    <dgm:pt modelId="{FFC56B50-B4FB-46D5-8443-6B5468D003C0}" type="pres">
      <dgm:prSet presAssocID="{FA710985-7FF0-4EA6-ACF4-D63D6272C7C8}" presName="connTx" presStyleLbl="parChTrans1D3" presStyleIdx="2" presStyleCnt="5"/>
      <dgm:spPr/>
    </dgm:pt>
    <dgm:pt modelId="{B5E4A76E-8943-4501-8160-6E821350564C}" type="pres">
      <dgm:prSet presAssocID="{C89469C1-B49E-4036-B005-E898A99FAB86}" presName="root2" presStyleCnt="0"/>
      <dgm:spPr/>
    </dgm:pt>
    <dgm:pt modelId="{D4200128-1378-457E-B420-B3FBC7C1DBA6}" type="pres">
      <dgm:prSet presAssocID="{C89469C1-B49E-4036-B005-E898A99FAB86}" presName="LevelTwoTextNode" presStyleLbl="node3" presStyleIdx="2" presStyleCnt="5">
        <dgm:presLayoutVars>
          <dgm:chPref val="3"/>
        </dgm:presLayoutVars>
      </dgm:prSet>
      <dgm:spPr/>
    </dgm:pt>
    <dgm:pt modelId="{ED60196C-0956-4C8D-8ED7-19268971948A}" type="pres">
      <dgm:prSet presAssocID="{C89469C1-B49E-4036-B005-E898A99FAB86}" presName="level3hierChild" presStyleCnt="0"/>
      <dgm:spPr/>
    </dgm:pt>
    <dgm:pt modelId="{B1D704C5-7656-48DB-8F5B-89C812269087}" type="pres">
      <dgm:prSet presAssocID="{E638B23D-AF02-4A9A-9453-99383D777F6E}" presName="conn2-1" presStyleLbl="parChTrans1D2" presStyleIdx="3" presStyleCnt="5"/>
      <dgm:spPr/>
    </dgm:pt>
    <dgm:pt modelId="{7811A828-2396-4C58-8944-3E0324036ED2}" type="pres">
      <dgm:prSet presAssocID="{E638B23D-AF02-4A9A-9453-99383D777F6E}" presName="connTx" presStyleLbl="parChTrans1D2" presStyleIdx="3" presStyleCnt="5"/>
      <dgm:spPr/>
    </dgm:pt>
    <dgm:pt modelId="{12E72165-56F7-476F-BD0D-73C6476C7171}" type="pres">
      <dgm:prSet presAssocID="{C95BDA1D-B8FC-4055-99F8-E70F9ACB370E}" presName="root2" presStyleCnt="0"/>
      <dgm:spPr/>
    </dgm:pt>
    <dgm:pt modelId="{5C363343-B5C0-4FA4-BD4B-BEFFF885F317}" type="pres">
      <dgm:prSet presAssocID="{C95BDA1D-B8FC-4055-99F8-E70F9ACB370E}" presName="LevelTwoTextNode" presStyleLbl="node2" presStyleIdx="3" presStyleCnt="5">
        <dgm:presLayoutVars>
          <dgm:chPref val="3"/>
        </dgm:presLayoutVars>
      </dgm:prSet>
      <dgm:spPr/>
    </dgm:pt>
    <dgm:pt modelId="{ED888E9E-0B5A-474F-AB71-CBC2CDF85AAB}" type="pres">
      <dgm:prSet presAssocID="{C95BDA1D-B8FC-4055-99F8-E70F9ACB370E}" presName="level3hierChild" presStyleCnt="0"/>
      <dgm:spPr/>
    </dgm:pt>
    <dgm:pt modelId="{1AE36EFD-7E4E-4EA4-8C8E-8D3D753B28F6}" type="pres">
      <dgm:prSet presAssocID="{3E147831-613B-48FD-8B9E-5742B98EA547}" presName="conn2-1" presStyleLbl="parChTrans1D3" presStyleIdx="3" presStyleCnt="5"/>
      <dgm:spPr/>
    </dgm:pt>
    <dgm:pt modelId="{57F7AFF4-D3A4-4889-807F-F7ABC90E5E22}" type="pres">
      <dgm:prSet presAssocID="{3E147831-613B-48FD-8B9E-5742B98EA547}" presName="connTx" presStyleLbl="parChTrans1D3" presStyleIdx="3" presStyleCnt="5"/>
      <dgm:spPr/>
    </dgm:pt>
    <dgm:pt modelId="{EE0FECB8-34CA-457D-A6C0-DEC338DAA929}" type="pres">
      <dgm:prSet presAssocID="{618537D0-ED31-4384-A6D7-4C127A857CAC}" presName="root2" presStyleCnt="0"/>
      <dgm:spPr/>
    </dgm:pt>
    <dgm:pt modelId="{3F971D14-B559-4B04-ACDC-E7409427FAA9}" type="pres">
      <dgm:prSet presAssocID="{618537D0-ED31-4384-A6D7-4C127A857CAC}" presName="LevelTwoTextNode" presStyleLbl="node3" presStyleIdx="3" presStyleCnt="5">
        <dgm:presLayoutVars>
          <dgm:chPref val="3"/>
        </dgm:presLayoutVars>
      </dgm:prSet>
      <dgm:spPr/>
    </dgm:pt>
    <dgm:pt modelId="{549DDC93-EAEF-4591-A980-4E6AB4255870}" type="pres">
      <dgm:prSet presAssocID="{618537D0-ED31-4384-A6D7-4C127A857CAC}" presName="level3hierChild" presStyleCnt="0"/>
      <dgm:spPr/>
    </dgm:pt>
    <dgm:pt modelId="{C9BBAA5D-ADD8-4417-8699-9714BFC93409}" type="pres">
      <dgm:prSet presAssocID="{0480114F-4206-47FA-95D0-B796A31057A7}" presName="conn2-1" presStyleLbl="parChTrans1D2" presStyleIdx="4" presStyleCnt="5"/>
      <dgm:spPr/>
    </dgm:pt>
    <dgm:pt modelId="{6ED79C35-3D76-44D5-B3AE-C9E272E9071D}" type="pres">
      <dgm:prSet presAssocID="{0480114F-4206-47FA-95D0-B796A31057A7}" presName="connTx" presStyleLbl="parChTrans1D2" presStyleIdx="4" presStyleCnt="5"/>
      <dgm:spPr/>
    </dgm:pt>
    <dgm:pt modelId="{A4B4F637-4E60-453D-87F2-AFECD13A4A7F}" type="pres">
      <dgm:prSet presAssocID="{FA18D67E-5ACD-4FDD-AA0B-0EC91D2E92A2}" presName="root2" presStyleCnt="0"/>
      <dgm:spPr/>
    </dgm:pt>
    <dgm:pt modelId="{F269798C-CFBA-4ECA-8093-8FADE50F548E}" type="pres">
      <dgm:prSet presAssocID="{FA18D67E-5ACD-4FDD-AA0B-0EC91D2E92A2}" presName="LevelTwoTextNode" presStyleLbl="node2" presStyleIdx="4" presStyleCnt="5">
        <dgm:presLayoutVars>
          <dgm:chPref val="3"/>
        </dgm:presLayoutVars>
      </dgm:prSet>
      <dgm:spPr/>
    </dgm:pt>
    <dgm:pt modelId="{5191AF59-1F81-4317-91E5-3B9D74F22B03}" type="pres">
      <dgm:prSet presAssocID="{FA18D67E-5ACD-4FDD-AA0B-0EC91D2E92A2}" presName="level3hierChild" presStyleCnt="0"/>
      <dgm:spPr/>
    </dgm:pt>
    <dgm:pt modelId="{EE89AFC2-EB11-4157-8200-C27303AB4FD9}" type="pres">
      <dgm:prSet presAssocID="{D0940678-1677-4B57-BFD0-403FC3EFCD24}" presName="conn2-1" presStyleLbl="parChTrans1D3" presStyleIdx="4" presStyleCnt="5"/>
      <dgm:spPr/>
    </dgm:pt>
    <dgm:pt modelId="{B2B6A024-F6A9-48C1-A36E-13D6F2DE6DB3}" type="pres">
      <dgm:prSet presAssocID="{D0940678-1677-4B57-BFD0-403FC3EFCD24}" presName="connTx" presStyleLbl="parChTrans1D3" presStyleIdx="4" presStyleCnt="5"/>
      <dgm:spPr/>
    </dgm:pt>
    <dgm:pt modelId="{ED3BBC3D-930D-4035-9052-BB41F35F0605}" type="pres">
      <dgm:prSet presAssocID="{E49E86AF-A0D3-4FD7-B124-6DC76A2B1B1B}" presName="root2" presStyleCnt="0"/>
      <dgm:spPr/>
    </dgm:pt>
    <dgm:pt modelId="{17AC34C3-E480-48C0-A1A6-EE4DDA1FD216}" type="pres">
      <dgm:prSet presAssocID="{E49E86AF-A0D3-4FD7-B124-6DC76A2B1B1B}" presName="LevelTwoTextNode" presStyleLbl="node3" presStyleIdx="4" presStyleCnt="5">
        <dgm:presLayoutVars>
          <dgm:chPref val="3"/>
        </dgm:presLayoutVars>
      </dgm:prSet>
      <dgm:spPr/>
    </dgm:pt>
    <dgm:pt modelId="{20BCA189-EB42-4004-80AE-B0A13C0D07AE}" type="pres">
      <dgm:prSet presAssocID="{E49E86AF-A0D3-4FD7-B124-6DC76A2B1B1B}" presName="level3hierChild" presStyleCnt="0"/>
      <dgm:spPr/>
    </dgm:pt>
  </dgm:ptLst>
  <dgm:cxnLst>
    <dgm:cxn modelId="{18E43301-2FA3-4906-82D7-9B77E9D794F8}" type="presOf" srcId="{ED7BE2C9-75DD-40FF-81EB-923F27FFCB69}" destId="{A682BCBF-75A9-4462-B6F1-FDD306D2146C}" srcOrd="0" destOrd="0" presId="urn:microsoft.com/office/officeart/2005/8/layout/hierarchy2"/>
    <dgm:cxn modelId="{21BAA304-933D-4FC3-A436-EBF7A24221C3}" type="presOf" srcId="{73F0655B-E359-432E-B84F-289CACEA55A3}" destId="{A4666C2A-E897-4B64-A0FB-E286864E2E1C}" srcOrd="0" destOrd="0" presId="urn:microsoft.com/office/officeart/2005/8/layout/hierarchy2"/>
    <dgm:cxn modelId="{C7008722-46A2-45DA-B126-A5108EDB7655}" type="presOf" srcId="{3E147831-613B-48FD-8B9E-5742B98EA547}" destId="{57F7AFF4-D3A4-4889-807F-F7ABC90E5E22}" srcOrd="1" destOrd="0" presId="urn:microsoft.com/office/officeart/2005/8/layout/hierarchy2"/>
    <dgm:cxn modelId="{9A70E926-2C9A-4820-919D-F312DBF94A44}" type="presOf" srcId="{7665B230-8B4D-4FFA-9B0D-20C869533E22}" destId="{CC0987DE-84BC-47B4-BA1D-ABA3202F0253}" srcOrd="1" destOrd="0" presId="urn:microsoft.com/office/officeart/2005/8/layout/hierarchy2"/>
    <dgm:cxn modelId="{F704802C-FBF0-445A-AB56-3817AA3CABAB}" type="presOf" srcId="{C89469C1-B49E-4036-B005-E898A99FAB86}" destId="{D4200128-1378-457E-B420-B3FBC7C1DBA6}" srcOrd="0" destOrd="0" presId="urn:microsoft.com/office/officeart/2005/8/layout/hierarchy2"/>
    <dgm:cxn modelId="{EA4C1F37-16A0-4849-92F4-F24A0A2D40EA}" srcId="{73F0655B-E359-432E-B84F-289CACEA55A3}" destId="{D6496B73-2B3F-43C8-8B88-F63858683B30}" srcOrd="1" destOrd="0" parTransId="{B7682A45-04D6-45B6-90F5-DFCEB9E1F882}" sibTransId="{495BD54D-8A72-4F0D-8949-DFC245DA68AD}"/>
    <dgm:cxn modelId="{1B286838-4ED7-4BCF-B7E4-0FD0E582869F}" type="presOf" srcId="{B7682A45-04D6-45B6-90F5-DFCEB9E1F882}" destId="{4C56593D-FEAA-49EC-A82B-99BB446ED327}" srcOrd="1" destOrd="0" presId="urn:microsoft.com/office/officeart/2005/8/layout/hierarchy2"/>
    <dgm:cxn modelId="{9107E33A-42EB-4426-9B63-5C1C8DE8C74B}" type="presOf" srcId="{CA8DBFC8-C587-48D6-B421-8F291F7AA4ED}" destId="{378874B2-A6E0-479C-A05A-70334E460022}" srcOrd="0" destOrd="0" presId="urn:microsoft.com/office/officeart/2005/8/layout/hierarchy2"/>
    <dgm:cxn modelId="{94F5363F-F079-4985-9B45-71E20CD9CD9C}" type="presOf" srcId="{7665B230-8B4D-4FFA-9B0D-20C869533E22}" destId="{8381E792-CA8C-4324-943E-D2462CF9EE71}" srcOrd="0" destOrd="0" presId="urn:microsoft.com/office/officeart/2005/8/layout/hierarchy2"/>
    <dgm:cxn modelId="{FC350D5D-FE49-47CB-B5A1-53272735774F}" type="presOf" srcId="{3E147831-613B-48FD-8B9E-5742B98EA547}" destId="{1AE36EFD-7E4E-4EA4-8C8E-8D3D753B28F6}" srcOrd="0" destOrd="0" presId="urn:microsoft.com/office/officeart/2005/8/layout/hierarchy2"/>
    <dgm:cxn modelId="{B9A15241-A7EE-450C-84BD-0D04EA8265FE}" type="presOf" srcId="{D0940678-1677-4B57-BFD0-403FC3EFCD24}" destId="{EE89AFC2-EB11-4157-8200-C27303AB4FD9}" srcOrd="0" destOrd="0" presId="urn:microsoft.com/office/officeart/2005/8/layout/hierarchy2"/>
    <dgm:cxn modelId="{E29A4244-ABD5-4EAE-BDCF-90B730DF5BE7}" type="presOf" srcId="{FA710985-7FF0-4EA6-ACF4-D63D6272C7C8}" destId="{723B0FBE-9AB5-4871-A8C5-84B44EE9E56F}" srcOrd="0" destOrd="0" presId="urn:microsoft.com/office/officeart/2005/8/layout/hierarchy2"/>
    <dgm:cxn modelId="{0A61756E-9057-41B0-A4EC-08C15FA02916}" type="presOf" srcId="{0778F842-D45C-4955-8B61-83620C5D52AB}" destId="{9812A509-8CEF-403F-A530-5245C61A7697}" srcOrd="0" destOrd="0" presId="urn:microsoft.com/office/officeart/2005/8/layout/hierarchy2"/>
    <dgm:cxn modelId="{F5B58772-5A33-4603-A7D9-156DE5CD865C}" type="presOf" srcId="{E638B23D-AF02-4A9A-9453-99383D777F6E}" destId="{B1D704C5-7656-48DB-8F5B-89C812269087}" srcOrd="0" destOrd="0" presId="urn:microsoft.com/office/officeart/2005/8/layout/hierarchy2"/>
    <dgm:cxn modelId="{C4002C56-80DA-43ED-AC73-FE20E1CC17F4}" type="presOf" srcId="{49C8D967-5892-4450-8503-8943B80A25F6}" destId="{C5FC4157-61C3-4BBE-9A3F-28B63C15FD1B}" srcOrd="0" destOrd="0" presId="urn:microsoft.com/office/officeart/2005/8/layout/hierarchy2"/>
    <dgm:cxn modelId="{F8473E56-30B8-439B-BFF2-622C007B1B72}" type="presOf" srcId="{FA710985-7FF0-4EA6-ACF4-D63D6272C7C8}" destId="{FFC56B50-B4FB-46D5-8443-6B5468D003C0}" srcOrd="1" destOrd="0" presId="urn:microsoft.com/office/officeart/2005/8/layout/hierarchy2"/>
    <dgm:cxn modelId="{BE23BA77-B479-4EDB-97F4-C7088AD71EAF}" type="presOf" srcId="{C95BDA1D-B8FC-4055-99F8-E70F9ACB370E}" destId="{5C363343-B5C0-4FA4-BD4B-BEFFF885F317}" srcOrd="0" destOrd="0" presId="urn:microsoft.com/office/officeart/2005/8/layout/hierarchy2"/>
    <dgm:cxn modelId="{85C44780-F2B0-4F2F-9CEA-FE9F6B8616B4}" srcId="{FA18D67E-5ACD-4FDD-AA0B-0EC91D2E92A2}" destId="{E49E86AF-A0D3-4FD7-B124-6DC76A2B1B1B}" srcOrd="0" destOrd="0" parTransId="{D0940678-1677-4B57-BFD0-403FC3EFCD24}" sibTransId="{17C9D371-DC24-4505-8161-BB7B256EF3C3}"/>
    <dgm:cxn modelId="{B5D89080-C507-43F0-9E2B-6205216D860B}" srcId="{D6496B73-2B3F-43C8-8B88-F63858683B30}" destId="{0778F842-D45C-4955-8B61-83620C5D52AB}" srcOrd="0" destOrd="0" parTransId="{7665B230-8B4D-4FFA-9B0D-20C869533E22}" sibTransId="{D01B4E14-01D3-4B72-A868-F77C8955B699}"/>
    <dgm:cxn modelId="{00B34091-B856-49AC-8BDB-D9ECDF544432}" type="presOf" srcId="{618537D0-ED31-4384-A6D7-4C127A857CAC}" destId="{3F971D14-B559-4B04-ACDC-E7409427FAA9}" srcOrd="0" destOrd="0" presId="urn:microsoft.com/office/officeart/2005/8/layout/hierarchy2"/>
    <dgm:cxn modelId="{4FB90395-B329-4E11-8E4F-343D1929EECF}" srcId="{73F0655B-E359-432E-B84F-289CACEA55A3}" destId="{FA18D67E-5ACD-4FDD-AA0B-0EC91D2E92A2}" srcOrd="4" destOrd="0" parTransId="{0480114F-4206-47FA-95D0-B796A31057A7}" sibTransId="{9CDF3416-AC65-4F4F-B95D-7B71BF05D936}"/>
    <dgm:cxn modelId="{94F87C96-D396-47B1-93C4-76FDF1FC9BF2}" srcId="{ED7BE2C9-75DD-40FF-81EB-923F27FFCB69}" destId="{C89469C1-B49E-4036-B005-E898A99FAB86}" srcOrd="0" destOrd="0" parTransId="{FA710985-7FF0-4EA6-ACF4-D63D6272C7C8}" sibTransId="{D819F79D-4671-48A7-83BF-EEBE61CB18C5}"/>
    <dgm:cxn modelId="{3AB2D29D-3B59-470C-9798-25D3399803C8}" srcId="{73F0655B-E359-432E-B84F-289CACEA55A3}" destId="{C95BDA1D-B8FC-4055-99F8-E70F9ACB370E}" srcOrd="3" destOrd="0" parTransId="{E638B23D-AF02-4A9A-9453-99383D777F6E}" sibTransId="{600FB645-CC13-4BAD-BDCD-3E5FE49BF736}"/>
    <dgm:cxn modelId="{B164A2A0-1E1A-478A-972A-7C09A9680FC7}" type="presOf" srcId="{0480114F-4206-47FA-95D0-B796A31057A7}" destId="{C9BBAA5D-ADD8-4417-8699-9714BFC93409}" srcOrd="0" destOrd="0" presId="urn:microsoft.com/office/officeart/2005/8/layout/hierarchy2"/>
    <dgm:cxn modelId="{118358A3-F6C7-4D60-B717-605048F17A20}" type="presOf" srcId="{50E87F62-442C-499D-90B4-53A981E6AD32}" destId="{A53FB143-589C-47E7-A354-562D6B8213D4}" srcOrd="0" destOrd="0" presId="urn:microsoft.com/office/officeart/2005/8/layout/hierarchy2"/>
    <dgm:cxn modelId="{280DADA4-7266-43E2-A15E-B58774B77541}" type="presOf" srcId="{ECACB803-3231-4181-BF58-CB6390E54766}" destId="{BB07FBD1-7B9A-49D8-83A9-3B91CD9177FF}" srcOrd="0" destOrd="0" presId="urn:microsoft.com/office/officeart/2005/8/layout/hierarchy2"/>
    <dgm:cxn modelId="{A1AE41A5-05D5-4169-9D27-DDD486BE26BF}" type="presOf" srcId="{D356F71E-6ABE-4E31-8E98-FA3CC6F1304B}" destId="{5A9ED03B-EFE5-4A2A-BC0A-EF0968EA1E7E}" srcOrd="0" destOrd="0" presId="urn:microsoft.com/office/officeart/2005/8/layout/hierarchy2"/>
    <dgm:cxn modelId="{41B799AA-8E5E-42CB-A1CE-A5379D8A3618}" srcId="{73F0655B-E359-432E-B84F-289CACEA55A3}" destId="{ED7BE2C9-75DD-40FF-81EB-923F27FFCB69}" srcOrd="2" destOrd="0" parTransId="{D356F71E-6ABE-4E31-8E98-FA3CC6F1304B}" sibTransId="{E4355599-F474-49F6-8206-ABBB26AED46A}"/>
    <dgm:cxn modelId="{B78C2CB2-787A-470D-AED6-318F673A5E83}" srcId="{CA8DBFC8-C587-48D6-B421-8F291F7AA4ED}" destId="{2FD5F470-2066-438A-9383-A96CB5216F16}" srcOrd="0" destOrd="0" parTransId="{ECACB803-3231-4181-BF58-CB6390E54766}" sibTransId="{8063AA01-ED37-454D-9808-2F4E9CA074F9}"/>
    <dgm:cxn modelId="{1C877AB6-4A43-41C8-ADDA-1FE8ACED942B}" type="presOf" srcId="{D356F71E-6ABE-4E31-8E98-FA3CC6F1304B}" destId="{50732124-B7B1-4E79-99A5-18532BD94CDE}" srcOrd="1" destOrd="0" presId="urn:microsoft.com/office/officeart/2005/8/layout/hierarchy2"/>
    <dgm:cxn modelId="{768351BF-1822-4D76-AFD9-332F7E8EA733}" type="presOf" srcId="{E49E86AF-A0D3-4FD7-B124-6DC76A2B1B1B}" destId="{17AC34C3-E480-48C0-A1A6-EE4DDA1FD216}" srcOrd="0" destOrd="0" presId="urn:microsoft.com/office/officeart/2005/8/layout/hierarchy2"/>
    <dgm:cxn modelId="{416B8DC0-2C78-4772-A86F-1CC7F7F0A97F}" type="presOf" srcId="{D6496B73-2B3F-43C8-8B88-F63858683B30}" destId="{A3ED9462-9485-426E-96DD-0C7346C474C9}" srcOrd="0" destOrd="0" presId="urn:microsoft.com/office/officeart/2005/8/layout/hierarchy2"/>
    <dgm:cxn modelId="{0101BFC4-1348-48FD-A06B-76CC7C26CC2B}" srcId="{C95BDA1D-B8FC-4055-99F8-E70F9ACB370E}" destId="{618537D0-ED31-4384-A6D7-4C127A857CAC}" srcOrd="0" destOrd="0" parTransId="{3E147831-613B-48FD-8B9E-5742B98EA547}" sibTransId="{F1CAE277-4F70-49D8-99A2-60D164927444}"/>
    <dgm:cxn modelId="{A18659C6-8426-4809-AFAF-90448F192F59}" type="presOf" srcId="{49C8D967-5892-4450-8503-8943B80A25F6}" destId="{EF8EFC91-BA2E-413D-8A0A-894B434E8AA8}" srcOrd="1" destOrd="0" presId="urn:microsoft.com/office/officeart/2005/8/layout/hierarchy2"/>
    <dgm:cxn modelId="{58B50EC9-B8B6-4B51-923D-DC3F6C1F53FB}" type="presOf" srcId="{D0940678-1677-4B57-BFD0-403FC3EFCD24}" destId="{B2B6A024-F6A9-48C1-A36E-13D6F2DE6DB3}" srcOrd="1" destOrd="0" presId="urn:microsoft.com/office/officeart/2005/8/layout/hierarchy2"/>
    <dgm:cxn modelId="{F61E9CDD-42C5-4104-BF20-436BCD438AFD}" type="presOf" srcId="{ECACB803-3231-4181-BF58-CB6390E54766}" destId="{7DF7356A-4B76-497C-B7DE-DFA5F7ACDFE2}" srcOrd="1" destOrd="0" presId="urn:microsoft.com/office/officeart/2005/8/layout/hierarchy2"/>
    <dgm:cxn modelId="{D9EAA0DF-1323-4178-9A5C-1450BBD6B0DA}" type="presOf" srcId="{E638B23D-AF02-4A9A-9453-99383D777F6E}" destId="{7811A828-2396-4C58-8944-3E0324036ED2}" srcOrd="1" destOrd="0" presId="urn:microsoft.com/office/officeart/2005/8/layout/hierarchy2"/>
    <dgm:cxn modelId="{C7F16EE1-24FB-4E85-A6F2-7854BD09F601}" type="presOf" srcId="{FA18D67E-5ACD-4FDD-AA0B-0EC91D2E92A2}" destId="{F269798C-CFBA-4ECA-8093-8FADE50F548E}" srcOrd="0" destOrd="0" presId="urn:microsoft.com/office/officeart/2005/8/layout/hierarchy2"/>
    <dgm:cxn modelId="{A04EB3E5-2921-44B8-9B18-05CDC3747CA4}" type="presOf" srcId="{2FD5F470-2066-438A-9383-A96CB5216F16}" destId="{6353B0DC-8771-4029-8F70-17718350C458}" srcOrd="0" destOrd="0" presId="urn:microsoft.com/office/officeart/2005/8/layout/hierarchy2"/>
    <dgm:cxn modelId="{893EB9E7-B455-45D5-BCDE-D56A9778267C}" type="presOf" srcId="{B7682A45-04D6-45B6-90F5-DFCEB9E1F882}" destId="{5B055545-AE14-447B-80E0-A6885FE3C069}" srcOrd="0" destOrd="0" presId="urn:microsoft.com/office/officeart/2005/8/layout/hierarchy2"/>
    <dgm:cxn modelId="{64CB23EE-4915-4DE5-B223-FF03043BB4CF}" type="presOf" srcId="{0480114F-4206-47FA-95D0-B796A31057A7}" destId="{6ED79C35-3D76-44D5-B3AE-C9E272E9071D}" srcOrd="1" destOrd="0" presId="urn:microsoft.com/office/officeart/2005/8/layout/hierarchy2"/>
    <dgm:cxn modelId="{2EDF38FA-8DE9-4B23-8339-2AA8BEC1E364}" srcId="{50E87F62-442C-499D-90B4-53A981E6AD32}" destId="{73F0655B-E359-432E-B84F-289CACEA55A3}" srcOrd="0" destOrd="0" parTransId="{7F69D2D7-F534-4277-8236-94C53DEE62C3}" sibTransId="{D78E660E-7326-4464-950C-169C8EA43199}"/>
    <dgm:cxn modelId="{A8AEBBFC-2FE1-413D-95F5-4871D0F88D16}" srcId="{73F0655B-E359-432E-B84F-289CACEA55A3}" destId="{CA8DBFC8-C587-48D6-B421-8F291F7AA4ED}" srcOrd="0" destOrd="0" parTransId="{49C8D967-5892-4450-8503-8943B80A25F6}" sibTransId="{14AE6B4C-E14A-4D5D-9CDC-ACF35FB8993E}"/>
    <dgm:cxn modelId="{B49D1B2D-9E04-46DB-AB17-6EF49A9D6857}" type="presParOf" srcId="{A53FB143-589C-47E7-A354-562D6B8213D4}" destId="{4F628DE4-87F3-4139-98ED-5A502402418B}" srcOrd="0" destOrd="0" presId="urn:microsoft.com/office/officeart/2005/8/layout/hierarchy2"/>
    <dgm:cxn modelId="{57743CE7-09F8-4A56-B79D-2609AF59D8FF}" type="presParOf" srcId="{4F628DE4-87F3-4139-98ED-5A502402418B}" destId="{A4666C2A-E897-4B64-A0FB-E286864E2E1C}" srcOrd="0" destOrd="0" presId="urn:microsoft.com/office/officeart/2005/8/layout/hierarchy2"/>
    <dgm:cxn modelId="{2AA198EC-3676-4FDE-A1F5-86EBD3BFD41E}" type="presParOf" srcId="{4F628DE4-87F3-4139-98ED-5A502402418B}" destId="{AE108F5A-0EC3-415F-85A9-91BBC8B42445}" srcOrd="1" destOrd="0" presId="urn:microsoft.com/office/officeart/2005/8/layout/hierarchy2"/>
    <dgm:cxn modelId="{DD811E6A-6627-4FDE-935C-A708E7331E67}" type="presParOf" srcId="{AE108F5A-0EC3-415F-85A9-91BBC8B42445}" destId="{C5FC4157-61C3-4BBE-9A3F-28B63C15FD1B}" srcOrd="0" destOrd="0" presId="urn:microsoft.com/office/officeart/2005/8/layout/hierarchy2"/>
    <dgm:cxn modelId="{1F26DA08-149B-4A93-8442-C102F9794044}" type="presParOf" srcId="{C5FC4157-61C3-4BBE-9A3F-28B63C15FD1B}" destId="{EF8EFC91-BA2E-413D-8A0A-894B434E8AA8}" srcOrd="0" destOrd="0" presId="urn:microsoft.com/office/officeart/2005/8/layout/hierarchy2"/>
    <dgm:cxn modelId="{5D98DE4C-F34F-4FE7-9169-AF7E7E0BFBBF}" type="presParOf" srcId="{AE108F5A-0EC3-415F-85A9-91BBC8B42445}" destId="{8AB21682-AC9A-4619-BD69-ABEA1F2C9289}" srcOrd="1" destOrd="0" presId="urn:microsoft.com/office/officeart/2005/8/layout/hierarchy2"/>
    <dgm:cxn modelId="{EBD36848-5F94-4285-8F22-F1D4C1DAE0FA}" type="presParOf" srcId="{8AB21682-AC9A-4619-BD69-ABEA1F2C9289}" destId="{378874B2-A6E0-479C-A05A-70334E460022}" srcOrd="0" destOrd="0" presId="urn:microsoft.com/office/officeart/2005/8/layout/hierarchy2"/>
    <dgm:cxn modelId="{3335EBCF-8546-44C7-9C87-28B6AC897F2A}" type="presParOf" srcId="{8AB21682-AC9A-4619-BD69-ABEA1F2C9289}" destId="{624FD296-0E65-4581-AB9D-FBC815E76498}" srcOrd="1" destOrd="0" presId="urn:microsoft.com/office/officeart/2005/8/layout/hierarchy2"/>
    <dgm:cxn modelId="{6FA90BC1-4247-4939-BAEF-D77972AC4522}" type="presParOf" srcId="{624FD296-0E65-4581-AB9D-FBC815E76498}" destId="{BB07FBD1-7B9A-49D8-83A9-3B91CD9177FF}" srcOrd="0" destOrd="0" presId="urn:microsoft.com/office/officeart/2005/8/layout/hierarchy2"/>
    <dgm:cxn modelId="{DEA408D3-3F54-4583-9F12-C61C04ABA4D8}" type="presParOf" srcId="{BB07FBD1-7B9A-49D8-83A9-3B91CD9177FF}" destId="{7DF7356A-4B76-497C-B7DE-DFA5F7ACDFE2}" srcOrd="0" destOrd="0" presId="urn:microsoft.com/office/officeart/2005/8/layout/hierarchy2"/>
    <dgm:cxn modelId="{EDA70E4F-D1C7-477E-8A7C-D05CF46C02EC}" type="presParOf" srcId="{624FD296-0E65-4581-AB9D-FBC815E76498}" destId="{15B23441-2968-458A-9258-65C2CA13028A}" srcOrd="1" destOrd="0" presId="urn:microsoft.com/office/officeart/2005/8/layout/hierarchy2"/>
    <dgm:cxn modelId="{7CE0732E-1899-4150-BAC1-AA647889562D}" type="presParOf" srcId="{15B23441-2968-458A-9258-65C2CA13028A}" destId="{6353B0DC-8771-4029-8F70-17718350C458}" srcOrd="0" destOrd="0" presId="urn:microsoft.com/office/officeart/2005/8/layout/hierarchy2"/>
    <dgm:cxn modelId="{7EF5A5B1-DB84-4E75-9DA5-36017C99EED4}" type="presParOf" srcId="{15B23441-2968-458A-9258-65C2CA13028A}" destId="{9AEC58D1-F999-4DBB-AB36-3B87EF35C9FE}" srcOrd="1" destOrd="0" presId="urn:microsoft.com/office/officeart/2005/8/layout/hierarchy2"/>
    <dgm:cxn modelId="{868C49F5-136A-4B20-9221-562D67CF8999}" type="presParOf" srcId="{AE108F5A-0EC3-415F-85A9-91BBC8B42445}" destId="{5B055545-AE14-447B-80E0-A6885FE3C069}" srcOrd="2" destOrd="0" presId="urn:microsoft.com/office/officeart/2005/8/layout/hierarchy2"/>
    <dgm:cxn modelId="{3700950F-238C-4271-A66C-BF535F277F11}" type="presParOf" srcId="{5B055545-AE14-447B-80E0-A6885FE3C069}" destId="{4C56593D-FEAA-49EC-A82B-99BB446ED327}" srcOrd="0" destOrd="0" presId="urn:microsoft.com/office/officeart/2005/8/layout/hierarchy2"/>
    <dgm:cxn modelId="{605F8CE2-D4A7-4AF9-ADA3-045EB0BDBCD0}" type="presParOf" srcId="{AE108F5A-0EC3-415F-85A9-91BBC8B42445}" destId="{1D058666-D969-479A-A2AD-7F44A51EAA4C}" srcOrd="3" destOrd="0" presId="urn:microsoft.com/office/officeart/2005/8/layout/hierarchy2"/>
    <dgm:cxn modelId="{A643B735-B462-4315-9730-56C23B854D27}" type="presParOf" srcId="{1D058666-D969-479A-A2AD-7F44A51EAA4C}" destId="{A3ED9462-9485-426E-96DD-0C7346C474C9}" srcOrd="0" destOrd="0" presId="urn:microsoft.com/office/officeart/2005/8/layout/hierarchy2"/>
    <dgm:cxn modelId="{0672D00B-C3A1-43D4-9338-C22E3F230A17}" type="presParOf" srcId="{1D058666-D969-479A-A2AD-7F44A51EAA4C}" destId="{61ACD6E4-1589-4E92-9121-F2DBF2CEA3CC}" srcOrd="1" destOrd="0" presId="urn:microsoft.com/office/officeart/2005/8/layout/hierarchy2"/>
    <dgm:cxn modelId="{74DC9D70-EB12-4EAC-A146-9A6F1BD7F1C9}" type="presParOf" srcId="{61ACD6E4-1589-4E92-9121-F2DBF2CEA3CC}" destId="{8381E792-CA8C-4324-943E-D2462CF9EE71}" srcOrd="0" destOrd="0" presId="urn:microsoft.com/office/officeart/2005/8/layout/hierarchy2"/>
    <dgm:cxn modelId="{BCB836CC-F6AC-4E94-BA04-EBADE4BF6E49}" type="presParOf" srcId="{8381E792-CA8C-4324-943E-D2462CF9EE71}" destId="{CC0987DE-84BC-47B4-BA1D-ABA3202F0253}" srcOrd="0" destOrd="0" presId="urn:microsoft.com/office/officeart/2005/8/layout/hierarchy2"/>
    <dgm:cxn modelId="{EC734704-B6C2-4F44-9062-A842A2CCB6CD}" type="presParOf" srcId="{61ACD6E4-1589-4E92-9121-F2DBF2CEA3CC}" destId="{6CEE1604-AD14-4662-856F-D75DCA228509}" srcOrd="1" destOrd="0" presId="urn:microsoft.com/office/officeart/2005/8/layout/hierarchy2"/>
    <dgm:cxn modelId="{AC9F226E-3BD6-4010-84AA-D3E0E2AECC12}" type="presParOf" srcId="{6CEE1604-AD14-4662-856F-D75DCA228509}" destId="{9812A509-8CEF-403F-A530-5245C61A7697}" srcOrd="0" destOrd="0" presId="urn:microsoft.com/office/officeart/2005/8/layout/hierarchy2"/>
    <dgm:cxn modelId="{C03939C2-0F21-415D-8BA3-12EE01D3D157}" type="presParOf" srcId="{6CEE1604-AD14-4662-856F-D75DCA228509}" destId="{771A9F0B-56BA-4FA9-9D00-17D4C5BAEAB6}" srcOrd="1" destOrd="0" presId="urn:microsoft.com/office/officeart/2005/8/layout/hierarchy2"/>
    <dgm:cxn modelId="{0B3DA426-7EFF-44DB-B337-0F8B9BD4D1AA}" type="presParOf" srcId="{AE108F5A-0EC3-415F-85A9-91BBC8B42445}" destId="{5A9ED03B-EFE5-4A2A-BC0A-EF0968EA1E7E}" srcOrd="4" destOrd="0" presId="urn:microsoft.com/office/officeart/2005/8/layout/hierarchy2"/>
    <dgm:cxn modelId="{00391205-3755-46F1-AED5-F080D679BDEC}" type="presParOf" srcId="{5A9ED03B-EFE5-4A2A-BC0A-EF0968EA1E7E}" destId="{50732124-B7B1-4E79-99A5-18532BD94CDE}" srcOrd="0" destOrd="0" presId="urn:microsoft.com/office/officeart/2005/8/layout/hierarchy2"/>
    <dgm:cxn modelId="{AB3A6C3D-6D48-4B7D-BCC5-1984B47D27FA}" type="presParOf" srcId="{AE108F5A-0EC3-415F-85A9-91BBC8B42445}" destId="{2516C2F6-3A28-4768-AEF7-7C7CB8242389}" srcOrd="5" destOrd="0" presId="urn:microsoft.com/office/officeart/2005/8/layout/hierarchy2"/>
    <dgm:cxn modelId="{E275DF2F-0F87-4414-BA81-8F734626BACF}" type="presParOf" srcId="{2516C2F6-3A28-4768-AEF7-7C7CB8242389}" destId="{A682BCBF-75A9-4462-B6F1-FDD306D2146C}" srcOrd="0" destOrd="0" presId="urn:microsoft.com/office/officeart/2005/8/layout/hierarchy2"/>
    <dgm:cxn modelId="{E5A4C049-0B14-4C93-851B-FC5C88594471}" type="presParOf" srcId="{2516C2F6-3A28-4768-AEF7-7C7CB8242389}" destId="{04372596-B5BB-472E-9885-B85C340DCCD8}" srcOrd="1" destOrd="0" presId="urn:microsoft.com/office/officeart/2005/8/layout/hierarchy2"/>
    <dgm:cxn modelId="{B0232D2C-FE20-4F1D-A97F-0FCC631AF720}" type="presParOf" srcId="{04372596-B5BB-472E-9885-B85C340DCCD8}" destId="{723B0FBE-9AB5-4871-A8C5-84B44EE9E56F}" srcOrd="0" destOrd="0" presId="urn:microsoft.com/office/officeart/2005/8/layout/hierarchy2"/>
    <dgm:cxn modelId="{51EB4401-AF7E-45DA-9DA8-EDB9C2982FBE}" type="presParOf" srcId="{723B0FBE-9AB5-4871-A8C5-84B44EE9E56F}" destId="{FFC56B50-B4FB-46D5-8443-6B5468D003C0}" srcOrd="0" destOrd="0" presId="urn:microsoft.com/office/officeart/2005/8/layout/hierarchy2"/>
    <dgm:cxn modelId="{C013652C-AEC4-47CE-9AAC-27049E94560E}" type="presParOf" srcId="{04372596-B5BB-472E-9885-B85C340DCCD8}" destId="{B5E4A76E-8943-4501-8160-6E821350564C}" srcOrd="1" destOrd="0" presId="urn:microsoft.com/office/officeart/2005/8/layout/hierarchy2"/>
    <dgm:cxn modelId="{EC0E4D1F-0A3F-42CE-A105-CA177078A2D8}" type="presParOf" srcId="{B5E4A76E-8943-4501-8160-6E821350564C}" destId="{D4200128-1378-457E-B420-B3FBC7C1DBA6}" srcOrd="0" destOrd="0" presId="urn:microsoft.com/office/officeart/2005/8/layout/hierarchy2"/>
    <dgm:cxn modelId="{614E63B3-D8DC-44AF-ADC1-7DE1A5B2B5A1}" type="presParOf" srcId="{B5E4A76E-8943-4501-8160-6E821350564C}" destId="{ED60196C-0956-4C8D-8ED7-19268971948A}" srcOrd="1" destOrd="0" presId="urn:microsoft.com/office/officeart/2005/8/layout/hierarchy2"/>
    <dgm:cxn modelId="{0DDB0D94-4BB0-49E6-8A26-208AE1E58345}" type="presParOf" srcId="{AE108F5A-0EC3-415F-85A9-91BBC8B42445}" destId="{B1D704C5-7656-48DB-8F5B-89C812269087}" srcOrd="6" destOrd="0" presId="urn:microsoft.com/office/officeart/2005/8/layout/hierarchy2"/>
    <dgm:cxn modelId="{F7963792-FBF6-4208-BBC3-2F8057AEC8B0}" type="presParOf" srcId="{B1D704C5-7656-48DB-8F5B-89C812269087}" destId="{7811A828-2396-4C58-8944-3E0324036ED2}" srcOrd="0" destOrd="0" presId="urn:microsoft.com/office/officeart/2005/8/layout/hierarchy2"/>
    <dgm:cxn modelId="{7010F961-F3D7-4C27-B8C7-88067513919F}" type="presParOf" srcId="{AE108F5A-0EC3-415F-85A9-91BBC8B42445}" destId="{12E72165-56F7-476F-BD0D-73C6476C7171}" srcOrd="7" destOrd="0" presId="urn:microsoft.com/office/officeart/2005/8/layout/hierarchy2"/>
    <dgm:cxn modelId="{761CF7FC-C9C8-430B-89BC-C5C398182CB7}" type="presParOf" srcId="{12E72165-56F7-476F-BD0D-73C6476C7171}" destId="{5C363343-B5C0-4FA4-BD4B-BEFFF885F317}" srcOrd="0" destOrd="0" presId="urn:microsoft.com/office/officeart/2005/8/layout/hierarchy2"/>
    <dgm:cxn modelId="{C3F1A1C4-85C1-4D0E-9105-6CBDD0ADD417}" type="presParOf" srcId="{12E72165-56F7-476F-BD0D-73C6476C7171}" destId="{ED888E9E-0B5A-474F-AB71-CBC2CDF85AAB}" srcOrd="1" destOrd="0" presId="urn:microsoft.com/office/officeart/2005/8/layout/hierarchy2"/>
    <dgm:cxn modelId="{348D1E02-C671-4F36-B350-39F0AC4466DF}" type="presParOf" srcId="{ED888E9E-0B5A-474F-AB71-CBC2CDF85AAB}" destId="{1AE36EFD-7E4E-4EA4-8C8E-8D3D753B28F6}" srcOrd="0" destOrd="0" presId="urn:microsoft.com/office/officeart/2005/8/layout/hierarchy2"/>
    <dgm:cxn modelId="{AB78E607-D0F8-4806-8046-E4A25F26F4B5}" type="presParOf" srcId="{1AE36EFD-7E4E-4EA4-8C8E-8D3D753B28F6}" destId="{57F7AFF4-D3A4-4889-807F-F7ABC90E5E22}" srcOrd="0" destOrd="0" presId="urn:microsoft.com/office/officeart/2005/8/layout/hierarchy2"/>
    <dgm:cxn modelId="{0C853046-FE87-4B9A-966C-B28EB2CB6061}" type="presParOf" srcId="{ED888E9E-0B5A-474F-AB71-CBC2CDF85AAB}" destId="{EE0FECB8-34CA-457D-A6C0-DEC338DAA929}" srcOrd="1" destOrd="0" presId="urn:microsoft.com/office/officeart/2005/8/layout/hierarchy2"/>
    <dgm:cxn modelId="{F7C83EAA-4DBB-4F08-85C5-D69492C1A02A}" type="presParOf" srcId="{EE0FECB8-34CA-457D-A6C0-DEC338DAA929}" destId="{3F971D14-B559-4B04-ACDC-E7409427FAA9}" srcOrd="0" destOrd="0" presId="urn:microsoft.com/office/officeart/2005/8/layout/hierarchy2"/>
    <dgm:cxn modelId="{02AFEDE0-0B05-44F2-A20E-5C2BD4D4BC07}" type="presParOf" srcId="{EE0FECB8-34CA-457D-A6C0-DEC338DAA929}" destId="{549DDC93-EAEF-4591-A980-4E6AB4255870}" srcOrd="1" destOrd="0" presId="urn:microsoft.com/office/officeart/2005/8/layout/hierarchy2"/>
    <dgm:cxn modelId="{3869D21B-D765-4BA0-990E-021D16C5E533}" type="presParOf" srcId="{AE108F5A-0EC3-415F-85A9-91BBC8B42445}" destId="{C9BBAA5D-ADD8-4417-8699-9714BFC93409}" srcOrd="8" destOrd="0" presId="urn:microsoft.com/office/officeart/2005/8/layout/hierarchy2"/>
    <dgm:cxn modelId="{8011DB27-58D4-4822-80C7-886736C456DB}" type="presParOf" srcId="{C9BBAA5D-ADD8-4417-8699-9714BFC93409}" destId="{6ED79C35-3D76-44D5-B3AE-C9E272E9071D}" srcOrd="0" destOrd="0" presId="urn:microsoft.com/office/officeart/2005/8/layout/hierarchy2"/>
    <dgm:cxn modelId="{EE6E0805-752D-4B03-A7F8-AD5EC7E4D7BB}" type="presParOf" srcId="{AE108F5A-0EC3-415F-85A9-91BBC8B42445}" destId="{A4B4F637-4E60-453D-87F2-AFECD13A4A7F}" srcOrd="9" destOrd="0" presId="urn:microsoft.com/office/officeart/2005/8/layout/hierarchy2"/>
    <dgm:cxn modelId="{4FECE037-5D6A-4BE8-9510-3781662B9C62}" type="presParOf" srcId="{A4B4F637-4E60-453D-87F2-AFECD13A4A7F}" destId="{F269798C-CFBA-4ECA-8093-8FADE50F548E}" srcOrd="0" destOrd="0" presId="urn:microsoft.com/office/officeart/2005/8/layout/hierarchy2"/>
    <dgm:cxn modelId="{109E22C6-CA5A-42E3-89A1-331B52DC8BA8}" type="presParOf" srcId="{A4B4F637-4E60-453D-87F2-AFECD13A4A7F}" destId="{5191AF59-1F81-4317-91E5-3B9D74F22B03}" srcOrd="1" destOrd="0" presId="urn:microsoft.com/office/officeart/2005/8/layout/hierarchy2"/>
    <dgm:cxn modelId="{E28D3E1F-0E29-4D54-B905-6A7E96CC9F74}" type="presParOf" srcId="{5191AF59-1F81-4317-91E5-3B9D74F22B03}" destId="{EE89AFC2-EB11-4157-8200-C27303AB4FD9}" srcOrd="0" destOrd="0" presId="urn:microsoft.com/office/officeart/2005/8/layout/hierarchy2"/>
    <dgm:cxn modelId="{B4CDAFFE-F8C1-420A-830B-712DF8D56D8B}" type="presParOf" srcId="{EE89AFC2-EB11-4157-8200-C27303AB4FD9}" destId="{B2B6A024-F6A9-48C1-A36E-13D6F2DE6DB3}" srcOrd="0" destOrd="0" presId="urn:microsoft.com/office/officeart/2005/8/layout/hierarchy2"/>
    <dgm:cxn modelId="{4B0D97E4-AC87-4ACC-B7A4-71A01B42D8D3}" type="presParOf" srcId="{5191AF59-1F81-4317-91E5-3B9D74F22B03}" destId="{ED3BBC3D-930D-4035-9052-BB41F35F0605}" srcOrd="1" destOrd="0" presId="urn:microsoft.com/office/officeart/2005/8/layout/hierarchy2"/>
    <dgm:cxn modelId="{A64DFEB9-774D-4B19-87BE-6E69280E7F7E}" type="presParOf" srcId="{ED3BBC3D-930D-4035-9052-BB41F35F0605}" destId="{17AC34C3-E480-48C0-A1A6-EE4DDA1FD216}" srcOrd="0" destOrd="0" presId="urn:microsoft.com/office/officeart/2005/8/layout/hierarchy2"/>
    <dgm:cxn modelId="{71C3BF89-DEBB-47BB-857D-FBB022CB0D72}" type="presParOf" srcId="{ED3BBC3D-930D-4035-9052-BB41F35F0605}" destId="{20BCA189-EB42-4004-80AE-B0A13C0D07A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66C2A-E897-4B64-A0FB-E286864E2E1C}">
      <dsp:nvSpPr>
        <dsp:cNvPr id="0" name=""/>
        <dsp:cNvSpPr/>
      </dsp:nvSpPr>
      <dsp:spPr>
        <a:xfrm>
          <a:off x="291901" y="1669355"/>
          <a:ext cx="1450578" cy="725289"/>
        </a:xfrm>
        <a:prstGeom prst="roundRect">
          <a:avLst>
            <a:gd name="adj" fmla="val 10000"/>
          </a:avLst>
        </a:prstGeom>
        <a:solidFill>
          <a:srgbClr val="1B696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Estimating Reserves</a:t>
          </a:r>
          <a:endParaRPr lang="en-SG" sz="1600" kern="1200"/>
        </a:p>
      </dsp:txBody>
      <dsp:txXfrm>
        <a:off x="313144" y="1690598"/>
        <a:ext cx="1408092" cy="682803"/>
      </dsp:txXfrm>
    </dsp:sp>
    <dsp:sp modelId="{C5FC4157-61C3-4BBE-9A3F-28B63C15FD1B}">
      <dsp:nvSpPr>
        <dsp:cNvPr id="0" name=""/>
        <dsp:cNvSpPr/>
      </dsp:nvSpPr>
      <dsp:spPr>
        <a:xfrm rot="17350740">
          <a:off x="1149498" y="1181855"/>
          <a:ext cx="1766194" cy="32124"/>
        </a:xfrm>
        <a:custGeom>
          <a:avLst/>
          <a:gdLst/>
          <a:ahLst/>
          <a:cxnLst/>
          <a:rect l="0" t="0" r="0" b="0"/>
          <a:pathLst>
            <a:path>
              <a:moveTo>
                <a:pt x="0" y="16062"/>
              </a:moveTo>
              <a:lnTo>
                <a:pt x="1766194"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SG" sz="600" kern="1200"/>
        </a:p>
      </dsp:txBody>
      <dsp:txXfrm>
        <a:off x="1988440" y="1153762"/>
        <a:ext cx="88309" cy="88309"/>
      </dsp:txXfrm>
    </dsp:sp>
    <dsp:sp modelId="{378874B2-A6E0-479C-A05A-70334E460022}">
      <dsp:nvSpPr>
        <dsp:cNvPr id="0" name=""/>
        <dsp:cNvSpPr/>
      </dsp:nvSpPr>
      <dsp:spPr>
        <a:xfrm>
          <a:off x="2322710" y="1190"/>
          <a:ext cx="1450578" cy="725289"/>
        </a:xfrm>
        <a:prstGeom prst="roundRect">
          <a:avLst>
            <a:gd name="adj" fmla="val 10000"/>
          </a:avLst>
        </a:prstGeom>
        <a:solidFill>
          <a:srgbClr val="1B696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Analogs</a:t>
          </a:r>
          <a:endParaRPr lang="en-SG" sz="1600" kern="1200"/>
        </a:p>
      </dsp:txBody>
      <dsp:txXfrm>
        <a:off x="2343953" y="22433"/>
        <a:ext cx="1408092" cy="682803"/>
      </dsp:txXfrm>
    </dsp:sp>
    <dsp:sp modelId="{BB07FBD1-7B9A-49D8-83A9-3B91CD9177FF}">
      <dsp:nvSpPr>
        <dsp:cNvPr id="0" name=""/>
        <dsp:cNvSpPr/>
      </dsp:nvSpPr>
      <dsp:spPr>
        <a:xfrm>
          <a:off x="3773289" y="347773"/>
          <a:ext cx="580231" cy="32124"/>
        </a:xfrm>
        <a:custGeom>
          <a:avLst/>
          <a:gdLst/>
          <a:ahLst/>
          <a:cxnLst/>
          <a:rect l="0" t="0" r="0" b="0"/>
          <a:pathLst>
            <a:path>
              <a:moveTo>
                <a:pt x="0" y="16062"/>
              </a:moveTo>
              <a:lnTo>
                <a:pt x="580231"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SG" sz="500" kern="1200"/>
        </a:p>
      </dsp:txBody>
      <dsp:txXfrm>
        <a:off x="4048898" y="349329"/>
        <a:ext cx="29011" cy="29011"/>
      </dsp:txXfrm>
    </dsp:sp>
    <dsp:sp modelId="{6353B0DC-8771-4029-8F70-17718350C458}">
      <dsp:nvSpPr>
        <dsp:cNvPr id="0" name=""/>
        <dsp:cNvSpPr/>
      </dsp:nvSpPr>
      <dsp:spPr>
        <a:xfrm>
          <a:off x="4353520" y="1190"/>
          <a:ext cx="1450578" cy="725289"/>
        </a:xfrm>
        <a:prstGeom prst="roundRect">
          <a:avLst>
            <a:gd name="adj" fmla="val 10000"/>
          </a:avLst>
        </a:prstGeom>
        <a:solidFill>
          <a:srgbClr val="1B696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Early Field Life</a:t>
          </a:r>
          <a:endParaRPr lang="en-SG" sz="1600" kern="1200"/>
        </a:p>
      </dsp:txBody>
      <dsp:txXfrm>
        <a:off x="4374763" y="22433"/>
        <a:ext cx="1408092" cy="682803"/>
      </dsp:txXfrm>
    </dsp:sp>
    <dsp:sp modelId="{5B055545-AE14-447B-80E0-A6885FE3C069}">
      <dsp:nvSpPr>
        <dsp:cNvPr id="0" name=""/>
        <dsp:cNvSpPr/>
      </dsp:nvSpPr>
      <dsp:spPr>
        <a:xfrm rot="18289469">
          <a:off x="1524569" y="1598896"/>
          <a:ext cx="1016052" cy="32124"/>
        </a:xfrm>
        <a:custGeom>
          <a:avLst/>
          <a:gdLst/>
          <a:ahLst/>
          <a:cxnLst/>
          <a:rect l="0" t="0" r="0" b="0"/>
          <a:pathLst>
            <a:path>
              <a:moveTo>
                <a:pt x="0" y="16062"/>
              </a:moveTo>
              <a:lnTo>
                <a:pt x="1016052"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SG" sz="500" kern="1200"/>
        </a:p>
      </dsp:txBody>
      <dsp:txXfrm>
        <a:off x="2007194" y="1589557"/>
        <a:ext cx="50802" cy="50802"/>
      </dsp:txXfrm>
    </dsp:sp>
    <dsp:sp modelId="{A3ED9462-9485-426E-96DD-0C7346C474C9}">
      <dsp:nvSpPr>
        <dsp:cNvPr id="0" name=""/>
        <dsp:cNvSpPr/>
      </dsp:nvSpPr>
      <dsp:spPr>
        <a:xfrm>
          <a:off x="2322710" y="835273"/>
          <a:ext cx="1450578" cy="725289"/>
        </a:xfrm>
        <a:prstGeom prst="roundRect">
          <a:avLst>
            <a:gd name="adj" fmla="val 10000"/>
          </a:avLst>
        </a:prstGeom>
        <a:solidFill>
          <a:srgbClr val="1B696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Volumetric </a:t>
          </a:r>
          <a:endParaRPr lang="en-SG" sz="1600" kern="1200"/>
        </a:p>
      </dsp:txBody>
      <dsp:txXfrm>
        <a:off x="2343953" y="856516"/>
        <a:ext cx="1408092" cy="682803"/>
      </dsp:txXfrm>
    </dsp:sp>
    <dsp:sp modelId="{8381E792-CA8C-4324-943E-D2462CF9EE71}">
      <dsp:nvSpPr>
        <dsp:cNvPr id="0" name=""/>
        <dsp:cNvSpPr/>
      </dsp:nvSpPr>
      <dsp:spPr>
        <a:xfrm>
          <a:off x="3773289" y="1181855"/>
          <a:ext cx="580231" cy="32124"/>
        </a:xfrm>
        <a:custGeom>
          <a:avLst/>
          <a:gdLst/>
          <a:ahLst/>
          <a:cxnLst/>
          <a:rect l="0" t="0" r="0" b="0"/>
          <a:pathLst>
            <a:path>
              <a:moveTo>
                <a:pt x="0" y="16062"/>
              </a:moveTo>
              <a:lnTo>
                <a:pt x="580231"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SG" sz="500" kern="1200"/>
        </a:p>
      </dsp:txBody>
      <dsp:txXfrm>
        <a:off x="4048898" y="1183411"/>
        <a:ext cx="29011" cy="29011"/>
      </dsp:txXfrm>
    </dsp:sp>
    <dsp:sp modelId="{9812A509-8CEF-403F-A530-5245C61A7697}">
      <dsp:nvSpPr>
        <dsp:cNvPr id="0" name=""/>
        <dsp:cNvSpPr/>
      </dsp:nvSpPr>
      <dsp:spPr>
        <a:xfrm>
          <a:off x="4353520" y="835273"/>
          <a:ext cx="1450578" cy="725289"/>
        </a:xfrm>
        <a:prstGeom prst="roundRect">
          <a:avLst>
            <a:gd name="adj" fmla="val 10000"/>
          </a:avLst>
        </a:prstGeom>
        <a:solidFill>
          <a:srgbClr val="1B696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Early to Mid Field Life</a:t>
          </a:r>
          <a:endParaRPr lang="en-SG" sz="1600" kern="1200"/>
        </a:p>
      </dsp:txBody>
      <dsp:txXfrm>
        <a:off x="4374763" y="856516"/>
        <a:ext cx="1408092" cy="682803"/>
      </dsp:txXfrm>
    </dsp:sp>
    <dsp:sp modelId="{5A9ED03B-EFE5-4A2A-BC0A-EF0968EA1E7E}">
      <dsp:nvSpPr>
        <dsp:cNvPr id="0" name=""/>
        <dsp:cNvSpPr/>
      </dsp:nvSpPr>
      <dsp:spPr>
        <a:xfrm>
          <a:off x="1742479" y="2015937"/>
          <a:ext cx="580231" cy="32124"/>
        </a:xfrm>
        <a:custGeom>
          <a:avLst/>
          <a:gdLst/>
          <a:ahLst/>
          <a:cxnLst/>
          <a:rect l="0" t="0" r="0" b="0"/>
          <a:pathLst>
            <a:path>
              <a:moveTo>
                <a:pt x="0" y="16062"/>
              </a:moveTo>
              <a:lnTo>
                <a:pt x="580231"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SG" sz="500" kern="1200"/>
        </a:p>
      </dsp:txBody>
      <dsp:txXfrm>
        <a:off x="2018089" y="2017494"/>
        <a:ext cx="29011" cy="29011"/>
      </dsp:txXfrm>
    </dsp:sp>
    <dsp:sp modelId="{A682BCBF-75A9-4462-B6F1-FDD306D2146C}">
      <dsp:nvSpPr>
        <dsp:cNvPr id="0" name=""/>
        <dsp:cNvSpPr/>
      </dsp:nvSpPr>
      <dsp:spPr>
        <a:xfrm>
          <a:off x="2322710" y="1669355"/>
          <a:ext cx="1450578" cy="725289"/>
        </a:xfrm>
        <a:prstGeom prst="roundRect">
          <a:avLst>
            <a:gd name="adj" fmla="val 10000"/>
          </a:avLst>
        </a:prstGeom>
        <a:solidFill>
          <a:srgbClr val="1B696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Material Balance</a:t>
          </a:r>
          <a:endParaRPr lang="en-SG" sz="1600" kern="1200"/>
        </a:p>
      </dsp:txBody>
      <dsp:txXfrm>
        <a:off x="2343953" y="1690598"/>
        <a:ext cx="1408092" cy="682803"/>
      </dsp:txXfrm>
    </dsp:sp>
    <dsp:sp modelId="{723B0FBE-9AB5-4871-A8C5-84B44EE9E56F}">
      <dsp:nvSpPr>
        <dsp:cNvPr id="0" name=""/>
        <dsp:cNvSpPr/>
      </dsp:nvSpPr>
      <dsp:spPr>
        <a:xfrm>
          <a:off x="3773289" y="2015937"/>
          <a:ext cx="580231" cy="32124"/>
        </a:xfrm>
        <a:custGeom>
          <a:avLst/>
          <a:gdLst/>
          <a:ahLst/>
          <a:cxnLst/>
          <a:rect l="0" t="0" r="0" b="0"/>
          <a:pathLst>
            <a:path>
              <a:moveTo>
                <a:pt x="0" y="16062"/>
              </a:moveTo>
              <a:lnTo>
                <a:pt x="580231"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SG" sz="500" kern="1200"/>
        </a:p>
      </dsp:txBody>
      <dsp:txXfrm>
        <a:off x="4048898" y="2017494"/>
        <a:ext cx="29011" cy="29011"/>
      </dsp:txXfrm>
    </dsp:sp>
    <dsp:sp modelId="{D4200128-1378-457E-B420-B3FBC7C1DBA6}">
      <dsp:nvSpPr>
        <dsp:cNvPr id="0" name=""/>
        <dsp:cNvSpPr/>
      </dsp:nvSpPr>
      <dsp:spPr>
        <a:xfrm>
          <a:off x="4353520" y="1669355"/>
          <a:ext cx="1450578" cy="725289"/>
        </a:xfrm>
        <a:prstGeom prst="roundRect">
          <a:avLst>
            <a:gd name="adj" fmla="val 10000"/>
          </a:avLst>
        </a:prstGeom>
        <a:solidFill>
          <a:srgbClr val="1B696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Mid to Late Field Life</a:t>
          </a:r>
          <a:endParaRPr lang="en-SG" sz="1600" kern="1200" dirty="0"/>
        </a:p>
      </dsp:txBody>
      <dsp:txXfrm>
        <a:off x="4374763" y="1690598"/>
        <a:ext cx="1408092" cy="682803"/>
      </dsp:txXfrm>
    </dsp:sp>
    <dsp:sp modelId="{B1D704C5-7656-48DB-8F5B-89C812269087}">
      <dsp:nvSpPr>
        <dsp:cNvPr id="0" name=""/>
        <dsp:cNvSpPr/>
      </dsp:nvSpPr>
      <dsp:spPr>
        <a:xfrm rot="3310531">
          <a:off x="1524569" y="2432979"/>
          <a:ext cx="1016052" cy="32124"/>
        </a:xfrm>
        <a:custGeom>
          <a:avLst/>
          <a:gdLst/>
          <a:ahLst/>
          <a:cxnLst/>
          <a:rect l="0" t="0" r="0" b="0"/>
          <a:pathLst>
            <a:path>
              <a:moveTo>
                <a:pt x="0" y="16062"/>
              </a:moveTo>
              <a:lnTo>
                <a:pt x="1016052"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SG" sz="500" kern="1200"/>
        </a:p>
      </dsp:txBody>
      <dsp:txXfrm>
        <a:off x="2007194" y="2423639"/>
        <a:ext cx="50802" cy="50802"/>
      </dsp:txXfrm>
    </dsp:sp>
    <dsp:sp modelId="{5C363343-B5C0-4FA4-BD4B-BEFFF885F317}">
      <dsp:nvSpPr>
        <dsp:cNvPr id="0" name=""/>
        <dsp:cNvSpPr/>
      </dsp:nvSpPr>
      <dsp:spPr>
        <a:xfrm>
          <a:off x="2322710" y="2503437"/>
          <a:ext cx="1450578" cy="725289"/>
        </a:xfrm>
        <a:prstGeom prst="roundRect">
          <a:avLst>
            <a:gd name="adj" fmla="val 10000"/>
          </a:avLst>
        </a:prstGeom>
        <a:solidFill>
          <a:srgbClr val="1B696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Decline Curve Analysis</a:t>
          </a:r>
          <a:endParaRPr lang="en-SG" sz="1600" kern="1200"/>
        </a:p>
      </dsp:txBody>
      <dsp:txXfrm>
        <a:off x="2343953" y="2524680"/>
        <a:ext cx="1408092" cy="682803"/>
      </dsp:txXfrm>
    </dsp:sp>
    <dsp:sp modelId="{1AE36EFD-7E4E-4EA4-8C8E-8D3D753B28F6}">
      <dsp:nvSpPr>
        <dsp:cNvPr id="0" name=""/>
        <dsp:cNvSpPr/>
      </dsp:nvSpPr>
      <dsp:spPr>
        <a:xfrm>
          <a:off x="3773289" y="2850020"/>
          <a:ext cx="580231" cy="32124"/>
        </a:xfrm>
        <a:custGeom>
          <a:avLst/>
          <a:gdLst/>
          <a:ahLst/>
          <a:cxnLst/>
          <a:rect l="0" t="0" r="0" b="0"/>
          <a:pathLst>
            <a:path>
              <a:moveTo>
                <a:pt x="0" y="16062"/>
              </a:moveTo>
              <a:lnTo>
                <a:pt x="580231"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SG" sz="500" kern="1200"/>
        </a:p>
      </dsp:txBody>
      <dsp:txXfrm>
        <a:off x="4048898" y="2851576"/>
        <a:ext cx="29011" cy="29011"/>
      </dsp:txXfrm>
    </dsp:sp>
    <dsp:sp modelId="{3F971D14-B559-4B04-ACDC-E7409427FAA9}">
      <dsp:nvSpPr>
        <dsp:cNvPr id="0" name=""/>
        <dsp:cNvSpPr/>
      </dsp:nvSpPr>
      <dsp:spPr>
        <a:xfrm>
          <a:off x="4353520" y="2503437"/>
          <a:ext cx="1450578" cy="725289"/>
        </a:xfrm>
        <a:prstGeom prst="roundRect">
          <a:avLst>
            <a:gd name="adj" fmla="val 10000"/>
          </a:avLst>
        </a:prstGeom>
        <a:solidFill>
          <a:srgbClr val="1B696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Mid to Late Field Life</a:t>
          </a:r>
          <a:endParaRPr lang="en-SG" sz="1600" kern="1200" dirty="0"/>
        </a:p>
      </dsp:txBody>
      <dsp:txXfrm>
        <a:off x="4374763" y="2524680"/>
        <a:ext cx="1408092" cy="682803"/>
      </dsp:txXfrm>
    </dsp:sp>
    <dsp:sp modelId="{C9BBAA5D-ADD8-4417-8699-9714BFC93409}">
      <dsp:nvSpPr>
        <dsp:cNvPr id="0" name=""/>
        <dsp:cNvSpPr/>
      </dsp:nvSpPr>
      <dsp:spPr>
        <a:xfrm rot="4249260">
          <a:off x="1149498" y="2850020"/>
          <a:ext cx="1766194" cy="32124"/>
        </a:xfrm>
        <a:custGeom>
          <a:avLst/>
          <a:gdLst/>
          <a:ahLst/>
          <a:cxnLst/>
          <a:rect l="0" t="0" r="0" b="0"/>
          <a:pathLst>
            <a:path>
              <a:moveTo>
                <a:pt x="0" y="16062"/>
              </a:moveTo>
              <a:lnTo>
                <a:pt x="1766194"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SG" sz="600" kern="1200"/>
        </a:p>
      </dsp:txBody>
      <dsp:txXfrm>
        <a:off x="1988440" y="2821927"/>
        <a:ext cx="88309" cy="88309"/>
      </dsp:txXfrm>
    </dsp:sp>
    <dsp:sp modelId="{F269798C-CFBA-4ECA-8093-8FADE50F548E}">
      <dsp:nvSpPr>
        <dsp:cNvPr id="0" name=""/>
        <dsp:cNvSpPr/>
      </dsp:nvSpPr>
      <dsp:spPr>
        <a:xfrm>
          <a:off x="2322710" y="3337520"/>
          <a:ext cx="1450578" cy="725289"/>
        </a:xfrm>
        <a:prstGeom prst="roundRect">
          <a:avLst>
            <a:gd name="adj" fmla="val 10000"/>
          </a:avLst>
        </a:prstGeom>
        <a:solidFill>
          <a:srgbClr val="1B696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Numerical Reservoir Simulation</a:t>
          </a:r>
          <a:endParaRPr lang="en-SG" sz="1600" kern="1200"/>
        </a:p>
      </dsp:txBody>
      <dsp:txXfrm>
        <a:off x="2343953" y="3358763"/>
        <a:ext cx="1408092" cy="682803"/>
      </dsp:txXfrm>
    </dsp:sp>
    <dsp:sp modelId="{EE89AFC2-EB11-4157-8200-C27303AB4FD9}">
      <dsp:nvSpPr>
        <dsp:cNvPr id="0" name=""/>
        <dsp:cNvSpPr/>
      </dsp:nvSpPr>
      <dsp:spPr>
        <a:xfrm>
          <a:off x="3773289" y="3684102"/>
          <a:ext cx="580231" cy="32124"/>
        </a:xfrm>
        <a:custGeom>
          <a:avLst/>
          <a:gdLst/>
          <a:ahLst/>
          <a:cxnLst/>
          <a:rect l="0" t="0" r="0" b="0"/>
          <a:pathLst>
            <a:path>
              <a:moveTo>
                <a:pt x="0" y="16062"/>
              </a:moveTo>
              <a:lnTo>
                <a:pt x="580231"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SG" sz="500" kern="1200"/>
        </a:p>
      </dsp:txBody>
      <dsp:txXfrm>
        <a:off x="4048898" y="3685659"/>
        <a:ext cx="29011" cy="29011"/>
      </dsp:txXfrm>
    </dsp:sp>
    <dsp:sp modelId="{17AC34C3-E480-48C0-A1A6-EE4DDA1FD216}">
      <dsp:nvSpPr>
        <dsp:cNvPr id="0" name=""/>
        <dsp:cNvSpPr/>
      </dsp:nvSpPr>
      <dsp:spPr>
        <a:xfrm>
          <a:off x="4353520" y="3337520"/>
          <a:ext cx="1450578" cy="725289"/>
        </a:xfrm>
        <a:prstGeom prst="roundRect">
          <a:avLst>
            <a:gd name="adj" fmla="val 10000"/>
          </a:avLst>
        </a:prstGeom>
        <a:solidFill>
          <a:srgbClr val="1B696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Mid to Late Field Life</a:t>
          </a:r>
          <a:endParaRPr lang="en-SG" sz="1600" kern="1200" dirty="0"/>
        </a:p>
      </dsp:txBody>
      <dsp:txXfrm>
        <a:off x="4374763" y="3358763"/>
        <a:ext cx="1408092" cy="68280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841145-2DA1-4BF7-848E-C39F5FAA9BF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0C32F333-72F5-428D-9F5D-84C66434C1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2DF73B-391C-40E1-B477-2BF005795112}" type="datetimeFigureOut">
              <a:rPr lang="en-GB" smtClean="0"/>
              <a:t>04/07/2022</a:t>
            </a:fld>
            <a:endParaRPr lang="en-GB"/>
          </a:p>
        </p:txBody>
      </p:sp>
      <p:sp>
        <p:nvSpPr>
          <p:cNvPr id="4" name="Footer Placeholder 3">
            <a:extLst>
              <a:ext uri="{FF2B5EF4-FFF2-40B4-BE49-F238E27FC236}">
                <a16:creationId xmlns:a16="http://schemas.microsoft.com/office/drawing/2014/main" id="{1654A5A9-C77C-4C63-8BB8-1B8E6A198F9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125CDD9-3733-4F5B-98A6-54721803E6E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C360BAA-7855-45AF-A43A-B25D11AC233C}" type="slidenum">
              <a:rPr lang="en-GB" smtClean="0"/>
              <a:t>‹#›</a:t>
            </a:fld>
            <a:endParaRPr lang="en-GB"/>
          </a:p>
        </p:txBody>
      </p:sp>
    </p:spTree>
    <p:extLst>
      <p:ext uri="{BB962C8B-B14F-4D97-AF65-F5344CB8AC3E}">
        <p14:creationId xmlns:p14="http://schemas.microsoft.com/office/powerpoint/2010/main" val="2310007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A0A095-D315-4C5F-8906-16B73801F1B4}" type="datetimeFigureOut">
              <a:rPr lang="en-GB" smtClean="0"/>
              <a:t>04/07/2022</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B88052-F559-40FE-A8D6-244174E4842D}" type="slidenum">
              <a:rPr lang="en-GB" smtClean="0"/>
              <a:t>‹#›</a:t>
            </a:fld>
            <a:endParaRPr lang="en-GB"/>
          </a:p>
        </p:txBody>
      </p:sp>
    </p:spTree>
    <p:extLst>
      <p:ext uri="{BB962C8B-B14F-4D97-AF65-F5344CB8AC3E}">
        <p14:creationId xmlns:p14="http://schemas.microsoft.com/office/powerpoint/2010/main" val="180472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a:t>https://dacon.io/codeshare/2430</a:t>
            </a:r>
          </a:p>
          <a:p>
            <a:endParaRPr lang="en-SG"/>
          </a:p>
        </p:txBody>
      </p:sp>
      <p:sp>
        <p:nvSpPr>
          <p:cNvPr id="4" name="Slide Number Placeholder 3"/>
          <p:cNvSpPr>
            <a:spLocks noGrp="1"/>
          </p:cNvSpPr>
          <p:nvPr>
            <p:ph type="sldNum" sz="quarter" idx="5"/>
          </p:nvPr>
        </p:nvSpPr>
        <p:spPr/>
        <p:txBody>
          <a:bodyPr/>
          <a:lstStyle/>
          <a:p>
            <a:fld id="{C1B88052-F559-40FE-A8D6-244174E4842D}" type="slidenum">
              <a:rPr lang="en-GB" smtClean="0"/>
              <a:t>13</a:t>
            </a:fld>
            <a:endParaRPr lang="en-GB"/>
          </a:p>
        </p:txBody>
      </p:sp>
    </p:spTree>
    <p:extLst>
      <p:ext uri="{BB962C8B-B14F-4D97-AF65-F5344CB8AC3E}">
        <p14:creationId xmlns:p14="http://schemas.microsoft.com/office/powerpoint/2010/main" val="3493543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1B88052-F559-40FE-A8D6-244174E4842D}" type="slidenum">
              <a:rPr lang="en-GB" smtClean="0"/>
              <a:t>14</a:t>
            </a:fld>
            <a:endParaRPr lang="en-GB"/>
          </a:p>
        </p:txBody>
      </p:sp>
    </p:spTree>
    <p:extLst>
      <p:ext uri="{BB962C8B-B14F-4D97-AF65-F5344CB8AC3E}">
        <p14:creationId xmlns:p14="http://schemas.microsoft.com/office/powerpoint/2010/main" val="194216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Bias is the difference between the average prediction of our model and the correct value which we are trying to predict. Model with high bias pays very little attention to the training data and oversimplifies the model. It always leads to high error on training and test data.</a:t>
            </a:r>
          </a:p>
          <a:p>
            <a:endParaRPr lang="en-US"/>
          </a:p>
          <a:p>
            <a:r>
              <a:rPr lang="en-US"/>
              <a:t>Variance is the variability of model prediction for a given data point or a value which tells us spread of our data. Model with high variance pays a lot of attention to training data and does not generalize on the data which it hasn’t seen before. As a result, such models perform very well on training data but has high error rates on test data.</a:t>
            </a:r>
          </a:p>
          <a:p>
            <a:endParaRPr lang="en-SG"/>
          </a:p>
        </p:txBody>
      </p:sp>
      <p:sp>
        <p:nvSpPr>
          <p:cNvPr id="4" name="Slide Number Placeholder 3"/>
          <p:cNvSpPr>
            <a:spLocks noGrp="1"/>
          </p:cNvSpPr>
          <p:nvPr>
            <p:ph type="sldNum" sz="quarter" idx="5"/>
          </p:nvPr>
        </p:nvSpPr>
        <p:spPr/>
        <p:txBody>
          <a:bodyPr/>
          <a:lstStyle/>
          <a:p>
            <a:fld id="{C1B88052-F559-40FE-A8D6-244174E4842D}" type="slidenum">
              <a:rPr lang="en-GB" smtClean="0"/>
              <a:t>16</a:t>
            </a:fld>
            <a:endParaRPr lang="en-GB"/>
          </a:p>
        </p:txBody>
      </p:sp>
    </p:spTree>
    <p:extLst>
      <p:ext uri="{BB962C8B-B14F-4D97-AF65-F5344CB8AC3E}">
        <p14:creationId xmlns:p14="http://schemas.microsoft.com/office/powerpoint/2010/main" val="616180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a:solidFill>
                  <a:srgbClr val="292929"/>
                </a:solidFill>
                <a:effectLst/>
                <a:latin typeface="charter"/>
              </a:rPr>
              <a:t>hyperparameter</a:t>
            </a:r>
            <a:r>
              <a:rPr lang="en-US" b="0" i="0">
                <a:solidFill>
                  <a:srgbClr val="292929"/>
                </a:solidFill>
                <a:effectLst/>
                <a:latin typeface="charter"/>
              </a:rPr>
              <a:t> is a characteristic of a model that is external to the model and whose value cannot be estimated from data. The value of the hyperparameter has to be set before the learning process begins.</a:t>
            </a:r>
          </a:p>
          <a:p>
            <a:endParaRPr lang="en-US" b="0" i="0">
              <a:solidFill>
                <a:srgbClr val="292929"/>
              </a:solidFill>
              <a:effectLst/>
              <a:latin typeface="charter"/>
            </a:endParaRPr>
          </a:p>
          <a:p>
            <a:r>
              <a:rPr lang="en-US" b="1" i="1">
                <a:solidFill>
                  <a:srgbClr val="292929"/>
                </a:solidFill>
                <a:effectLst/>
                <a:latin typeface="charter"/>
              </a:rPr>
              <a:t>parameter</a:t>
            </a:r>
            <a:r>
              <a:rPr lang="en-US" b="0" i="0">
                <a:solidFill>
                  <a:srgbClr val="292929"/>
                </a:solidFill>
                <a:effectLst/>
                <a:latin typeface="charter"/>
              </a:rPr>
              <a:t> is an internal characteristic of the model and its value can be estimated from data.</a:t>
            </a:r>
          </a:p>
          <a:p>
            <a:endParaRPr lang="en-US" b="0" i="0">
              <a:solidFill>
                <a:srgbClr val="292929"/>
              </a:solidFill>
              <a:effectLst/>
              <a:latin typeface="charter"/>
            </a:endParaRPr>
          </a:p>
          <a:p>
            <a:r>
              <a:rPr lang="en-US" b="0" i="0">
                <a:solidFill>
                  <a:srgbClr val="292929"/>
                </a:solidFill>
                <a:effectLst/>
                <a:latin typeface="charter"/>
              </a:rPr>
              <a:t>Grid search builds a model for every combination of hyperparameters specified and evaluates each model. </a:t>
            </a:r>
          </a:p>
          <a:p>
            <a:endParaRPr lang="en-US" b="0" i="0">
              <a:solidFill>
                <a:srgbClr val="292929"/>
              </a:solidFill>
              <a:effectLst/>
              <a:latin typeface="charter"/>
            </a:endParaRPr>
          </a:p>
          <a:p>
            <a:r>
              <a:rPr lang="en-US" b="0" i="0">
                <a:solidFill>
                  <a:srgbClr val="292929"/>
                </a:solidFill>
                <a:effectLst/>
                <a:latin typeface="charter"/>
              </a:rPr>
              <a:t>In an o</a:t>
            </a:r>
            <a:r>
              <a:rPr lang="en-US"/>
              <a:t>ptimization problem, minimize a function, but we don't know the values of the parameter that minimize that function. Then we use the gradient as information in the direction which to move the parameters, but it doesn't tell us how much to move, so we move a fixed amount (the step size or learning rate). Then considering all of this, if we do one step of moving into the gradient direction, we are closer to the solution (the minimum), but we just moved a little, then we move a little more, and so on. These are iterations. When you increase the number of iterations, you get closer to the minima and the set of optimal parameters, and these are what improve performance.</a:t>
            </a:r>
          </a:p>
          <a:p>
            <a:endParaRPr lang="en-US"/>
          </a:p>
          <a:p>
            <a:r>
              <a:rPr lang="en-US"/>
              <a:t>You are right that the same algorithm is being run, but not with the same inputs. The inputs keep changing, as the current value of the parameters changes after one iterations</a:t>
            </a:r>
            <a:endParaRPr lang="en-SG"/>
          </a:p>
        </p:txBody>
      </p:sp>
      <p:sp>
        <p:nvSpPr>
          <p:cNvPr id="4" name="Slide Number Placeholder 3"/>
          <p:cNvSpPr>
            <a:spLocks noGrp="1"/>
          </p:cNvSpPr>
          <p:nvPr>
            <p:ph type="sldNum" sz="quarter" idx="5"/>
          </p:nvPr>
        </p:nvSpPr>
        <p:spPr/>
        <p:txBody>
          <a:bodyPr/>
          <a:lstStyle/>
          <a:p>
            <a:fld id="{C1B88052-F559-40FE-A8D6-244174E4842D}" type="slidenum">
              <a:rPr lang="en-GB" smtClean="0"/>
              <a:t>18</a:t>
            </a:fld>
            <a:endParaRPr lang="en-GB"/>
          </a:p>
        </p:txBody>
      </p:sp>
    </p:spTree>
    <p:extLst>
      <p:ext uri="{BB962C8B-B14F-4D97-AF65-F5344CB8AC3E}">
        <p14:creationId xmlns:p14="http://schemas.microsoft.com/office/powerpoint/2010/main" val="743990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https://www.mygreatlearning.com/blog/ensemble-learning/</a:t>
            </a:r>
          </a:p>
          <a:p>
            <a:endParaRPr lang="en-SG"/>
          </a:p>
          <a:p>
            <a:r>
              <a:rPr lang="en-SG"/>
              <a:t>Bagging is different from random forest (RF) as RF will not only take random subset, but also random variables p to train DT</a:t>
            </a:r>
          </a:p>
          <a:p>
            <a:endParaRPr lang="en-SG"/>
          </a:p>
        </p:txBody>
      </p:sp>
      <p:sp>
        <p:nvSpPr>
          <p:cNvPr id="4" name="Slide Number Placeholder 3"/>
          <p:cNvSpPr>
            <a:spLocks noGrp="1"/>
          </p:cNvSpPr>
          <p:nvPr>
            <p:ph type="sldNum" sz="quarter" idx="5"/>
          </p:nvPr>
        </p:nvSpPr>
        <p:spPr/>
        <p:txBody>
          <a:bodyPr/>
          <a:lstStyle/>
          <a:p>
            <a:fld id="{C1B88052-F559-40FE-A8D6-244174E4842D}" type="slidenum">
              <a:rPr lang="en-GB" smtClean="0"/>
              <a:t>19</a:t>
            </a:fld>
            <a:endParaRPr lang="en-GB"/>
          </a:p>
        </p:txBody>
      </p:sp>
    </p:spTree>
    <p:extLst>
      <p:ext uri="{BB962C8B-B14F-4D97-AF65-F5344CB8AC3E}">
        <p14:creationId xmlns:p14="http://schemas.microsoft.com/office/powerpoint/2010/main" val="14552120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19C2B1E-BB85-4C58-AA72-63703F193075}"/>
              </a:ext>
            </a:extLst>
          </p:cNvPr>
          <p:cNvPicPr>
            <a:picLocks noChangeAspect="1"/>
          </p:cNvPicPr>
          <p:nvPr userDrawn="1"/>
        </p:nvPicPr>
        <p:blipFill>
          <a:blip r:embed="rId2"/>
          <a:stretch>
            <a:fillRect/>
          </a:stretch>
        </p:blipFill>
        <p:spPr>
          <a:xfrm>
            <a:off x="0" y="3019932"/>
            <a:ext cx="9144000" cy="3838068"/>
          </a:xfrm>
          <a:prstGeom prst="rect">
            <a:avLst/>
          </a:prstGeom>
        </p:spPr>
      </p:pic>
      <p:sp>
        <p:nvSpPr>
          <p:cNvPr id="2" name="Title 1">
            <a:extLst>
              <a:ext uri="{FF2B5EF4-FFF2-40B4-BE49-F238E27FC236}">
                <a16:creationId xmlns:a16="http://schemas.microsoft.com/office/drawing/2014/main" id="{6D5BED8D-CDE8-450E-A460-4F118C121F5B}"/>
              </a:ext>
            </a:extLst>
          </p:cNvPr>
          <p:cNvSpPr>
            <a:spLocks noGrp="1"/>
          </p:cNvSpPr>
          <p:nvPr>
            <p:ph type="ctrTitle" hasCustomPrompt="1"/>
          </p:nvPr>
        </p:nvSpPr>
        <p:spPr>
          <a:xfrm>
            <a:off x="682624" y="4055426"/>
            <a:ext cx="7998238" cy="1382606"/>
          </a:xfrm>
          <a:prstGeom prst="rect">
            <a:avLst/>
          </a:prstGeom>
        </p:spPr>
        <p:txBody>
          <a:bodyPr lIns="0" tIns="252000" anchor="t" anchorCtr="0"/>
          <a:lstStyle>
            <a:lvl1pPr algn="l">
              <a:defRPr sz="2800" b="1" cap="none" baseline="0">
                <a:solidFill>
                  <a:schemeClr val="tx1">
                    <a:lumMod val="75000"/>
                    <a:lumOff val="25000"/>
                  </a:schemeClr>
                </a:solidFill>
                <a:latin typeface="+mn-lt"/>
              </a:defRPr>
            </a:lvl1pPr>
          </a:lstStyle>
          <a:p>
            <a:r>
              <a:rPr lang="en-US"/>
              <a:t>Click To Edit Title</a:t>
            </a:r>
            <a:endParaRPr lang="en-GB"/>
          </a:p>
        </p:txBody>
      </p:sp>
      <p:pic>
        <p:nvPicPr>
          <p:cNvPr id="20" name="Picture 19">
            <a:extLst>
              <a:ext uri="{FF2B5EF4-FFF2-40B4-BE49-F238E27FC236}">
                <a16:creationId xmlns:a16="http://schemas.microsoft.com/office/drawing/2014/main" id="{EFAD1D83-6CB2-4B8C-A890-F14447B64D82}"/>
              </a:ext>
            </a:extLst>
          </p:cNvPr>
          <p:cNvPicPr>
            <a:picLocks noChangeAspect="1"/>
          </p:cNvPicPr>
          <p:nvPr userDrawn="1"/>
        </p:nvPicPr>
        <p:blipFill>
          <a:blip r:embed="rId3"/>
          <a:stretch>
            <a:fillRect/>
          </a:stretch>
        </p:blipFill>
        <p:spPr>
          <a:xfrm>
            <a:off x="7204600" y="5961412"/>
            <a:ext cx="1553452" cy="879252"/>
          </a:xfrm>
          <a:prstGeom prst="rect">
            <a:avLst/>
          </a:prstGeom>
        </p:spPr>
      </p:pic>
      <p:sp>
        <p:nvSpPr>
          <p:cNvPr id="8" name="Text Placeholder 7">
            <a:extLst>
              <a:ext uri="{FF2B5EF4-FFF2-40B4-BE49-F238E27FC236}">
                <a16:creationId xmlns:a16="http://schemas.microsoft.com/office/drawing/2014/main" id="{9F86E1E8-8E19-4C30-A153-66E6206E7496}"/>
              </a:ext>
            </a:extLst>
          </p:cNvPr>
          <p:cNvSpPr>
            <a:spLocks noGrp="1"/>
          </p:cNvSpPr>
          <p:nvPr>
            <p:ph type="body" sz="quarter" idx="15" hasCustomPrompt="1"/>
          </p:nvPr>
        </p:nvSpPr>
        <p:spPr>
          <a:xfrm>
            <a:off x="1217811" y="5474289"/>
            <a:ext cx="2968241" cy="332746"/>
          </a:xfrm>
          <a:prstGeom prst="rect">
            <a:avLst/>
          </a:prstGeom>
        </p:spPr>
        <p:txBody>
          <a:bodyPr/>
          <a:lstStyle>
            <a:lvl1pPr marL="0" indent="0">
              <a:buNone/>
              <a:defRPr sz="1800">
                <a:solidFill>
                  <a:schemeClr val="tx1">
                    <a:lumMod val="75000"/>
                    <a:lumOff val="25000"/>
                  </a:schemeClr>
                </a:solidFill>
              </a:defRPr>
            </a:lvl1pPr>
          </a:lstStyle>
          <a:p>
            <a:pPr lvl="0"/>
            <a:r>
              <a:rPr lang="en-US"/>
              <a:t>Enter Date</a:t>
            </a:r>
          </a:p>
        </p:txBody>
      </p:sp>
      <p:sp>
        <p:nvSpPr>
          <p:cNvPr id="9" name="TextBox 8">
            <a:extLst>
              <a:ext uri="{FF2B5EF4-FFF2-40B4-BE49-F238E27FC236}">
                <a16:creationId xmlns:a16="http://schemas.microsoft.com/office/drawing/2014/main" id="{5CC97890-E396-46F3-BBFB-3CDECCED3AEF}"/>
              </a:ext>
            </a:extLst>
          </p:cNvPr>
          <p:cNvSpPr txBox="1"/>
          <p:nvPr userDrawn="1"/>
        </p:nvSpPr>
        <p:spPr>
          <a:xfrm>
            <a:off x="605641" y="5438032"/>
            <a:ext cx="1330037" cy="712520"/>
          </a:xfrm>
          <a:prstGeom prst="rect">
            <a:avLst/>
          </a:prstGeom>
        </p:spPr>
        <p:txBody>
          <a:bodyPr wrap="square" rtlCol="0">
            <a:normAutofit/>
          </a:bodyPr>
          <a:lstStyle/>
          <a:p>
            <a:pPr algn="l"/>
            <a:r>
              <a:rPr lang="en-GB">
                <a:solidFill>
                  <a:schemeClr val="tx1">
                    <a:lumMod val="75000"/>
                    <a:lumOff val="25000"/>
                  </a:schemeClr>
                </a:solidFill>
              </a:rPr>
              <a:t>Date:</a:t>
            </a:r>
          </a:p>
        </p:txBody>
      </p:sp>
      <p:sp>
        <p:nvSpPr>
          <p:cNvPr id="11" name="Picture Placeholder 4">
            <a:extLst>
              <a:ext uri="{FF2B5EF4-FFF2-40B4-BE49-F238E27FC236}">
                <a16:creationId xmlns:a16="http://schemas.microsoft.com/office/drawing/2014/main" id="{28D6A3B6-DD36-4D8D-B5C9-A5AD154FAA7F}"/>
              </a:ext>
            </a:extLst>
          </p:cNvPr>
          <p:cNvSpPr>
            <a:spLocks noGrp="1"/>
          </p:cNvSpPr>
          <p:nvPr>
            <p:ph type="pic" sz="quarter" idx="14" hasCustomPrompt="1"/>
          </p:nvPr>
        </p:nvSpPr>
        <p:spPr>
          <a:xfrm>
            <a:off x="-11113" y="0"/>
            <a:ext cx="9155113" cy="3271838"/>
          </a:xfrm>
          <a:prstGeom prst="rect">
            <a:avLst/>
          </a:prstGeom>
          <a:noFill/>
        </p:spPr>
        <p:txBody>
          <a:bodyPr/>
          <a:lstStyle>
            <a:lvl1pPr>
              <a:defRPr/>
            </a:lvl1pPr>
          </a:lstStyle>
          <a:p>
            <a:r>
              <a:rPr lang="en-GB"/>
              <a:t>Add picture</a:t>
            </a:r>
          </a:p>
        </p:txBody>
      </p:sp>
    </p:spTree>
    <p:extLst>
      <p:ext uri="{BB962C8B-B14F-4D97-AF65-F5344CB8AC3E}">
        <p14:creationId xmlns:p14="http://schemas.microsoft.com/office/powerpoint/2010/main" val="3227496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No Ima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D9ADC2F-D535-4D67-A060-85525B45C101}"/>
              </a:ext>
            </a:extLst>
          </p:cNvPr>
          <p:cNvSpPr/>
          <p:nvPr userDrawn="1"/>
        </p:nvSpPr>
        <p:spPr>
          <a:xfrm>
            <a:off x="-1" y="0"/>
            <a:ext cx="9144001" cy="6858000"/>
          </a:xfrm>
          <a:prstGeom prst="rect">
            <a:avLst/>
          </a:prstGeom>
          <a:solidFill>
            <a:srgbClr val="1B696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a:extLst>
              <a:ext uri="{FF2B5EF4-FFF2-40B4-BE49-F238E27FC236}">
                <a16:creationId xmlns:a16="http://schemas.microsoft.com/office/drawing/2014/main" id="{BB868604-9C7B-4CD6-A9BA-4630FBCB5059}"/>
              </a:ext>
            </a:extLst>
          </p:cNvPr>
          <p:cNvPicPr>
            <a:picLocks noChangeAspect="1"/>
          </p:cNvPicPr>
          <p:nvPr userDrawn="1"/>
        </p:nvPicPr>
        <p:blipFill>
          <a:blip r:embed="rId2"/>
          <a:stretch>
            <a:fillRect/>
          </a:stretch>
        </p:blipFill>
        <p:spPr>
          <a:xfrm>
            <a:off x="0" y="3019932"/>
            <a:ext cx="9144000" cy="3838068"/>
          </a:xfrm>
          <a:prstGeom prst="rect">
            <a:avLst/>
          </a:prstGeom>
        </p:spPr>
      </p:pic>
      <p:sp>
        <p:nvSpPr>
          <p:cNvPr id="2" name="Title 1">
            <a:extLst>
              <a:ext uri="{FF2B5EF4-FFF2-40B4-BE49-F238E27FC236}">
                <a16:creationId xmlns:a16="http://schemas.microsoft.com/office/drawing/2014/main" id="{6D5BED8D-CDE8-450E-A460-4F118C121F5B}"/>
              </a:ext>
            </a:extLst>
          </p:cNvPr>
          <p:cNvSpPr>
            <a:spLocks noGrp="1"/>
          </p:cNvSpPr>
          <p:nvPr>
            <p:ph type="ctrTitle" hasCustomPrompt="1"/>
          </p:nvPr>
        </p:nvSpPr>
        <p:spPr>
          <a:xfrm>
            <a:off x="682624" y="2076155"/>
            <a:ext cx="7998238" cy="1382606"/>
          </a:xfrm>
          <a:prstGeom prst="rect">
            <a:avLst/>
          </a:prstGeom>
        </p:spPr>
        <p:txBody>
          <a:bodyPr lIns="0" tIns="252000" anchor="t" anchorCtr="0"/>
          <a:lstStyle>
            <a:lvl1pPr algn="l">
              <a:defRPr sz="2800" b="1" cap="none" baseline="0">
                <a:solidFill>
                  <a:schemeClr val="bg1"/>
                </a:solidFill>
                <a:latin typeface="+mn-lt"/>
              </a:defRPr>
            </a:lvl1pPr>
          </a:lstStyle>
          <a:p>
            <a:r>
              <a:rPr lang="en-US"/>
              <a:t>Click To Edit Title</a:t>
            </a:r>
            <a:endParaRPr lang="en-GB"/>
          </a:p>
        </p:txBody>
      </p:sp>
      <p:sp>
        <p:nvSpPr>
          <p:cNvPr id="8" name="Text Placeholder 7">
            <a:extLst>
              <a:ext uri="{FF2B5EF4-FFF2-40B4-BE49-F238E27FC236}">
                <a16:creationId xmlns:a16="http://schemas.microsoft.com/office/drawing/2014/main" id="{9F86E1E8-8E19-4C30-A153-66E6206E7496}"/>
              </a:ext>
            </a:extLst>
          </p:cNvPr>
          <p:cNvSpPr>
            <a:spLocks noGrp="1"/>
          </p:cNvSpPr>
          <p:nvPr>
            <p:ph type="body" sz="quarter" idx="15" hasCustomPrompt="1"/>
          </p:nvPr>
        </p:nvSpPr>
        <p:spPr>
          <a:xfrm>
            <a:off x="1217811" y="3495018"/>
            <a:ext cx="2968241" cy="332746"/>
          </a:xfrm>
          <a:prstGeom prst="rect">
            <a:avLst/>
          </a:prstGeom>
        </p:spPr>
        <p:txBody>
          <a:bodyPr/>
          <a:lstStyle>
            <a:lvl1pPr marL="0" indent="0">
              <a:buNone/>
              <a:defRPr sz="1800">
                <a:solidFill>
                  <a:schemeClr val="bg1"/>
                </a:solidFill>
              </a:defRPr>
            </a:lvl1pPr>
          </a:lstStyle>
          <a:p>
            <a:pPr lvl="0"/>
            <a:r>
              <a:rPr lang="en-US"/>
              <a:t>Enter Date</a:t>
            </a:r>
          </a:p>
        </p:txBody>
      </p:sp>
      <p:sp>
        <p:nvSpPr>
          <p:cNvPr id="9" name="TextBox 8">
            <a:extLst>
              <a:ext uri="{FF2B5EF4-FFF2-40B4-BE49-F238E27FC236}">
                <a16:creationId xmlns:a16="http://schemas.microsoft.com/office/drawing/2014/main" id="{5CC97890-E396-46F3-BBFB-3CDECCED3AEF}"/>
              </a:ext>
            </a:extLst>
          </p:cNvPr>
          <p:cNvSpPr txBox="1"/>
          <p:nvPr userDrawn="1"/>
        </p:nvSpPr>
        <p:spPr>
          <a:xfrm>
            <a:off x="605641" y="3458761"/>
            <a:ext cx="1330037" cy="712520"/>
          </a:xfrm>
          <a:prstGeom prst="rect">
            <a:avLst/>
          </a:prstGeom>
        </p:spPr>
        <p:txBody>
          <a:bodyPr wrap="square" rtlCol="0">
            <a:normAutofit/>
          </a:bodyPr>
          <a:lstStyle/>
          <a:p>
            <a:pPr algn="l"/>
            <a:r>
              <a:rPr lang="en-GB">
                <a:solidFill>
                  <a:schemeClr val="bg1"/>
                </a:solidFill>
              </a:rPr>
              <a:t>Date:</a:t>
            </a:r>
          </a:p>
        </p:txBody>
      </p:sp>
      <p:pic>
        <p:nvPicPr>
          <p:cNvPr id="12" name="Picture 11">
            <a:extLst>
              <a:ext uri="{FF2B5EF4-FFF2-40B4-BE49-F238E27FC236}">
                <a16:creationId xmlns:a16="http://schemas.microsoft.com/office/drawing/2014/main" id="{4E92C19B-5C79-4434-A3E3-D230CF013EF2}"/>
              </a:ext>
            </a:extLst>
          </p:cNvPr>
          <p:cNvPicPr>
            <a:picLocks noChangeAspect="1"/>
          </p:cNvPicPr>
          <p:nvPr userDrawn="1"/>
        </p:nvPicPr>
        <p:blipFill>
          <a:blip r:embed="rId3"/>
          <a:stretch>
            <a:fillRect/>
          </a:stretch>
        </p:blipFill>
        <p:spPr>
          <a:xfrm>
            <a:off x="7204600" y="5956109"/>
            <a:ext cx="1556974" cy="667275"/>
          </a:xfrm>
          <a:prstGeom prst="rect">
            <a:avLst/>
          </a:prstGeom>
        </p:spPr>
      </p:pic>
    </p:spTree>
    <p:extLst>
      <p:ext uri="{BB962C8B-B14F-4D97-AF65-F5344CB8AC3E}">
        <p14:creationId xmlns:p14="http://schemas.microsoft.com/office/powerpoint/2010/main" val="3946781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E400E45-19A2-458A-9383-3F08E6404639}"/>
              </a:ext>
            </a:extLst>
          </p:cNvPr>
          <p:cNvCxnSpPr>
            <a:cxnSpLocks/>
          </p:cNvCxnSpPr>
          <p:nvPr userDrawn="1"/>
        </p:nvCxnSpPr>
        <p:spPr>
          <a:xfrm>
            <a:off x="456455" y="6537839"/>
            <a:ext cx="8013777" cy="0"/>
          </a:xfrm>
          <a:prstGeom prst="line">
            <a:avLst/>
          </a:prstGeom>
          <a:ln w="12700">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7C0B5A-BA7E-4041-BB35-024045520D3F}"/>
              </a:ext>
            </a:extLst>
          </p:cNvPr>
          <p:cNvSpPr>
            <a:spLocks noGrp="1"/>
          </p:cNvSpPr>
          <p:nvPr>
            <p:ph idx="1"/>
          </p:nvPr>
        </p:nvSpPr>
        <p:spPr>
          <a:xfrm>
            <a:off x="349455" y="1374093"/>
            <a:ext cx="8363203" cy="4109813"/>
          </a:xfrm>
          <a:prstGeom prst="rect">
            <a:avLst/>
          </a:prstGeom>
        </p:spPr>
        <p:txBody>
          <a:bodyPr>
            <a:normAutofit/>
          </a:bodyPr>
          <a:lstStyle>
            <a:lvl1pPr marL="266700" indent="-266700">
              <a:lnSpc>
                <a:spcPct val="100000"/>
              </a:lnSpc>
              <a:spcBef>
                <a:spcPts val="1100"/>
              </a:spcBef>
              <a:buClr>
                <a:schemeClr val="bg2"/>
              </a:buClr>
              <a:buSzPct val="120000"/>
              <a:buFont typeface="Verdana" panose="020B0604030504040204" pitchFamily="34" charset="0"/>
              <a:buChar char="●"/>
              <a:defRPr sz="1600" b="0">
                <a:solidFill>
                  <a:schemeClr val="tx1">
                    <a:lumMod val="85000"/>
                    <a:lumOff val="15000"/>
                  </a:schemeClr>
                </a:solidFill>
                <a:latin typeface="+mn-lt"/>
                <a:ea typeface="Verdana" panose="020B0604030504040204" pitchFamily="34" charset="0"/>
              </a:defRPr>
            </a:lvl1pPr>
            <a:lvl2pPr marL="446088" indent="-179388">
              <a:lnSpc>
                <a:spcPct val="95000"/>
              </a:lnSpc>
              <a:spcBef>
                <a:spcPts val="500"/>
              </a:spcBef>
              <a:buClr>
                <a:schemeClr val="bg2"/>
              </a:buClr>
              <a:buSzPct val="100000"/>
              <a:buFont typeface="Arial" panose="020B0604020202020204" pitchFamily="34" charset="0"/>
              <a:buChar char="•"/>
              <a:defRPr sz="1400">
                <a:solidFill>
                  <a:schemeClr val="tx1">
                    <a:lumMod val="65000"/>
                    <a:lumOff val="35000"/>
                  </a:schemeClr>
                </a:solidFill>
                <a:latin typeface="+mn-lt"/>
                <a:ea typeface="Verdana" panose="020B0604030504040204" pitchFamily="34" charset="0"/>
              </a:defRPr>
            </a:lvl2pPr>
            <a:lvl3pPr marL="857250" indent="-171450">
              <a:lnSpc>
                <a:spcPct val="95000"/>
              </a:lnSpc>
              <a:spcBef>
                <a:spcPts val="500"/>
              </a:spcBef>
              <a:buClr>
                <a:schemeClr val="bg2"/>
              </a:buClr>
              <a:buSzPct val="100000"/>
              <a:buFont typeface="Arial" panose="020B0604020202020204" pitchFamily="34" charset="0"/>
              <a:buChar char="•"/>
              <a:defRPr sz="1200">
                <a:solidFill>
                  <a:schemeClr val="tx1">
                    <a:lumMod val="65000"/>
                    <a:lumOff val="35000"/>
                  </a:schemeClr>
                </a:solidFill>
                <a:latin typeface="+mn-lt"/>
                <a:ea typeface="Verdana" panose="020B0604030504040204" pitchFamily="34" charset="0"/>
              </a:defRPr>
            </a:lvl3pPr>
            <a:lvl4pPr marL="1200150" indent="-171450">
              <a:lnSpc>
                <a:spcPct val="95000"/>
              </a:lnSpc>
              <a:spcBef>
                <a:spcPts val="500"/>
              </a:spcBef>
              <a:buClr>
                <a:schemeClr val="bg2"/>
              </a:buClr>
              <a:buSzPct val="100000"/>
              <a:buFont typeface="Arial" panose="020B0604020202020204" pitchFamily="34" charset="0"/>
              <a:buChar char="•"/>
              <a:defRPr sz="1200">
                <a:solidFill>
                  <a:schemeClr val="tx1">
                    <a:lumMod val="65000"/>
                    <a:lumOff val="35000"/>
                  </a:schemeClr>
                </a:solidFill>
                <a:latin typeface="+mn-lt"/>
                <a:ea typeface="Verdana" panose="020B0604030504040204" pitchFamily="34" charset="0"/>
              </a:defRPr>
            </a:lvl4pPr>
            <a:lvl5pPr marL="1543050" indent="-171450">
              <a:lnSpc>
                <a:spcPct val="95000"/>
              </a:lnSpc>
              <a:spcBef>
                <a:spcPts val="500"/>
              </a:spcBef>
              <a:buClr>
                <a:schemeClr val="bg2"/>
              </a:buClr>
              <a:buSzPct val="100000"/>
              <a:buFont typeface="Arial" panose="020B0604020202020204" pitchFamily="34" charset="0"/>
              <a:buChar char="•"/>
              <a:defRPr sz="1200">
                <a:solidFill>
                  <a:schemeClr val="tx1">
                    <a:lumMod val="65000"/>
                    <a:lumOff val="35000"/>
                  </a:schemeClr>
                </a:solidFill>
                <a:latin typeface="+mn-lt"/>
                <a:ea typeface="Verdan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2" name="Straight Connector 11">
            <a:extLst>
              <a:ext uri="{FF2B5EF4-FFF2-40B4-BE49-F238E27FC236}">
                <a16:creationId xmlns:a16="http://schemas.microsoft.com/office/drawing/2014/main" id="{13AF1E7B-6008-4E1B-80EC-CB6C5AC44EF7}"/>
              </a:ext>
            </a:extLst>
          </p:cNvPr>
          <p:cNvCxnSpPr/>
          <p:nvPr userDrawn="1"/>
        </p:nvCxnSpPr>
        <p:spPr>
          <a:xfrm>
            <a:off x="456455" y="766069"/>
            <a:ext cx="8230345" cy="0"/>
          </a:xfrm>
          <a:prstGeom prst="line">
            <a:avLst/>
          </a:prstGeom>
          <a:ln w="12700">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17" name="Slide Number Placeholder 5">
            <a:extLst>
              <a:ext uri="{FF2B5EF4-FFF2-40B4-BE49-F238E27FC236}">
                <a16:creationId xmlns:a16="http://schemas.microsoft.com/office/drawing/2014/main" id="{60B12D03-4D55-402B-912F-D0E7D676E44D}"/>
              </a:ext>
            </a:extLst>
          </p:cNvPr>
          <p:cNvSpPr>
            <a:spLocks noGrp="1"/>
          </p:cNvSpPr>
          <p:nvPr>
            <p:ph type="sldNum" sz="quarter" idx="4"/>
          </p:nvPr>
        </p:nvSpPr>
        <p:spPr>
          <a:xfrm>
            <a:off x="8366732" y="6370721"/>
            <a:ext cx="308460" cy="308460"/>
          </a:xfrm>
          <a:prstGeom prst="ellipse">
            <a:avLst/>
          </a:prstGeom>
          <a:solidFill>
            <a:schemeClr val="tx2"/>
          </a:solidFill>
        </p:spPr>
        <p:txBody>
          <a:bodyPr vert="horz" wrap="none" lIns="91440" tIns="45720" rIns="91440" bIns="45720" rtlCol="0" anchor="ctr"/>
          <a:lstStyle>
            <a:lvl1pPr algn="ctr">
              <a:defRPr sz="900">
                <a:solidFill>
                  <a:schemeClr val="bg1"/>
                </a:solidFill>
              </a:defRPr>
            </a:lvl1pPr>
          </a:lstStyle>
          <a:p>
            <a:fld id="{14A3106C-58CB-42DB-B4B7-C84BBDA5655D}" type="slidenum">
              <a:rPr lang="en-GB" smtClean="0"/>
              <a:pPr/>
              <a:t>‹#›</a:t>
            </a:fld>
            <a:endParaRPr lang="en-GB"/>
          </a:p>
        </p:txBody>
      </p:sp>
      <p:sp>
        <p:nvSpPr>
          <p:cNvPr id="18" name="Title 1">
            <a:extLst>
              <a:ext uri="{FF2B5EF4-FFF2-40B4-BE49-F238E27FC236}">
                <a16:creationId xmlns:a16="http://schemas.microsoft.com/office/drawing/2014/main" id="{F98FB8DD-B556-41AA-9FA7-5714BBF20942}"/>
              </a:ext>
            </a:extLst>
          </p:cNvPr>
          <p:cNvSpPr>
            <a:spLocks noGrp="1"/>
          </p:cNvSpPr>
          <p:nvPr>
            <p:ph type="title"/>
          </p:nvPr>
        </p:nvSpPr>
        <p:spPr>
          <a:xfrm>
            <a:off x="342081" y="65131"/>
            <a:ext cx="8363204" cy="718979"/>
          </a:xfrm>
          <a:prstGeom prst="rect">
            <a:avLst/>
          </a:prstGeom>
        </p:spPr>
        <p:txBody>
          <a:bodyPr tIns="72000" anchor="b" anchorCtr="0">
            <a:noAutofit/>
          </a:bodyPr>
          <a:lstStyle>
            <a:lvl1pPr>
              <a:defRPr sz="2300">
                <a:solidFill>
                  <a:schemeClr val="tx1">
                    <a:lumMod val="75000"/>
                    <a:lumOff val="25000"/>
                  </a:schemeClr>
                </a:solidFill>
                <a:latin typeface="+mj-lt"/>
                <a:ea typeface="Verdana" panose="020B0604030504040204" pitchFamily="34" charset="0"/>
              </a:defRPr>
            </a:lvl1pPr>
          </a:lstStyle>
          <a:p>
            <a:r>
              <a:rPr lang="en-US"/>
              <a:t>Click to edit Master title style</a:t>
            </a:r>
            <a:endParaRPr lang="en-GB"/>
          </a:p>
        </p:txBody>
      </p:sp>
      <p:pic>
        <p:nvPicPr>
          <p:cNvPr id="8" name="Picture 7">
            <a:extLst>
              <a:ext uri="{FF2B5EF4-FFF2-40B4-BE49-F238E27FC236}">
                <a16:creationId xmlns:a16="http://schemas.microsoft.com/office/drawing/2014/main" id="{B92AC985-34B5-4788-A28B-EFB5212886D9}"/>
              </a:ext>
            </a:extLst>
          </p:cNvPr>
          <p:cNvPicPr>
            <a:picLocks noChangeAspect="1"/>
          </p:cNvPicPr>
          <p:nvPr userDrawn="1"/>
        </p:nvPicPr>
        <p:blipFill>
          <a:blip r:embed="rId2"/>
          <a:stretch>
            <a:fillRect/>
          </a:stretch>
        </p:blipFill>
        <p:spPr>
          <a:xfrm>
            <a:off x="7874668" y="332193"/>
            <a:ext cx="804957" cy="455605"/>
          </a:xfrm>
          <a:prstGeom prst="rect">
            <a:avLst/>
          </a:prstGeom>
        </p:spPr>
      </p:pic>
    </p:spTree>
    <p:extLst>
      <p:ext uri="{BB962C8B-B14F-4D97-AF65-F5344CB8AC3E}">
        <p14:creationId xmlns:p14="http://schemas.microsoft.com/office/powerpoint/2010/main" val="245032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claim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DE09-5523-4005-811C-CA5330E5CE7C}"/>
              </a:ext>
            </a:extLst>
          </p:cNvPr>
          <p:cNvSpPr>
            <a:spLocks noGrp="1"/>
          </p:cNvSpPr>
          <p:nvPr>
            <p:ph type="title"/>
          </p:nvPr>
        </p:nvSpPr>
        <p:spPr>
          <a:xfrm>
            <a:off x="342081" y="65131"/>
            <a:ext cx="8363204" cy="718979"/>
          </a:xfrm>
          <a:prstGeom prst="rect">
            <a:avLst/>
          </a:prstGeom>
        </p:spPr>
        <p:txBody>
          <a:bodyPr tIns="72000" anchor="b" anchorCtr="0">
            <a:noAutofit/>
          </a:bodyPr>
          <a:lstStyle>
            <a:lvl1pPr>
              <a:defRPr sz="2300">
                <a:solidFill>
                  <a:schemeClr val="tx1">
                    <a:lumMod val="75000"/>
                    <a:lumOff val="25000"/>
                  </a:schemeClr>
                </a:solidFill>
                <a:latin typeface="+mj-lt"/>
                <a:ea typeface="Verdana" panose="020B0604030504040204" pitchFamily="34" charset="0"/>
              </a:defRPr>
            </a:lvl1pPr>
          </a:lstStyle>
          <a:p>
            <a:r>
              <a:rPr lang="en-US"/>
              <a:t>Click to edit Master title style</a:t>
            </a:r>
            <a:endParaRPr lang="en-GB"/>
          </a:p>
        </p:txBody>
      </p:sp>
      <p:cxnSp>
        <p:nvCxnSpPr>
          <p:cNvPr id="12" name="Straight Connector 11">
            <a:extLst>
              <a:ext uri="{FF2B5EF4-FFF2-40B4-BE49-F238E27FC236}">
                <a16:creationId xmlns:a16="http://schemas.microsoft.com/office/drawing/2014/main" id="{13AF1E7B-6008-4E1B-80EC-CB6C5AC44EF7}"/>
              </a:ext>
            </a:extLst>
          </p:cNvPr>
          <p:cNvCxnSpPr/>
          <p:nvPr userDrawn="1"/>
        </p:nvCxnSpPr>
        <p:spPr>
          <a:xfrm>
            <a:off x="456455" y="766069"/>
            <a:ext cx="8230345" cy="0"/>
          </a:xfrm>
          <a:prstGeom prst="line">
            <a:avLst/>
          </a:prstGeom>
          <a:ln w="12700">
            <a:solidFill>
              <a:schemeClr val="tx2"/>
            </a:solidFill>
            <a:prstDash val="solid"/>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9EEDE1E-2209-4019-A574-B4873C5DB66C}"/>
              </a:ext>
            </a:extLst>
          </p:cNvPr>
          <p:cNvPicPr>
            <a:picLocks noChangeAspect="1"/>
          </p:cNvPicPr>
          <p:nvPr userDrawn="1"/>
        </p:nvPicPr>
        <p:blipFill>
          <a:blip r:embed="rId2"/>
          <a:stretch>
            <a:fillRect/>
          </a:stretch>
        </p:blipFill>
        <p:spPr>
          <a:xfrm>
            <a:off x="7874667" y="332193"/>
            <a:ext cx="804959" cy="455605"/>
          </a:xfrm>
          <a:prstGeom prst="rect">
            <a:avLst/>
          </a:prstGeom>
        </p:spPr>
      </p:pic>
    </p:spTree>
    <p:extLst>
      <p:ext uri="{BB962C8B-B14F-4D97-AF65-F5344CB8AC3E}">
        <p14:creationId xmlns:p14="http://schemas.microsoft.com/office/powerpoint/2010/main" val="2197470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with No Circle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3C1148D-ABC4-4884-AAA2-59F452083A75}"/>
              </a:ext>
            </a:extLst>
          </p:cNvPr>
          <p:cNvPicPr>
            <a:picLocks noChangeAspect="1"/>
          </p:cNvPicPr>
          <p:nvPr userDrawn="1"/>
        </p:nvPicPr>
        <p:blipFill>
          <a:blip r:embed="rId2"/>
          <a:stretch>
            <a:fillRect/>
          </a:stretch>
        </p:blipFill>
        <p:spPr>
          <a:xfrm>
            <a:off x="0" y="3019932"/>
            <a:ext cx="9144000" cy="3838068"/>
          </a:xfrm>
          <a:prstGeom prst="rect">
            <a:avLst/>
          </a:prstGeom>
        </p:spPr>
      </p:pic>
      <p:sp>
        <p:nvSpPr>
          <p:cNvPr id="73" name="Title 57">
            <a:extLst>
              <a:ext uri="{FF2B5EF4-FFF2-40B4-BE49-F238E27FC236}">
                <a16:creationId xmlns:a16="http://schemas.microsoft.com/office/drawing/2014/main" id="{7580CCFC-B16D-4707-9272-D3435DD3E9EC}"/>
              </a:ext>
            </a:extLst>
          </p:cNvPr>
          <p:cNvSpPr>
            <a:spLocks noGrp="1"/>
          </p:cNvSpPr>
          <p:nvPr>
            <p:ph type="title"/>
          </p:nvPr>
        </p:nvSpPr>
        <p:spPr>
          <a:xfrm>
            <a:off x="3676827" y="3822997"/>
            <a:ext cx="3518798" cy="1068608"/>
          </a:xfrm>
          <a:prstGeom prst="rect">
            <a:avLst/>
          </a:prstGeom>
        </p:spPr>
        <p:txBody>
          <a:bodyPr lIns="0"/>
          <a:lstStyle>
            <a:lvl1pPr marL="0" algn="l" defTabSz="685800" rtl="0" eaLnBrk="1" latinLnBrk="0" hangingPunct="1">
              <a:lnSpc>
                <a:spcPct val="90000"/>
              </a:lnSpc>
              <a:spcBef>
                <a:spcPct val="0"/>
              </a:spcBef>
              <a:buNone/>
              <a:defRPr lang="en-GB" sz="2500" b="1" kern="1200" dirty="0">
                <a:solidFill>
                  <a:schemeClr val="bg2"/>
                </a:solidFill>
                <a:latin typeface="+mj-lt"/>
                <a:ea typeface="+mj-ea"/>
                <a:cs typeface="+mj-cs"/>
              </a:defRPr>
            </a:lvl1pPr>
          </a:lstStyle>
          <a:p>
            <a:r>
              <a:rPr lang="en-US"/>
              <a:t>Click to edit Master title style</a:t>
            </a:r>
            <a:endParaRPr lang="en-GB"/>
          </a:p>
        </p:txBody>
      </p:sp>
      <p:sp>
        <p:nvSpPr>
          <p:cNvPr id="59" name="Freeform 5">
            <a:extLst>
              <a:ext uri="{FF2B5EF4-FFF2-40B4-BE49-F238E27FC236}">
                <a16:creationId xmlns:a16="http://schemas.microsoft.com/office/drawing/2014/main" id="{C564DDC9-E117-4B89-8B6C-0E86C50AD6EB}"/>
              </a:ext>
            </a:extLst>
          </p:cNvPr>
          <p:cNvSpPr>
            <a:spLocks/>
          </p:cNvSpPr>
          <p:nvPr userDrawn="1"/>
        </p:nvSpPr>
        <p:spPr bwMode="auto">
          <a:xfrm>
            <a:off x="2111035" y="3665538"/>
            <a:ext cx="710107" cy="710107"/>
          </a:xfrm>
          <a:custGeom>
            <a:avLst/>
            <a:gdLst>
              <a:gd name="T0" fmla="*/ 2230 w 4048"/>
              <a:gd name="T1" fmla="*/ 4039 h 4051"/>
              <a:gd name="T2" fmla="*/ 2530 w 4048"/>
              <a:gd name="T3" fmla="*/ 3987 h 4051"/>
              <a:gd name="T4" fmla="*/ 2811 w 4048"/>
              <a:gd name="T5" fmla="*/ 3892 h 4051"/>
              <a:gd name="T6" fmla="*/ 3073 w 4048"/>
              <a:gd name="T7" fmla="*/ 3757 h 4051"/>
              <a:gd name="T8" fmla="*/ 3311 w 4048"/>
              <a:gd name="T9" fmla="*/ 3588 h 4051"/>
              <a:gd name="T10" fmla="*/ 3522 w 4048"/>
              <a:gd name="T11" fmla="*/ 3387 h 4051"/>
              <a:gd name="T12" fmla="*/ 3702 w 4048"/>
              <a:gd name="T13" fmla="*/ 3157 h 4051"/>
              <a:gd name="T14" fmla="*/ 3849 w 4048"/>
              <a:gd name="T15" fmla="*/ 2903 h 4051"/>
              <a:gd name="T16" fmla="*/ 3957 w 4048"/>
              <a:gd name="T17" fmla="*/ 2628 h 4051"/>
              <a:gd name="T18" fmla="*/ 4025 w 4048"/>
              <a:gd name="T19" fmla="*/ 2333 h 4051"/>
              <a:gd name="T20" fmla="*/ 4048 w 4048"/>
              <a:gd name="T21" fmla="*/ 2025 h 4051"/>
              <a:gd name="T22" fmla="*/ 4025 w 4048"/>
              <a:gd name="T23" fmla="*/ 1716 h 4051"/>
              <a:gd name="T24" fmla="*/ 3957 w 4048"/>
              <a:gd name="T25" fmla="*/ 1423 h 4051"/>
              <a:gd name="T26" fmla="*/ 3849 w 4048"/>
              <a:gd name="T27" fmla="*/ 1147 h 4051"/>
              <a:gd name="T28" fmla="*/ 3702 w 4048"/>
              <a:gd name="T29" fmla="*/ 893 h 4051"/>
              <a:gd name="T30" fmla="*/ 3522 w 4048"/>
              <a:gd name="T31" fmla="*/ 663 h 4051"/>
              <a:gd name="T32" fmla="*/ 3311 w 4048"/>
              <a:gd name="T33" fmla="*/ 463 h 4051"/>
              <a:gd name="T34" fmla="*/ 3073 w 4048"/>
              <a:gd name="T35" fmla="*/ 294 h 4051"/>
              <a:gd name="T36" fmla="*/ 2811 w 4048"/>
              <a:gd name="T37" fmla="*/ 159 h 4051"/>
              <a:gd name="T38" fmla="*/ 2530 w 4048"/>
              <a:gd name="T39" fmla="*/ 64 h 4051"/>
              <a:gd name="T40" fmla="*/ 2230 w 4048"/>
              <a:gd name="T41" fmla="*/ 10 h 4051"/>
              <a:gd name="T42" fmla="*/ 1920 w 4048"/>
              <a:gd name="T43" fmla="*/ 3 h 4051"/>
              <a:gd name="T44" fmla="*/ 1616 w 4048"/>
              <a:gd name="T45" fmla="*/ 42 h 4051"/>
              <a:gd name="T46" fmla="*/ 1328 w 4048"/>
              <a:gd name="T47" fmla="*/ 123 h 4051"/>
              <a:gd name="T48" fmla="*/ 1060 w 4048"/>
              <a:gd name="T49" fmla="*/ 244 h 4051"/>
              <a:gd name="T50" fmla="*/ 813 w 4048"/>
              <a:gd name="T51" fmla="*/ 402 h 4051"/>
              <a:gd name="T52" fmla="*/ 593 w 4048"/>
              <a:gd name="T53" fmla="*/ 593 h 4051"/>
              <a:gd name="T54" fmla="*/ 402 w 4048"/>
              <a:gd name="T55" fmla="*/ 813 h 4051"/>
              <a:gd name="T56" fmla="*/ 244 w 4048"/>
              <a:gd name="T57" fmla="*/ 1060 h 4051"/>
              <a:gd name="T58" fmla="*/ 122 w 4048"/>
              <a:gd name="T59" fmla="*/ 1329 h 4051"/>
              <a:gd name="T60" fmla="*/ 41 w 4048"/>
              <a:gd name="T61" fmla="*/ 1617 h 4051"/>
              <a:gd name="T62" fmla="*/ 3 w 4048"/>
              <a:gd name="T63" fmla="*/ 1921 h 4051"/>
              <a:gd name="T64" fmla="*/ 10 w 4048"/>
              <a:gd name="T65" fmla="*/ 2232 h 4051"/>
              <a:gd name="T66" fmla="*/ 64 w 4048"/>
              <a:gd name="T67" fmla="*/ 2532 h 4051"/>
              <a:gd name="T68" fmla="*/ 159 w 4048"/>
              <a:gd name="T69" fmla="*/ 2813 h 4051"/>
              <a:gd name="T70" fmla="*/ 293 w 4048"/>
              <a:gd name="T71" fmla="*/ 3075 h 4051"/>
              <a:gd name="T72" fmla="*/ 462 w 4048"/>
              <a:gd name="T73" fmla="*/ 3313 h 4051"/>
              <a:gd name="T74" fmla="*/ 663 w 4048"/>
              <a:gd name="T75" fmla="*/ 3524 h 4051"/>
              <a:gd name="T76" fmla="*/ 893 w 4048"/>
              <a:gd name="T77" fmla="*/ 3704 h 4051"/>
              <a:gd name="T78" fmla="*/ 1147 w 4048"/>
              <a:gd name="T79" fmla="*/ 3850 h 4051"/>
              <a:gd name="T80" fmla="*/ 1422 w 4048"/>
              <a:gd name="T81" fmla="*/ 3959 h 4051"/>
              <a:gd name="T82" fmla="*/ 1715 w 4048"/>
              <a:gd name="T83" fmla="*/ 4027 h 4051"/>
              <a:gd name="T84" fmla="*/ 2024 w 4048"/>
              <a:gd name="T85" fmla="*/ 4051 h 4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48" h="4051">
                <a:moveTo>
                  <a:pt x="2024" y="4051"/>
                </a:moveTo>
                <a:lnTo>
                  <a:pt x="2128" y="4048"/>
                </a:lnTo>
                <a:lnTo>
                  <a:pt x="2230" y="4039"/>
                </a:lnTo>
                <a:lnTo>
                  <a:pt x="2333" y="4027"/>
                </a:lnTo>
                <a:lnTo>
                  <a:pt x="2432" y="4009"/>
                </a:lnTo>
                <a:lnTo>
                  <a:pt x="2530" y="3987"/>
                </a:lnTo>
                <a:lnTo>
                  <a:pt x="2626" y="3959"/>
                </a:lnTo>
                <a:lnTo>
                  <a:pt x="2720" y="3927"/>
                </a:lnTo>
                <a:lnTo>
                  <a:pt x="2811" y="3892"/>
                </a:lnTo>
                <a:lnTo>
                  <a:pt x="2901" y="3850"/>
                </a:lnTo>
                <a:lnTo>
                  <a:pt x="2988" y="3806"/>
                </a:lnTo>
                <a:lnTo>
                  <a:pt x="3073" y="3757"/>
                </a:lnTo>
                <a:lnTo>
                  <a:pt x="3155" y="3704"/>
                </a:lnTo>
                <a:lnTo>
                  <a:pt x="3235" y="3648"/>
                </a:lnTo>
                <a:lnTo>
                  <a:pt x="3311" y="3588"/>
                </a:lnTo>
                <a:lnTo>
                  <a:pt x="3385" y="3524"/>
                </a:lnTo>
                <a:lnTo>
                  <a:pt x="3455" y="3457"/>
                </a:lnTo>
                <a:lnTo>
                  <a:pt x="3522" y="3387"/>
                </a:lnTo>
                <a:lnTo>
                  <a:pt x="3586" y="3313"/>
                </a:lnTo>
                <a:lnTo>
                  <a:pt x="3646" y="3236"/>
                </a:lnTo>
                <a:lnTo>
                  <a:pt x="3702" y="3157"/>
                </a:lnTo>
                <a:lnTo>
                  <a:pt x="3755" y="3075"/>
                </a:lnTo>
                <a:lnTo>
                  <a:pt x="3804" y="2990"/>
                </a:lnTo>
                <a:lnTo>
                  <a:pt x="3849" y="2903"/>
                </a:lnTo>
                <a:lnTo>
                  <a:pt x="3889" y="2813"/>
                </a:lnTo>
                <a:lnTo>
                  <a:pt x="3926" y="2721"/>
                </a:lnTo>
                <a:lnTo>
                  <a:pt x="3957" y="2628"/>
                </a:lnTo>
                <a:lnTo>
                  <a:pt x="3984" y="2532"/>
                </a:lnTo>
                <a:lnTo>
                  <a:pt x="4007" y="2433"/>
                </a:lnTo>
                <a:lnTo>
                  <a:pt x="4025" y="2333"/>
                </a:lnTo>
                <a:lnTo>
                  <a:pt x="4038" y="2232"/>
                </a:lnTo>
                <a:lnTo>
                  <a:pt x="4045" y="2130"/>
                </a:lnTo>
                <a:lnTo>
                  <a:pt x="4048" y="2025"/>
                </a:lnTo>
                <a:lnTo>
                  <a:pt x="4045" y="1921"/>
                </a:lnTo>
                <a:lnTo>
                  <a:pt x="4038" y="1818"/>
                </a:lnTo>
                <a:lnTo>
                  <a:pt x="4025" y="1716"/>
                </a:lnTo>
                <a:lnTo>
                  <a:pt x="4007" y="1617"/>
                </a:lnTo>
                <a:lnTo>
                  <a:pt x="3984" y="1519"/>
                </a:lnTo>
                <a:lnTo>
                  <a:pt x="3957" y="1423"/>
                </a:lnTo>
                <a:lnTo>
                  <a:pt x="3926" y="1329"/>
                </a:lnTo>
                <a:lnTo>
                  <a:pt x="3889" y="1236"/>
                </a:lnTo>
                <a:lnTo>
                  <a:pt x="3849" y="1147"/>
                </a:lnTo>
                <a:lnTo>
                  <a:pt x="3804" y="1060"/>
                </a:lnTo>
                <a:lnTo>
                  <a:pt x="3755" y="975"/>
                </a:lnTo>
                <a:lnTo>
                  <a:pt x="3702" y="893"/>
                </a:lnTo>
                <a:lnTo>
                  <a:pt x="3646" y="813"/>
                </a:lnTo>
                <a:lnTo>
                  <a:pt x="3586" y="737"/>
                </a:lnTo>
                <a:lnTo>
                  <a:pt x="3522" y="663"/>
                </a:lnTo>
                <a:lnTo>
                  <a:pt x="3455" y="593"/>
                </a:lnTo>
                <a:lnTo>
                  <a:pt x="3385" y="527"/>
                </a:lnTo>
                <a:lnTo>
                  <a:pt x="3311" y="463"/>
                </a:lnTo>
                <a:lnTo>
                  <a:pt x="3235" y="402"/>
                </a:lnTo>
                <a:lnTo>
                  <a:pt x="3155" y="346"/>
                </a:lnTo>
                <a:lnTo>
                  <a:pt x="3073" y="294"/>
                </a:lnTo>
                <a:lnTo>
                  <a:pt x="2988" y="244"/>
                </a:lnTo>
                <a:lnTo>
                  <a:pt x="2901" y="199"/>
                </a:lnTo>
                <a:lnTo>
                  <a:pt x="2811" y="159"/>
                </a:lnTo>
                <a:lnTo>
                  <a:pt x="2720" y="123"/>
                </a:lnTo>
                <a:lnTo>
                  <a:pt x="2626" y="91"/>
                </a:lnTo>
                <a:lnTo>
                  <a:pt x="2530" y="64"/>
                </a:lnTo>
                <a:lnTo>
                  <a:pt x="2432" y="42"/>
                </a:lnTo>
                <a:lnTo>
                  <a:pt x="2333" y="23"/>
                </a:lnTo>
                <a:lnTo>
                  <a:pt x="2230" y="10"/>
                </a:lnTo>
                <a:lnTo>
                  <a:pt x="2128" y="3"/>
                </a:lnTo>
                <a:lnTo>
                  <a:pt x="2024" y="0"/>
                </a:lnTo>
                <a:lnTo>
                  <a:pt x="1920" y="3"/>
                </a:lnTo>
                <a:lnTo>
                  <a:pt x="1818" y="10"/>
                </a:lnTo>
                <a:lnTo>
                  <a:pt x="1715" y="23"/>
                </a:lnTo>
                <a:lnTo>
                  <a:pt x="1616" y="42"/>
                </a:lnTo>
                <a:lnTo>
                  <a:pt x="1518" y="64"/>
                </a:lnTo>
                <a:lnTo>
                  <a:pt x="1422" y="91"/>
                </a:lnTo>
                <a:lnTo>
                  <a:pt x="1328" y="123"/>
                </a:lnTo>
                <a:lnTo>
                  <a:pt x="1237" y="159"/>
                </a:lnTo>
                <a:lnTo>
                  <a:pt x="1147" y="199"/>
                </a:lnTo>
                <a:lnTo>
                  <a:pt x="1060" y="244"/>
                </a:lnTo>
                <a:lnTo>
                  <a:pt x="975" y="294"/>
                </a:lnTo>
                <a:lnTo>
                  <a:pt x="893" y="346"/>
                </a:lnTo>
                <a:lnTo>
                  <a:pt x="813" y="402"/>
                </a:lnTo>
                <a:lnTo>
                  <a:pt x="737" y="463"/>
                </a:lnTo>
                <a:lnTo>
                  <a:pt x="663" y="527"/>
                </a:lnTo>
                <a:lnTo>
                  <a:pt x="593" y="593"/>
                </a:lnTo>
                <a:lnTo>
                  <a:pt x="526" y="663"/>
                </a:lnTo>
                <a:lnTo>
                  <a:pt x="462" y="737"/>
                </a:lnTo>
                <a:lnTo>
                  <a:pt x="402" y="813"/>
                </a:lnTo>
                <a:lnTo>
                  <a:pt x="346" y="893"/>
                </a:lnTo>
                <a:lnTo>
                  <a:pt x="293" y="975"/>
                </a:lnTo>
                <a:lnTo>
                  <a:pt x="244" y="1060"/>
                </a:lnTo>
                <a:lnTo>
                  <a:pt x="199" y="1147"/>
                </a:lnTo>
                <a:lnTo>
                  <a:pt x="159" y="1236"/>
                </a:lnTo>
                <a:lnTo>
                  <a:pt x="122" y="1329"/>
                </a:lnTo>
                <a:lnTo>
                  <a:pt x="91" y="1423"/>
                </a:lnTo>
                <a:lnTo>
                  <a:pt x="64" y="1519"/>
                </a:lnTo>
                <a:lnTo>
                  <a:pt x="41" y="1617"/>
                </a:lnTo>
                <a:lnTo>
                  <a:pt x="23" y="1716"/>
                </a:lnTo>
                <a:lnTo>
                  <a:pt x="10" y="1818"/>
                </a:lnTo>
                <a:lnTo>
                  <a:pt x="3" y="1921"/>
                </a:lnTo>
                <a:lnTo>
                  <a:pt x="0" y="2025"/>
                </a:lnTo>
                <a:lnTo>
                  <a:pt x="3" y="2130"/>
                </a:lnTo>
                <a:lnTo>
                  <a:pt x="10" y="2232"/>
                </a:lnTo>
                <a:lnTo>
                  <a:pt x="23" y="2333"/>
                </a:lnTo>
                <a:lnTo>
                  <a:pt x="41" y="2433"/>
                </a:lnTo>
                <a:lnTo>
                  <a:pt x="64" y="2532"/>
                </a:lnTo>
                <a:lnTo>
                  <a:pt x="91" y="2628"/>
                </a:lnTo>
                <a:lnTo>
                  <a:pt x="122" y="2721"/>
                </a:lnTo>
                <a:lnTo>
                  <a:pt x="159" y="2813"/>
                </a:lnTo>
                <a:lnTo>
                  <a:pt x="199" y="2903"/>
                </a:lnTo>
                <a:lnTo>
                  <a:pt x="244" y="2990"/>
                </a:lnTo>
                <a:lnTo>
                  <a:pt x="293" y="3075"/>
                </a:lnTo>
                <a:lnTo>
                  <a:pt x="346" y="3157"/>
                </a:lnTo>
                <a:lnTo>
                  <a:pt x="402" y="3236"/>
                </a:lnTo>
                <a:lnTo>
                  <a:pt x="462" y="3313"/>
                </a:lnTo>
                <a:lnTo>
                  <a:pt x="526" y="3387"/>
                </a:lnTo>
                <a:lnTo>
                  <a:pt x="593" y="3457"/>
                </a:lnTo>
                <a:lnTo>
                  <a:pt x="663" y="3524"/>
                </a:lnTo>
                <a:lnTo>
                  <a:pt x="737" y="3588"/>
                </a:lnTo>
                <a:lnTo>
                  <a:pt x="813" y="3648"/>
                </a:lnTo>
                <a:lnTo>
                  <a:pt x="893" y="3704"/>
                </a:lnTo>
                <a:lnTo>
                  <a:pt x="975" y="3757"/>
                </a:lnTo>
                <a:lnTo>
                  <a:pt x="1060" y="3806"/>
                </a:lnTo>
                <a:lnTo>
                  <a:pt x="1147" y="3850"/>
                </a:lnTo>
                <a:lnTo>
                  <a:pt x="1237" y="3892"/>
                </a:lnTo>
                <a:lnTo>
                  <a:pt x="1328" y="3927"/>
                </a:lnTo>
                <a:lnTo>
                  <a:pt x="1422" y="3959"/>
                </a:lnTo>
                <a:lnTo>
                  <a:pt x="1518" y="3987"/>
                </a:lnTo>
                <a:lnTo>
                  <a:pt x="1616" y="4009"/>
                </a:lnTo>
                <a:lnTo>
                  <a:pt x="1715" y="4027"/>
                </a:lnTo>
                <a:lnTo>
                  <a:pt x="1818" y="4039"/>
                </a:lnTo>
                <a:lnTo>
                  <a:pt x="1920" y="4048"/>
                </a:lnTo>
                <a:lnTo>
                  <a:pt x="2024" y="405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 name="Freeform 6">
            <a:extLst>
              <a:ext uri="{FF2B5EF4-FFF2-40B4-BE49-F238E27FC236}">
                <a16:creationId xmlns:a16="http://schemas.microsoft.com/office/drawing/2014/main" id="{FADBF64B-A3F9-42BC-B879-8934E652CE3A}"/>
              </a:ext>
            </a:extLst>
          </p:cNvPr>
          <p:cNvSpPr>
            <a:spLocks/>
          </p:cNvSpPr>
          <p:nvPr userDrawn="1"/>
        </p:nvSpPr>
        <p:spPr bwMode="auto">
          <a:xfrm>
            <a:off x="2825240" y="3671888"/>
            <a:ext cx="710107" cy="710107"/>
          </a:xfrm>
          <a:custGeom>
            <a:avLst/>
            <a:gdLst>
              <a:gd name="T0" fmla="*/ 2231 w 4048"/>
              <a:gd name="T1" fmla="*/ 4041 h 4051"/>
              <a:gd name="T2" fmla="*/ 2530 w 4048"/>
              <a:gd name="T3" fmla="*/ 3987 h 4051"/>
              <a:gd name="T4" fmla="*/ 2812 w 4048"/>
              <a:gd name="T5" fmla="*/ 3892 h 4051"/>
              <a:gd name="T6" fmla="*/ 3073 w 4048"/>
              <a:gd name="T7" fmla="*/ 3757 h 4051"/>
              <a:gd name="T8" fmla="*/ 3311 w 4048"/>
              <a:gd name="T9" fmla="*/ 3588 h 4051"/>
              <a:gd name="T10" fmla="*/ 3522 w 4048"/>
              <a:gd name="T11" fmla="*/ 3388 h 4051"/>
              <a:gd name="T12" fmla="*/ 3702 w 4048"/>
              <a:gd name="T13" fmla="*/ 3158 h 4051"/>
              <a:gd name="T14" fmla="*/ 3849 w 4048"/>
              <a:gd name="T15" fmla="*/ 2904 h 4051"/>
              <a:gd name="T16" fmla="*/ 3957 w 4048"/>
              <a:gd name="T17" fmla="*/ 2628 h 4051"/>
              <a:gd name="T18" fmla="*/ 4025 w 4048"/>
              <a:gd name="T19" fmla="*/ 2335 h 4051"/>
              <a:gd name="T20" fmla="*/ 4048 w 4048"/>
              <a:gd name="T21" fmla="*/ 2026 h 4051"/>
              <a:gd name="T22" fmla="*/ 4025 w 4048"/>
              <a:gd name="T23" fmla="*/ 1718 h 4051"/>
              <a:gd name="T24" fmla="*/ 3957 w 4048"/>
              <a:gd name="T25" fmla="*/ 1423 h 4051"/>
              <a:gd name="T26" fmla="*/ 3849 w 4048"/>
              <a:gd name="T27" fmla="*/ 1148 h 4051"/>
              <a:gd name="T28" fmla="*/ 3702 w 4048"/>
              <a:gd name="T29" fmla="*/ 894 h 4051"/>
              <a:gd name="T30" fmla="*/ 3522 w 4048"/>
              <a:gd name="T31" fmla="*/ 664 h 4051"/>
              <a:gd name="T32" fmla="*/ 3311 w 4048"/>
              <a:gd name="T33" fmla="*/ 463 h 4051"/>
              <a:gd name="T34" fmla="*/ 3073 w 4048"/>
              <a:gd name="T35" fmla="*/ 294 h 4051"/>
              <a:gd name="T36" fmla="*/ 2812 w 4048"/>
              <a:gd name="T37" fmla="*/ 159 h 4051"/>
              <a:gd name="T38" fmla="*/ 2530 w 4048"/>
              <a:gd name="T39" fmla="*/ 64 h 4051"/>
              <a:gd name="T40" fmla="*/ 2231 w 4048"/>
              <a:gd name="T41" fmla="*/ 12 h 4051"/>
              <a:gd name="T42" fmla="*/ 1920 w 4048"/>
              <a:gd name="T43" fmla="*/ 3 h 4051"/>
              <a:gd name="T44" fmla="*/ 1616 w 4048"/>
              <a:gd name="T45" fmla="*/ 42 h 4051"/>
              <a:gd name="T46" fmla="*/ 1328 w 4048"/>
              <a:gd name="T47" fmla="*/ 124 h 4051"/>
              <a:gd name="T48" fmla="*/ 1060 w 4048"/>
              <a:gd name="T49" fmla="*/ 245 h 4051"/>
              <a:gd name="T50" fmla="*/ 813 w 4048"/>
              <a:gd name="T51" fmla="*/ 403 h 4051"/>
              <a:gd name="T52" fmla="*/ 593 w 4048"/>
              <a:gd name="T53" fmla="*/ 594 h 4051"/>
              <a:gd name="T54" fmla="*/ 402 w 4048"/>
              <a:gd name="T55" fmla="*/ 815 h 4051"/>
              <a:gd name="T56" fmla="*/ 244 w 4048"/>
              <a:gd name="T57" fmla="*/ 1061 h 4051"/>
              <a:gd name="T58" fmla="*/ 122 w 4048"/>
              <a:gd name="T59" fmla="*/ 1330 h 4051"/>
              <a:gd name="T60" fmla="*/ 41 w 4048"/>
              <a:gd name="T61" fmla="*/ 1618 h 4051"/>
              <a:gd name="T62" fmla="*/ 3 w 4048"/>
              <a:gd name="T63" fmla="*/ 1921 h 4051"/>
              <a:gd name="T64" fmla="*/ 10 w 4048"/>
              <a:gd name="T65" fmla="*/ 2233 h 4051"/>
              <a:gd name="T66" fmla="*/ 64 w 4048"/>
              <a:gd name="T67" fmla="*/ 2532 h 4051"/>
              <a:gd name="T68" fmla="*/ 159 w 4048"/>
              <a:gd name="T69" fmla="*/ 2815 h 4051"/>
              <a:gd name="T70" fmla="*/ 293 w 4048"/>
              <a:gd name="T71" fmla="*/ 3076 h 4051"/>
              <a:gd name="T72" fmla="*/ 462 w 4048"/>
              <a:gd name="T73" fmla="*/ 3314 h 4051"/>
              <a:gd name="T74" fmla="*/ 663 w 4048"/>
              <a:gd name="T75" fmla="*/ 3524 h 4051"/>
              <a:gd name="T76" fmla="*/ 893 w 4048"/>
              <a:gd name="T77" fmla="*/ 3705 h 4051"/>
              <a:gd name="T78" fmla="*/ 1147 w 4048"/>
              <a:gd name="T79" fmla="*/ 3852 h 4051"/>
              <a:gd name="T80" fmla="*/ 1422 w 4048"/>
              <a:gd name="T81" fmla="*/ 3960 h 4051"/>
              <a:gd name="T82" fmla="*/ 1715 w 4048"/>
              <a:gd name="T83" fmla="*/ 4028 h 4051"/>
              <a:gd name="T84" fmla="*/ 2024 w 4048"/>
              <a:gd name="T85" fmla="*/ 4051 h 4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48" h="4051">
                <a:moveTo>
                  <a:pt x="2024" y="4051"/>
                </a:moveTo>
                <a:lnTo>
                  <a:pt x="2128" y="4048"/>
                </a:lnTo>
                <a:lnTo>
                  <a:pt x="2231" y="4041"/>
                </a:lnTo>
                <a:lnTo>
                  <a:pt x="2333" y="4028"/>
                </a:lnTo>
                <a:lnTo>
                  <a:pt x="2432" y="4009"/>
                </a:lnTo>
                <a:lnTo>
                  <a:pt x="2530" y="3987"/>
                </a:lnTo>
                <a:lnTo>
                  <a:pt x="2626" y="3960"/>
                </a:lnTo>
                <a:lnTo>
                  <a:pt x="2720" y="3928"/>
                </a:lnTo>
                <a:lnTo>
                  <a:pt x="2812" y="3892"/>
                </a:lnTo>
                <a:lnTo>
                  <a:pt x="2901" y="3852"/>
                </a:lnTo>
                <a:lnTo>
                  <a:pt x="2988" y="3807"/>
                </a:lnTo>
                <a:lnTo>
                  <a:pt x="3073" y="3757"/>
                </a:lnTo>
                <a:lnTo>
                  <a:pt x="3155" y="3705"/>
                </a:lnTo>
                <a:lnTo>
                  <a:pt x="3235" y="3649"/>
                </a:lnTo>
                <a:lnTo>
                  <a:pt x="3311" y="3588"/>
                </a:lnTo>
                <a:lnTo>
                  <a:pt x="3385" y="3524"/>
                </a:lnTo>
                <a:lnTo>
                  <a:pt x="3455" y="3458"/>
                </a:lnTo>
                <a:lnTo>
                  <a:pt x="3522" y="3388"/>
                </a:lnTo>
                <a:lnTo>
                  <a:pt x="3586" y="3314"/>
                </a:lnTo>
                <a:lnTo>
                  <a:pt x="3646" y="3238"/>
                </a:lnTo>
                <a:lnTo>
                  <a:pt x="3702" y="3158"/>
                </a:lnTo>
                <a:lnTo>
                  <a:pt x="3755" y="3076"/>
                </a:lnTo>
                <a:lnTo>
                  <a:pt x="3804" y="2991"/>
                </a:lnTo>
                <a:lnTo>
                  <a:pt x="3849" y="2904"/>
                </a:lnTo>
                <a:lnTo>
                  <a:pt x="3889" y="2815"/>
                </a:lnTo>
                <a:lnTo>
                  <a:pt x="3926" y="2722"/>
                </a:lnTo>
                <a:lnTo>
                  <a:pt x="3957" y="2628"/>
                </a:lnTo>
                <a:lnTo>
                  <a:pt x="3984" y="2532"/>
                </a:lnTo>
                <a:lnTo>
                  <a:pt x="4007" y="2434"/>
                </a:lnTo>
                <a:lnTo>
                  <a:pt x="4025" y="2335"/>
                </a:lnTo>
                <a:lnTo>
                  <a:pt x="4038" y="2233"/>
                </a:lnTo>
                <a:lnTo>
                  <a:pt x="4045" y="2130"/>
                </a:lnTo>
                <a:lnTo>
                  <a:pt x="4048" y="2026"/>
                </a:lnTo>
                <a:lnTo>
                  <a:pt x="4045" y="1921"/>
                </a:lnTo>
                <a:lnTo>
                  <a:pt x="4038" y="1819"/>
                </a:lnTo>
                <a:lnTo>
                  <a:pt x="4025" y="1718"/>
                </a:lnTo>
                <a:lnTo>
                  <a:pt x="4007" y="1618"/>
                </a:lnTo>
                <a:lnTo>
                  <a:pt x="3984" y="1519"/>
                </a:lnTo>
                <a:lnTo>
                  <a:pt x="3957" y="1423"/>
                </a:lnTo>
                <a:lnTo>
                  <a:pt x="3926" y="1330"/>
                </a:lnTo>
                <a:lnTo>
                  <a:pt x="3889" y="1238"/>
                </a:lnTo>
                <a:lnTo>
                  <a:pt x="3849" y="1148"/>
                </a:lnTo>
                <a:lnTo>
                  <a:pt x="3804" y="1061"/>
                </a:lnTo>
                <a:lnTo>
                  <a:pt x="3755" y="976"/>
                </a:lnTo>
                <a:lnTo>
                  <a:pt x="3702" y="894"/>
                </a:lnTo>
                <a:lnTo>
                  <a:pt x="3646" y="815"/>
                </a:lnTo>
                <a:lnTo>
                  <a:pt x="3586" y="738"/>
                </a:lnTo>
                <a:lnTo>
                  <a:pt x="3522" y="664"/>
                </a:lnTo>
                <a:lnTo>
                  <a:pt x="3455" y="594"/>
                </a:lnTo>
                <a:lnTo>
                  <a:pt x="3385" y="527"/>
                </a:lnTo>
                <a:lnTo>
                  <a:pt x="3311" y="463"/>
                </a:lnTo>
                <a:lnTo>
                  <a:pt x="3235" y="403"/>
                </a:lnTo>
                <a:lnTo>
                  <a:pt x="3155" y="347"/>
                </a:lnTo>
                <a:lnTo>
                  <a:pt x="3073" y="294"/>
                </a:lnTo>
                <a:lnTo>
                  <a:pt x="2988" y="245"/>
                </a:lnTo>
                <a:lnTo>
                  <a:pt x="2901" y="201"/>
                </a:lnTo>
                <a:lnTo>
                  <a:pt x="2812" y="159"/>
                </a:lnTo>
                <a:lnTo>
                  <a:pt x="2720" y="124"/>
                </a:lnTo>
                <a:lnTo>
                  <a:pt x="2626" y="92"/>
                </a:lnTo>
                <a:lnTo>
                  <a:pt x="2530" y="64"/>
                </a:lnTo>
                <a:lnTo>
                  <a:pt x="2432" y="42"/>
                </a:lnTo>
                <a:lnTo>
                  <a:pt x="2333" y="24"/>
                </a:lnTo>
                <a:lnTo>
                  <a:pt x="2231" y="12"/>
                </a:lnTo>
                <a:lnTo>
                  <a:pt x="2128" y="3"/>
                </a:lnTo>
                <a:lnTo>
                  <a:pt x="2024" y="0"/>
                </a:lnTo>
                <a:lnTo>
                  <a:pt x="1920" y="3"/>
                </a:lnTo>
                <a:lnTo>
                  <a:pt x="1818" y="12"/>
                </a:lnTo>
                <a:lnTo>
                  <a:pt x="1715" y="24"/>
                </a:lnTo>
                <a:lnTo>
                  <a:pt x="1616" y="42"/>
                </a:lnTo>
                <a:lnTo>
                  <a:pt x="1518" y="64"/>
                </a:lnTo>
                <a:lnTo>
                  <a:pt x="1422" y="92"/>
                </a:lnTo>
                <a:lnTo>
                  <a:pt x="1328" y="124"/>
                </a:lnTo>
                <a:lnTo>
                  <a:pt x="1237" y="159"/>
                </a:lnTo>
                <a:lnTo>
                  <a:pt x="1147" y="201"/>
                </a:lnTo>
                <a:lnTo>
                  <a:pt x="1060" y="245"/>
                </a:lnTo>
                <a:lnTo>
                  <a:pt x="975" y="294"/>
                </a:lnTo>
                <a:lnTo>
                  <a:pt x="893" y="347"/>
                </a:lnTo>
                <a:lnTo>
                  <a:pt x="813" y="403"/>
                </a:lnTo>
                <a:lnTo>
                  <a:pt x="737" y="463"/>
                </a:lnTo>
                <a:lnTo>
                  <a:pt x="663" y="527"/>
                </a:lnTo>
                <a:lnTo>
                  <a:pt x="593" y="594"/>
                </a:lnTo>
                <a:lnTo>
                  <a:pt x="526" y="664"/>
                </a:lnTo>
                <a:lnTo>
                  <a:pt x="462" y="738"/>
                </a:lnTo>
                <a:lnTo>
                  <a:pt x="402" y="815"/>
                </a:lnTo>
                <a:lnTo>
                  <a:pt x="346" y="894"/>
                </a:lnTo>
                <a:lnTo>
                  <a:pt x="293" y="976"/>
                </a:lnTo>
                <a:lnTo>
                  <a:pt x="244" y="1061"/>
                </a:lnTo>
                <a:lnTo>
                  <a:pt x="199" y="1148"/>
                </a:lnTo>
                <a:lnTo>
                  <a:pt x="159" y="1238"/>
                </a:lnTo>
                <a:lnTo>
                  <a:pt x="122" y="1330"/>
                </a:lnTo>
                <a:lnTo>
                  <a:pt x="91" y="1423"/>
                </a:lnTo>
                <a:lnTo>
                  <a:pt x="64" y="1519"/>
                </a:lnTo>
                <a:lnTo>
                  <a:pt x="41" y="1618"/>
                </a:lnTo>
                <a:lnTo>
                  <a:pt x="23" y="1718"/>
                </a:lnTo>
                <a:lnTo>
                  <a:pt x="10" y="1819"/>
                </a:lnTo>
                <a:lnTo>
                  <a:pt x="3" y="1921"/>
                </a:lnTo>
                <a:lnTo>
                  <a:pt x="0" y="2026"/>
                </a:lnTo>
                <a:lnTo>
                  <a:pt x="3" y="2130"/>
                </a:lnTo>
                <a:lnTo>
                  <a:pt x="10" y="2233"/>
                </a:lnTo>
                <a:lnTo>
                  <a:pt x="23" y="2335"/>
                </a:lnTo>
                <a:lnTo>
                  <a:pt x="41" y="2434"/>
                </a:lnTo>
                <a:lnTo>
                  <a:pt x="64" y="2532"/>
                </a:lnTo>
                <a:lnTo>
                  <a:pt x="91" y="2628"/>
                </a:lnTo>
                <a:lnTo>
                  <a:pt x="122" y="2722"/>
                </a:lnTo>
                <a:lnTo>
                  <a:pt x="159" y="2815"/>
                </a:lnTo>
                <a:lnTo>
                  <a:pt x="199" y="2904"/>
                </a:lnTo>
                <a:lnTo>
                  <a:pt x="244" y="2991"/>
                </a:lnTo>
                <a:lnTo>
                  <a:pt x="293" y="3076"/>
                </a:lnTo>
                <a:lnTo>
                  <a:pt x="346" y="3158"/>
                </a:lnTo>
                <a:lnTo>
                  <a:pt x="402" y="3238"/>
                </a:lnTo>
                <a:lnTo>
                  <a:pt x="462" y="3314"/>
                </a:lnTo>
                <a:lnTo>
                  <a:pt x="526" y="3388"/>
                </a:lnTo>
                <a:lnTo>
                  <a:pt x="593" y="3458"/>
                </a:lnTo>
                <a:lnTo>
                  <a:pt x="663" y="3524"/>
                </a:lnTo>
                <a:lnTo>
                  <a:pt x="737" y="3588"/>
                </a:lnTo>
                <a:lnTo>
                  <a:pt x="813" y="3649"/>
                </a:lnTo>
                <a:lnTo>
                  <a:pt x="893" y="3705"/>
                </a:lnTo>
                <a:lnTo>
                  <a:pt x="975" y="3757"/>
                </a:lnTo>
                <a:lnTo>
                  <a:pt x="1060" y="3807"/>
                </a:lnTo>
                <a:lnTo>
                  <a:pt x="1147" y="3852"/>
                </a:lnTo>
                <a:lnTo>
                  <a:pt x="1237" y="3892"/>
                </a:lnTo>
                <a:lnTo>
                  <a:pt x="1328" y="3928"/>
                </a:lnTo>
                <a:lnTo>
                  <a:pt x="1422" y="3960"/>
                </a:lnTo>
                <a:lnTo>
                  <a:pt x="1518" y="3987"/>
                </a:lnTo>
                <a:lnTo>
                  <a:pt x="1616" y="4009"/>
                </a:lnTo>
                <a:lnTo>
                  <a:pt x="1715" y="4028"/>
                </a:lnTo>
                <a:lnTo>
                  <a:pt x="1818" y="4041"/>
                </a:lnTo>
                <a:lnTo>
                  <a:pt x="1920" y="4048"/>
                </a:lnTo>
                <a:lnTo>
                  <a:pt x="2024" y="4051"/>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 name="Freeform 7">
            <a:extLst>
              <a:ext uri="{FF2B5EF4-FFF2-40B4-BE49-F238E27FC236}">
                <a16:creationId xmlns:a16="http://schemas.microsoft.com/office/drawing/2014/main" id="{4FC8C6ED-0A2A-42A0-A30F-68C4554B3704}"/>
              </a:ext>
            </a:extLst>
          </p:cNvPr>
          <p:cNvSpPr>
            <a:spLocks/>
          </p:cNvSpPr>
          <p:nvPr userDrawn="1"/>
        </p:nvSpPr>
        <p:spPr bwMode="auto">
          <a:xfrm>
            <a:off x="1396830" y="3665538"/>
            <a:ext cx="710107" cy="710107"/>
          </a:xfrm>
          <a:custGeom>
            <a:avLst/>
            <a:gdLst>
              <a:gd name="T0" fmla="*/ 2230 w 4048"/>
              <a:gd name="T1" fmla="*/ 4039 h 4051"/>
              <a:gd name="T2" fmla="*/ 2530 w 4048"/>
              <a:gd name="T3" fmla="*/ 3987 h 4051"/>
              <a:gd name="T4" fmla="*/ 2811 w 4048"/>
              <a:gd name="T5" fmla="*/ 3892 h 4051"/>
              <a:gd name="T6" fmla="*/ 3073 w 4048"/>
              <a:gd name="T7" fmla="*/ 3757 h 4051"/>
              <a:gd name="T8" fmla="*/ 3311 w 4048"/>
              <a:gd name="T9" fmla="*/ 3588 h 4051"/>
              <a:gd name="T10" fmla="*/ 3522 w 4048"/>
              <a:gd name="T11" fmla="*/ 3387 h 4051"/>
              <a:gd name="T12" fmla="*/ 3702 w 4048"/>
              <a:gd name="T13" fmla="*/ 3157 h 4051"/>
              <a:gd name="T14" fmla="*/ 3849 w 4048"/>
              <a:gd name="T15" fmla="*/ 2903 h 4051"/>
              <a:gd name="T16" fmla="*/ 3957 w 4048"/>
              <a:gd name="T17" fmla="*/ 2628 h 4051"/>
              <a:gd name="T18" fmla="*/ 4025 w 4048"/>
              <a:gd name="T19" fmla="*/ 2333 h 4051"/>
              <a:gd name="T20" fmla="*/ 4048 w 4048"/>
              <a:gd name="T21" fmla="*/ 2025 h 4051"/>
              <a:gd name="T22" fmla="*/ 4025 w 4048"/>
              <a:gd name="T23" fmla="*/ 1716 h 4051"/>
              <a:gd name="T24" fmla="*/ 3957 w 4048"/>
              <a:gd name="T25" fmla="*/ 1423 h 4051"/>
              <a:gd name="T26" fmla="*/ 3849 w 4048"/>
              <a:gd name="T27" fmla="*/ 1147 h 4051"/>
              <a:gd name="T28" fmla="*/ 3702 w 4048"/>
              <a:gd name="T29" fmla="*/ 893 h 4051"/>
              <a:gd name="T30" fmla="*/ 3522 w 4048"/>
              <a:gd name="T31" fmla="*/ 663 h 4051"/>
              <a:gd name="T32" fmla="*/ 3311 w 4048"/>
              <a:gd name="T33" fmla="*/ 463 h 4051"/>
              <a:gd name="T34" fmla="*/ 3073 w 4048"/>
              <a:gd name="T35" fmla="*/ 294 h 4051"/>
              <a:gd name="T36" fmla="*/ 2811 w 4048"/>
              <a:gd name="T37" fmla="*/ 159 h 4051"/>
              <a:gd name="T38" fmla="*/ 2530 w 4048"/>
              <a:gd name="T39" fmla="*/ 64 h 4051"/>
              <a:gd name="T40" fmla="*/ 2230 w 4048"/>
              <a:gd name="T41" fmla="*/ 10 h 4051"/>
              <a:gd name="T42" fmla="*/ 1920 w 4048"/>
              <a:gd name="T43" fmla="*/ 3 h 4051"/>
              <a:gd name="T44" fmla="*/ 1616 w 4048"/>
              <a:gd name="T45" fmla="*/ 42 h 4051"/>
              <a:gd name="T46" fmla="*/ 1328 w 4048"/>
              <a:gd name="T47" fmla="*/ 123 h 4051"/>
              <a:gd name="T48" fmla="*/ 1060 w 4048"/>
              <a:gd name="T49" fmla="*/ 244 h 4051"/>
              <a:gd name="T50" fmla="*/ 813 w 4048"/>
              <a:gd name="T51" fmla="*/ 402 h 4051"/>
              <a:gd name="T52" fmla="*/ 593 w 4048"/>
              <a:gd name="T53" fmla="*/ 593 h 4051"/>
              <a:gd name="T54" fmla="*/ 402 w 4048"/>
              <a:gd name="T55" fmla="*/ 813 h 4051"/>
              <a:gd name="T56" fmla="*/ 244 w 4048"/>
              <a:gd name="T57" fmla="*/ 1060 h 4051"/>
              <a:gd name="T58" fmla="*/ 122 w 4048"/>
              <a:gd name="T59" fmla="*/ 1329 h 4051"/>
              <a:gd name="T60" fmla="*/ 41 w 4048"/>
              <a:gd name="T61" fmla="*/ 1617 h 4051"/>
              <a:gd name="T62" fmla="*/ 3 w 4048"/>
              <a:gd name="T63" fmla="*/ 1921 h 4051"/>
              <a:gd name="T64" fmla="*/ 10 w 4048"/>
              <a:gd name="T65" fmla="*/ 2232 h 4051"/>
              <a:gd name="T66" fmla="*/ 64 w 4048"/>
              <a:gd name="T67" fmla="*/ 2532 h 4051"/>
              <a:gd name="T68" fmla="*/ 159 w 4048"/>
              <a:gd name="T69" fmla="*/ 2813 h 4051"/>
              <a:gd name="T70" fmla="*/ 293 w 4048"/>
              <a:gd name="T71" fmla="*/ 3075 h 4051"/>
              <a:gd name="T72" fmla="*/ 462 w 4048"/>
              <a:gd name="T73" fmla="*/ 3313 h 4051"/>
              <a:gd name="T74" fmla="*/ 663 w 4048"/>
              <a:gd name="T75" fmla="*/ 3524 h 4051"/>
              <a:gd name="T76" fmla="*/ 893 w 4048"/>
              <a:gd name="T77" fmla="*/ 3704 h 4051"/>
              <a:gd name="T78" fmla="*/ 1147 w 4048"/>
              <a:gd name="T79" fmla="*/ 3850 h 4051"/>
              <a:gd name="T80" fmla="*/ 1422 w 4048"/>
              <a:gd name="T81" fmla="*/ 3959 h 4051"/>
              <a:gd name="T82" fmla="*/ 1715 w 4048"/>
              <a:gd name="T83" fmla="*/ 4027 h 4051"/>
              <a:gd name="T84" fmla="*/ 2024 w 4048"/>
              <a:gd name="T85" fmla="*/ 4051 h 4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48" h="4051">
                <a:moveTo>
                  <a:pt x="2024" y="4051"/>
                </a:moveTo>
                <a:lnTo>
                  <a:pt x="2128" y="4048"/>
                </a:lnTo>
                <a:lnTo>
                  <a:pt x="2230" y="4039"/>
                </a:lnTo>
                <a:lnTo>
                  <a:pt x="2333" y="4027"/>
                </a:lnTo>
                <a:lnTo>
                  <a:pt x="2432" y="4009"/>
                </a:lnTo>
                <a:lnTo>
                  <a:pt x="2530" y="3987"/>
                </a:lnTo>
                <a:lnTo>
                  <a:pt x="2626" y="3959"/>
                </a:lnTo>
                <a:lnTo>
                  <a:pt x="2720" y="3927"/>
                </a:lnTo>
                <a:lnTo>
                  <a:pt x="2811" y="3892"/>
                </a:lnTo>
                <a:lnTo>
                  <a:pt x="2901" y="3850"/>
                </a:lnTo>
                <a:lnTo>
                  <a:pt x="2988" y="3806"/>
                </a:lnTo>
                <a:lnTo>
                  <a:pt x="3073" y="3757"/>
                </a:lnTo>
                <a:lnTo>
                  <a:pt x="3155" y="3704"/>
                </a:lnTo>
                <a:lnTo>
                  <a:pt x="3235" y="3648"/>
                </a:lnTo>
                <a:lnTo>
                  <a:pt x="3311" y="3588"/>
                </a:lnTo>
                <a:lnTo>
                  <a:pt x="3385" y="3524"/>
                </a:lnTo>
                <a:lnTo>
                  <a:pt x="3455" y="3457"/>
                </a:lnTo>
                <a:lnTo>
                  <a:pt x="3522" y="3387"/>
                </a:lnTo>
                <a:lnTo>
                  <a:pt x="3586" y="3313"/>
                </a:lnTo>
                <a:lnTo>
                  <a:pt x="3646" y="3236"/>
                </a:lnTo>
                <a:lnTo>
                  <a:pt x="3702" y="3157"/>
                </a:lnTo>
                <a:lnTo>
                  <a:pt x="3755" y="3075"/>
                </a:lnTo>
                <a:lnTo>
                  <a:pt x="3804" y="2990"/>
                </a:lnTo>
                <a:lnTo>
                  <a:pt x="3849" y="2903"/>
                </a:lnTo>
                <a:lnTo>
                  <a:pt x="3889" y="2813"/>
                </a:lnTo>
                <a:lnTo>
                  <a:pt x="3926" y="2721"/>
                </a:lnTo>
                <a:lnTo>
                  <a:pt x="3957" y="2628"/>
                </a:lnTo>
                <a:lnTo>
                  <a:pt x="3984" y="2532"/>
                </a:lnTo>
                <a:lnTo>
                  <a:pt x="4007" y="2433"/>
                </a:lnTo>
                <a:lnTo>
                  <a:pt x="4025" y="2333"/>
                </a:lnTo>
                <a:lnTo>
                  <a:pt x="4038" y="2232"/>
                </a:lnTo>
                <a:lnTo>
                  <a:pt x="4045" y="2130"/>
                </a:lnTo>
                <a:lnTo>
                  <a:pt x="4048" y="2025"/>
                </a:lnTo>
                <a:lnTo>
                  <a:pt x="4045" y="1921"/>
                </a:lnTo>
                <a:lnTo>
                  <a:pt x="4038" y="1818"/>
                </a:lnTo>
                <a:lnTo>
                  <a:pt x="4025" y="1716"/>
                </a:lnTo>
                <a:lnTo>
                  <a:pt x="4007" y="1617"/>
                </a:lnTo>
                <a:lnTo>
                  <a:pt x="3984" y="1519"/>
                </a:lnTo>
                <a:lnTo>
                  <a:pt x="3957" y="1423"/>
                </a:lnTo>
                <a:lnTo>
                  <a:pt x="3926" y="1329"/>
                </a:lnTo>
                <a:lnTo>
                  <a:pt x="3889" y="1236"/>
                </a:lnTo>
                <a:lnTo>
                  <a:pt x="3849" y="1147"/>
                </a:lnTo>
                <a:lnTo>
                  <a:pt x="3804" y="1060"/>
                </a:lnTo>
                <a:lnTo>
                  <a:pt x="3755" y="975"/>
                </a:lnTo>
                <a:lnTo>
                  <a:pt x="3702" y="893"/>
                </a:lnTo>
                <a:lnTo>
                  <a:pt x="3646" y="813"/>
                </a:lnTo>
                <a:lnTo>
                  <a:pt x="3586" y="737"/>
                </a:lnTo>
                <a:lnTo>
                  <a:pt x="3522" y="663"/>
                </a:lnTo>
                <a:lnTo>
                  <a:pt x="3455" y="593"/>
                </a:lnTo>
                <a:lnTo>
                  <a:pt x="3385" y="527"/>
                </a:lnTo>
                <a:lnTo>
                  <a:pt x="3311" y="463"/>
                </a:lnTo>
                <a:lnTo>
                  <a:pt x="3235" y="402"/>
                </a:lnTo>
                <a:lnTo>
                  <a:pt x="3155" y="346"/>
                </a:lnTo>
                <a:lnTo>
                  <a:pt x="3073" y="294"/>
                </a:lnTo>
                <a:lnTo>
                  <a:pt x="2988" y="244"/>
                </a:lnTo>
                <a:lnTo>
                  <a:pt x="2901" y="199"/>
                </a:lnTo>
                <a:lnTo>
                  <a:pt x="2811" y="159"/>
                </a:lnTo>
                <a:lnTo>
                  <a:pt x="2720" y="123"/>
                </a:lnTo>
                <a:lnTo>
                  <a:pt x="2626" y="91"/>
                </a:lnTo>
                <a:lnTo>
                  <a:pt x="2530" y="64"/>
                </a:lnTo>
                <a:lnTo>
                  <a:pt x="2432" y="42"/>
                </a:lnTo>
                <a:lnTo>
                  <a:pt x="2333" y="23"/>
                </a:lnTo>
                <a:lnTo>
                  <a:pt x="2230" y="10"/>
                </a:lnTo>
                <a:lnTo>
                  <a:pt x="2128" y="3"/>
                </a:lnTo>
                <a:lnTo>
                  <a:pt x="2024" y="0"/>
                </a:lnTo>
                <a:lnTo>
                  <a:pt x="1920" y="3"/>
                </a:lnTo>
                <a:lnTo>
                  <a:pt x="1817" y="10"/>
                </a:lnTo>
                <a:lnTo>
                  <a:pt x="1715" y="23"/>
                </a:lnTo>
                <a:lnTo>
                  <a:pt x="1616" y="42"/>
                </a:lnTo>
                <a:lnTo>
                  <a:pt x="1518" y="64"/>
                </a:lnTo>
                <a:lnTo>
                  <a:pt x="1422" y="91"/>
                </a:lnTo>
                <a:lnTo>
                  <a:pt x="1328" y="123"/>
                </a:lnTo>
                <a:lnTo>
                  <a:pt x="1236" y="159"/>
                </a:lnTo>
                <a:lnTo>
                  <a:pt x="1147" y="199"/>
                </a:lnTo>
                <a:lnTo>
                  <a:pt x="1060" y="244"/>
                </a:lnTo>
                <a:lnTo>
                  <a:pt x="975" y="294"/>
                </a:lnTo>
                <a:lnTo>
                  <a:pt x="893" y="346"/>
                </a:lnTo>
                <a:lnTo>
                  <a:pt x="813" y="402"/>
                </a:lnTo>
                <a:lnTo>
                  <a:pt x="737" y="463"/>
                </a:lnTo>
                <a:lnTo>
                  <a:pt x="663" y="527"/>
                </a:lnTo>
                <a:lnTo>
                  <a:pt x="593" y="593"/>
                </a:lnTo>
                <a:lnTo>
                  <a:pt x="526" y="663"/>
                </a:lnTo>
                <a:lnTo>
                  <a:pt x="462" y="737"/>
                </a:lnTo>
                <a:lnTo>
                  <a:pt x="402" y="813"/>
                </a:lnTo>
                <a:lnTo>
                  <a:pt x="346" y="893"/>
                </a:lnTo>
                <a:lnTo>
                  <a:pt x="293" y="975"/>
                </a:lnTo>
                <a:lnTo>
                  <a:pt x="244" y="1060"/>
                </a:lnTo>
                <a:lnTo>
                  <a:pt x="199" y="1147"/>
                </a:lnTo>
                <a:lnTo>
                  <a:pt x="159" y="1236"/>
                </a:lnTo>
                <a:lnTo>
                  <a:pt x="122" y="1329"/>
                </a:lnTo>
                <a:lnTo>
                  <a:pt x="91" y="1423"/>
                </a:lnTo>
                <a:lnTo>
                  <a:pt x="64" y="1519"/>
                </a:lnTo>
                <a:lnTo>
                  <a:pt x="41" y="1617"/>
                </a:lnTo>
                <a:lnTo>
                  <a:pt x="23" y="1716"/>
                </a:lnTo>
                <a:lnTo>
                  <a:pt x="10" y="1818"/>
                </a:lnTo>
                <a:lnTo>
                  <a:pt x="3" y="1921"/>
                </a:lnTo>
                <a:lnTo>
                  <a:pt x="0" y="2025"/>
                </a:lnTo>
                <a:lnTo>
                  <a:pt x="3" y="2130"/>
                </a:lnTo>
                <a:lnTo>
                  <a:pt x="10" y="2232"/>
                </a:lnTo>
                <a:lnTo>
                  <a:pt x="23" y="2333"/>
                </a:lnTo>
                <a:lnTo>
                  <a:pt x="41" y="2433"/>
                </a:lnTo>
                <a:lnTo>
                  <a:pt x="64" y="2532"/>
                </a:lnTo>
                <a:lnTo>
                  <a:pt x="91" y="2628"/>
                </a:lnTo>
                <a:lnTo>
                  <a:pt x="122" y="2721"/>
                </a:lnTo>
                <a:lnTo>
                  <a:pt x="159" y="2813"/>
                </a:lnTo>
                <a:lnTo>
                  <a:pt x="199" y="2903"/>
                </a:lnTo>
                <a:lnTo>
                  <a:pt x="244" y="2990"/>
                </a:lnTo>
                <a:lnTo>
                  <a:pt x="293" y="3075"/>
                </a:lnTo>
                <a:lnTo>
                  <a:pt x="346" y="3157"/>
                </a:lnTo>
                <a:lnTo>
                  <a:pt x="402" y="3236"/>
                </a:lnTo>
                <a:lnTo>
                  <a:pt x="462" y="3313"/>
                </a:lnTo>
                <a:lnTo>
                  <a:pt x="526" y="3387"/>
                </a:lnTo>
                <a:lnTo>
                  <a:pt x="593" y="3457"/>
                </a:lnTo>
                <a:lnTo>
                  <a:pt x="663" y="3524"/>
                </a:lnTo>
                <a:lnTo>
                  <a:pt x="737" y="3588"/>
                </a:lnTo>
                <a:lnTo>
                  <a:pt x="813" y="3648"/>
                </a:lnTo>
                <a:lnTo>
                  <a:pt x="893" y="3704"/>
                </a:lnTo>
                <a:lnTo>
                  <a:pt x="975" y="3757"/>
                </a:lnTo>
                <a:lnTo>
                  <a:pt x="1060" y="3806"/>
                </a:lnTo>
                <a:lnTo>
                  <a:pt x="1147" y="3850"/>
                </a:lnTo>
                <a:lnTo>
                  <a:pt x="1236" y="3892"/>
                </a:lnTo>
                <a:lnTo>
                  <a:pt x="1328" y="3927"/>
                </a:lnTo>
                <a:lnTo>
                  <a:pt x="1422" y="3959"/>
                </a:lnTo>
                <a:lnTo>
                  <a:pt x="1518" y="3987"/>
                </a:lnTo>
                <a:lnTo>
                  <a:pt x="1616" y="4009"/>
                </a:lnTo>
                <a:lnTo>
                  <a:pt x="1715" y="4027"/>
                </a:lnTo>
                <a:lnTo>
                  <a:pt x="1817" y="4039"/>
                </a:lnTo>
                <a:lnTo>
                  <a:pt x="1920" y="4048"/>
                </a:lnTo>
                <a:lnTo>
                  <a:pt x="2024" y="405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none" lIns="91440" tIns="45720" rIns="91440" bIns="45720" numCol="1" anchor="t" anchorCtr="0" compatLnSpc="1">
            <a:prstTxWarp prst="textNoShape">
              <a:avLst/>
            </a:prstTxWarp>
          </a:bodyPr>
          <a:lstStyle/>
          <a:p>
            <a:endParaRPr lang="en-GB"/>
          </a:p>
        </p:txBody>
      </p:sp>
      <p:sp>
        <p:nvSpPr>
          <p:cNvPr id="62" name="Freeform 8">
            <a:extLst>
              <a:ext uri="{FF2B5EF4-FFF2-40B4-BE49-F238E27FC236}">
                <a16:creationId xmlns:a16="http://schemas.microsoft.com/office/drawing/2014/main" id="{D4463CC7-95A8-4AF3-A119-3CE25DA58B88}"/>
              </a:ext>
            </a:extLst>
          </p:cNvPr>
          <p:cNvSpPr>
            <a:spLocks/>
          </p:cNvSpPr>
          <p:nvPr userDrawn="1"/>
        </p:nvSpPr>
        <p:spPr bwMode="auto">
          <a:xfrm>
            <a:off x="682625" y="3671888"/>
            <a:ext cx="710107" cy="710107"/>
          </a:xfrm>
          <a:custGeom>
            <a:avLst/>
            <a:gdLst>
              <a:gd name="T0" fmla="*/ 2230 w 4048"/>
              <a:gd name="T1" fmla="*/ 4041 h 4051"/>
              <a:gd name="T2" fmla="*/ 2530 w 4048"/>
              <a:gd name="T3" fmla="*/ 3987 h 4051"/>
              <a:gd name="T4" fmla="*/ 2811 w 4048"/>
              <a:gd name="T5" fmla="*/ 3892 h 4051"/>
              <a:gd name="T6" fmla="*/ 3073 w 4048"/>
              <a:gd name="T7" fmla="*/ 3757 h 4051"/>
              <a:gd name="T8" fmla="*/ 3311 w 4048"/>
              <a:gd name="T9" fmla="*/ 3588 h 4051"/>
              <a:gd name="T10" fmla="*/ 3522 w 4048"/>
              <a:gd name="T11" fmla="*/ 3388 h 4051"/>
              <a:gd name="T12" fmla="*/ 3702 w 4048"/>
              <a:gd name="T13" fmla="*/ 3158 h 4051"/>
              <a:gd name="T14" fmla="*/ 3849 w 4048"/>
              <a:gd name="T15" fmla="*/ 2904 h 4051"/>
              <a:gd name="T16" fmla="*/ 3957 w 4048"/>
              <a:gd name="T17" fmla="*/ 2628 h 4051"/>
              <a:gd name="T18" fmla="*/ 4025 w 4048"/>
              <a:gd name="T19" fmla="*/ 2335 h 4051"/>
              <a:gd name="T20" fmla="*/ 4048 w 4048"/>
              <a:gd name="T21" fmla="*/ 2026 h 4051"/>
              <a:gd name="T22" fmla="*/ 4025 w 4048"/>
              <a:gd name="T23" fmla="*/ 1718 h 4051"/>
              <a:gd name="T24" fmla="*/ 3957 w 4048"/>
              <a:gd name="T25" fmla="*/ 1423 h 4051"/>
              <a:gd name="T26" fmla="*/ 3849 w 4048"/>
              <a:gd name="T27" fmla="*/ 1148 h 4051"/>
              <a:gd name="T28" fmla="*/ 3702 w 4048"/>
              <a:gd name="T29" fmla="*/ 894 h 4051"/>
              <a:gd name="T30" fmla="*/ 3522 w 4048"/>
              <a:gd name="T31" fmla="*/ 664 h 4051"/>
              <a:gd name="T32" fmla="*/ 3311 w 4048"/>
              <a:gd name="T33" fmla="*/ 463 h 4051"/>
              <a:gd name="T34" fmla="*/ 3073 w 4048"/>
              <a:gd name="T35" fmla="*/ 294 h 4051"/>
              <a:gd name="T36" fmla="*/ 2811 w 4048"/>
              <a:gd name="T37" fmla="*/ 159 h 4051"/>
              <a:gd name="T38" fmla="*/ 2530 w 4048"/>
              <a:gd name="T39" fmla="*/ 64 h 4051"/>
              <a:gd name="T40" fmla="*/ 2230 w 4048"/>
              <a:gd name="T41" fmla="*/ 12 h 4051"/>
              <a:gd name="T42" fmla="*/ 1920 w 4048"/>
              <a:gd name="T43" fmla="*/ 3 h 4051"/>
              <a:gd name="T44" fmla="*/ 1616 w 4048"/>
              <a:gd name="T45" fmla="*/ 42 h 4051"/>
              <a:gd name="T46" fmla="*/ 1328 w 4048"/>
              <a:gd name="T47" fmla="*/ 124 h 4051"/>
              <a:gd name="T48" fmla="*/ 1060 w 4048"/>
              <a:gd name="T49" fmla="*/ 245 h 4051"/>
              <a:gd name="T50" fmla="*/ 813 w 4048"/>
              <a:gd name="T51" fmla="*/ 403 h 4051"/>
              <a:gd name="T52" fmla="*/ 593 w 4048"/>
              <a:gd name="T53" fmla="*/ 594 h 4051"/>
              <a:gd name="T54" fmla="*/ 402 w 4048"/>
              <a:gd name="T55" fmla="*/ 815 h 4051"/>
              <a:gd name="T56" fmla="*/ 244 w 4048"/>
              <a:gd name="T57" fmla="*/ 1061 h 4051"/>
              <a:gd name="T58" fmla="*/ 122 w 4048"/>
              <a:gd name="T59" fmla="*/ 1330 h 4051"/>
              <a:gd name="T60" fmla="*/ 41 w 4048"/>
              <a:gd name="T61" fmla="*/ 1618 h 4051"/>
              <a:gd name="T62" fmla="*/ 3 w 4048"/>
              <a:gd name="T63" fmla="*/ 1921 h 4051"/>
              <a:gd name="T64" fmla="*/ 10 w 4048"/>
              <a:gd name="T65" fmla="*/ 2233 h 4051"/>
              <a:gd name="T66" fmla="*/ 64 w 4048"/>
              <a:gd name="T67" fmla="*/ 2532 h 4051"/>
              <a:gd name="T68" fmla="*/ 159 w 4048"/>
              <a:gd name="T69" fmla="*/ 2815 h 4051"/>
              <a:gd name="T70" fmla="*/ 293 w 4048"/>
              <a:gd name="T71" fmla="*/ 3076 h 4051"/>
              <a:gd name="T72" fmla="*/ 462 w 4048"/>
              <a:gd name="T73" fmla="*/ 3314 h 4051"/>
              <a:gd name="T74" fmla="*/ 663 w 4048"/>
              <a:gd name="T75" fmla="*/ 3524 h 4051"/>
              <a:gd name="T76" fmla="*/ 893 w 4048"/>
              <a:gd name="T77" fmla="*/ 3705 h 4051"/>
              <a:gd name="T78" fmla="*/ 1147 w 4048"/>
              <a:gd name="T79" fmla="*/ 3852 h 4051"/>
              <a:gd name="T80" fmla="*/ 1422 w 4048"/>
              <a:gd name="T81" fmla="*/ 3960 h 4051"/>
              <a:gd name="T82" fmla="*/ 1715 w 4048"/>
              <a:gd name="T83" fmla="*/ 4028 h 4051"/>
              <a:gd name="T84" fmla="*/ 2024 w 4048"/>
              <a:gd name="T85" fmla="*/ 4051 h 4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48" h="4051">
                <a:moveTo>
                  <a:pt x="2024" y="4051"/>
                </a:moveTo>
                <a:lnTo>
                  <a:pt x="2128" y="4048"/>
                </a:lnTo>
                <a:lnTo>
                  <a:pt x="2230" y="4041"/>
                </a:lnTo>
                <a:lnTo>
                  <a:pt x="2333" y="4028"/>
                </a:lnTo>
                <a:lnTo>
                  <a:pt x="2432" y="4009"/>
                </a:lnTo>
                <a:lnTo>
                  <a:pt x="2530" y="3987"/>
                </a:lnTo>
                <a:lnTo>
                  <a:pt x="2626" y="3960"/>
                </a:lnTo>
                <a:lnTo>
                  <a:pt x="2720" y="3928"/>
                </a:lnTo>
                <a:lnTo>
                  <a:pt x="2811" y="3892"/>
                </a:lnTo>
                <a:lnTo>
                  <a:pt x="2901" y="3852"/>
                </a:lnTo>
                <a:lnTo>
                  <a:pt x="2988" y="3807"/>
                </a:lnTo>
                <a:lnTo>
                  <a:pt x="3073" y="3757"/>
                </a:lnTo>
                <a:lnTo>
                  <a:pt x="3155" y="3705"/>
                </a:lnTo>
                <a:lnTo>
                  <a:pt x="3235" y="3649"/>
                </a:lnTo>
                <a:lnTo>
                  <a:pt x="3311" y="3588"/>
                </a:lnTo>
                <a:lnTo>
                  <a:pt x="3385" y="3524"/>
                </a:lnTo>
                <a:lnTo>
                  <a:pt x="3455" y="3458"/>
                </a:lnTo>
                <a:lnTo>
                  <a:pt x="3522" y="3388"/>
                </a:lnTo>
                <a:lnTo>
                  <a:pt x="3586" y="3314"/>
                </a:lnTo>
                <a:lnTo>
                  <a:pt x="3646" y="3238"/>
                </a:lnTo>
                <a:lnTo>
                  <a:pt x="3702" y="3158"/>
                </a:lnTo>
                <a:lnTo>
                  <a:pt x="3755" y="3076"/>
                </a:lnTo>
                <a:lnTo>
                  <a:pt x="3804" y="2991"/>
                </a:lnTo>
                <a:lnTo>
                  <a:pt x="3849" y="2904"/>
                </a:lnTo>
                <a:lnTo>
                  <a:pt x="3889" y="2815"/>
                </a:lnTo>
                <a:lnTo>
                  <a:pt x="3926" y="2722"/>
                </a:lnTo>
                <a:lnTo>
                  <a:pt x="3957" y="2628"/>
                </a:lnTo>
                <a:lnTo>
                  <a:pt x="3984" y="2532"/>
                </a:lnTo>
                <a:lnTo>
                  <a:pt x="4007" y="2434"/>
                </a:lnTo>
                <a:lnTo>
                  <a:pt x="4025" y="2335"/>
                </a:lnTo>
                <a:lnTo>
                  <a:pt x="4038" y="2233"/>
                </a:lnTo>
                <a:lnTo>
                  <a:pt x="4045" y="2130"/>
                </a:lnTo>
                <a:lnTo>
                  <a:pt x="4048" y="2026"/>
                </a:lnTo>
                <a:lnTo>
                  <a:pt x="4045" y="1921"/>
                </a:lnTo>
                <a:lnTo>
                  <a:pt x="4038" y="1819"/>
                </a:lnTo>
                <a:lnTo>
                  <a:pt x="4025" y="1718"/>
                </a:lnTo>
                <a:lnTo>
                  <a:pt x="4007" y="1618"/>
                </a:lnTo>
                <a:lnTo>
                  <a:pt x="3984" y="1519"/>
                </a:lnTo>
                <a:lnTo>
                  <a:pt x="3957" y="1423"/>
                </a:lnTo>
                <a:lnTo>
                  <a:pt x="3926" y="1330"/>
                </a:lnTo>
                <a:lnTo>
                  <a:pt x="3889" y="1238"/>
                </a:lnTo>
                <a:lnTo>
                  <a:pt x="3849" y="1148"/>
                </a:lnTo>
                <a:lnTo>
                  <a:pt x="3804" y="1061"/>
                </a:lnTo>
                <a:lnTo>
                  <a:pt x="3755" y="976"/>
                </a:lnTo>
                <a:lnTo>
                  <a:pt x="3702" y="894"/>
                </a:lnTo>
                <a:lnTo>
                  <a:pt x="3646" y="815"/>
                </a:lnTo>
                <a:lnTo>
                  <a:pt x="3586" y="738"/>
                </a:lnTo>
                <a:lnTo>
                  <a:pt x="3522" y="664"/>
                </a:lnTo>
                <a:lnTo>
                  <a:pt x="3455" y="594"/>
                </a:lnTo>
                <a:lnTo>
                  <a:pt x="3385" y="527"/>
                </a:lnTo>
                <a:lnTo>
                  <a:pt x="3311" y="463"/>
                </a:lnTo>
                <a:lnTo>
                  <a:pt x="3235" y="403"/>
                </a:lnTo>
                <a:lnTo>
                  <a:pt x="3155" y="347"/>
                </a:lnTo>
                <a:lnTo>
                  <a:pt x="3073" y="294"/>
                </a:lnTo>
                <a:lnTo>
                  <a:pt x="2988" y="245"/>
                </a:lnTo>
                <a:lnTo>
                  <a:pt x="2901" y="201"/>
                </a:lnTo>
                <a:lnTo>
                  <a:pt x="2811" y="159"/>
                </a:lnTo>
                <a:lnTo>
                  <a:pt x="2720" y="124"/>
                </a:lnTo>
                <a:lnTo>
                  <a:pt x="2626" y="92"/>
                </a:lnTo>
                <a:lnTo>
                  <a:pt x="2530" y="64"/>
                </a:lnTo>
                <a:lnTo>
                  <a:pt x="2432" y="42"/>
                </a:lnTo>
                <a:lnTo>
                  <a:pt x="2333" y="24"/>
                </a:lnTo>
                <a:lnTo>
                  <a:pt x="2230" y="12"/>
                </a:lnTo>
                <a:lnTo>
                  <a:pt x="2128" y="3"/>
                </a:lnTo>
                <a:lnTo>
                  <a:pt x="2024" y="0"/>
                </a:lnTo>
                <a:lnTo>
                  <a:pt x="1920" y="3"/>
                </a:lnTo>
                <a:lnTo>
                  <a:pt x="1817" y="12"/>
                </a:lnTo>
                <a:lnTo>
                  <a:pt x="1715" y="24"/>
                </a:lnTo>
                <a:lnTo>
                  <a:pt x="1616" y="42"/>
                </a:lnTo>
                <a:lnTo>
                  <a:pt x="1518" y="64"/>
                </a:lnTo>
                <a:lnTo>
                  <a:pt x="1422" y="92"/>
                </a:lnTo>
                <a:lnTo>
                  <a:pt x="1328" y="124"/>
                </a:lnTo>
                <a:lnTo>
                  <a:pt x="1236" y="159"/>
                </a:lnTo>
                <a:lnTo>
                  <a:pt x="1147" y="201"/>
                </a:lnTo>
                <a:lnTo>
                  <a:pt x="1060" y="245"/>
                </a:lnTo>
                <a:lnTo>
                  <a:pt x="975" y="294"/>
                </a:lnTo>
                <a:lnTo>
                  <a:pt x="893" y="347"/>
                </a:lnTo>
                <a:lnTo>
                  <a:pt x="813" y="403"/>
                </a:lnTo>
                <a:lnTo>
                  <a:pt x="737" y="463"/>
                </a:lnTo>
                <a:lnTo>
                  <a:pt x="663" y="527"/>
                </a:lnTo>
                <a:lnTo>
                  <a:pt x="593" y="594"/>
                </a:lnTo>
                <a:lnTo>
                  <a:pt x="526" y="664"/>
                </a:lnTo>
                <a:lnTo>
                  <a:pt x="462" y="738"/>
                </a:lnTo>
                <a:lnTo>
                  <a:pt x="402" y="815"/>
                </a:lnTo>
                <a:lnTo>
                  <a:pt x="346" y="894"/>
                </a:lnTo>
                <a:lnTo>
                  <a:pt x="293" y="976"/>
                </a:lnTo>
                <a:lnTo>
                  <a:pt x="244" y="1061"/>
                </a:lnTo>
                <a:lnTo>
                  <a:pt x="199" y="1148"/>
                </a:lnTo>
                <a:lnTo>
                  <a:pt x="159" y="1238"/>
                </a:lnTo>
                <a:lnTo>
                  <a:pt x="122" y="1330"/>
                </a:lnTo>
                <a:lnTo>
                  <a:pt x="91" y="1423"/>
                </a:lnTo>
                <a:lnTo>
                  <a:pt x="64" y="1519"/>
                </a:lnTo>
                <a:lnTo>
                  <a:pt x="41" y="1618"/>
                </a:lnTo>
                <a:lnTo>
                  <a:pt x="23" y="1718"/>
                </a:lnTo>
                <a:lnTo>
                  <a:pt x="10" y="1819"/>
                </a:lnTo>
                <a:lnTo>
                  <a:pt x="3" y="1921"/>
                </a:lnTo>
                <a:lnTo>
                  <a:pt x="0" y="2026"/>
                </a:lnTo>
                <a:lnTo>
                  <a:pt x="3" y="2130"/>
                </a:lnTo>
                <a:lnTo>
                  <a:pt x="10" y="2233"/>
                </a:lnTo>
                <a:lnTo>
                  <a:pt x="23" y="2335"/>
                </a:lnTo>
                <a:lnTo>
                  <a:pt x="41" y="2434"/>
                </a:lnTo>
                <a:lnTo>
                  <a:pt x="64" y="2532"/>
                </a:lnTo>
                <a:lnTo>
                  <a:pt x="91" y="2628"/>
                </a:lnTo>
                <a:lnTo>
                  <a:pt x="122" y="2722"/>
                </a:lnTo>
                <a:lnTo>
                  <a:pt x="159" y="2815"/>
                </a:lnTo>
                <a:lnTo>
                  <a:pt x="199" y="2904"/>
                </a:lnTo>
                <a:lnTo>
                  <a:pt x="244" y="2991"/>
                </a:lnTo>
                <a:lnTo>
                  <a:pt x="293" y="3076"/>
                </a:lnTo>
                <a:lnTo>
                  <a:pt x="346" y="3158"/>
                </a:lnTo>
                <a:lnTo>
                  <a:pt x="402" y="3238"/>
                </a:lnTo>
                <a:lnTo>
                  <a:pt x="462" y="3314"/>
                </a:lnTo>
                <a:lnTo>
                  <a:pt x="526" y="3388"/>
                </a:lnTo>
                <a:lnTo>
                  <a:pt x="593" y="3458"/>
                </a:lnTo>
                <a:lnTo>
                  <a:pt x="663" y="3524"/>
                </a:lnTo>
                <a:lnTo>
                  <a:pt x="737" y="3588"/>
                </a:lnTo>
                <a:lnTo>
                  <a:pt x="813" y="3649"/>
                </a:lnTo>
                <a:lnTo>
                  <a:pt x="893" y="3705"/>
                </a:lnTo>
                <a:lnTo>
                  <a:pt x="975" y="3757"/>
                </a:lnTo>
                <a:lnTo>
                  <a:pt x="1060" y="3807"/>
                </a:lnTo>
                <a:lnTo>
                  <a:pt x="1147" y="3852"/>
                </a:lnTo>
                <a:lnTo>
                  <a:pt x="1236" y="3892"/>
                </a:lnTo>
                <a:lnTo>
                  <a:pt x="1328" y="3928"/>
                </a:lnTo>
                <a:lnTo>
                  <a:pt x="1422" y="3960"/>
                </a:lnTo>
                <a:lnTo>
                  <a:pt x="1518" y="3987"/>
                </a:lnTo>
                <a:lnTo>
                  <a:pt x="1616" y="4009"/>
                </a:lnTo>
                <a:lnTo>
                  <a:pt x="1715" y="4028"/>
                </a:lnTo>
                <a:lnTo>
                  <a:pt x="1817" y="4041"/>
                </a:lnTo>
                <a:lnTo>
                  <a:pt x="1920" y="4048"/>
                </a:lnTo>
                <a:lnTo>
                  <a:pt x="2024" y="405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 name="Text Placeholder 21">
            <a:extLst>
              <a:ext uri="{FF2B5EF4-FFF2-40B4-BE49-F238E27FC236}">
                <a16:creationId xmlns:a16="http://schemas.microsoft.com/office/drawing/2014/main" id="{21969F39-DFCD-46C6-B2C8-F8D7230F9156}"/>
              </a:ext>
            </a:extLst>
          </p:cNvPr>
          <p:cNvSpPr>
            <a:spLocks noGrp="1"/>
          </p:cNvSpPr>
          <p:nvPr>
            <p:ph type="body" sz="quarter" idx="13" hasCustomPrompt="1"/>
          </p:nvPr>
        </p:nvSpPr>
        <p:spPr>
          <a:xfrm>
            <a:off x="2821730" y="3722476"/>
            <a:ext cx="710107" cy="614678"/>
          </a:xfrm>
          <a:prstGeom prst="rect">
            <a:avLst/>
          </a:prstGeom>
        </p:spPr>
        <p:txBody>
          <a:bodyPr wrap="none" anchor="ctr" anchorCtr="0"/>
          <a:lstStyle>
            <a:lvl1pPr marL="0" indent="0" algn="ctr">
              <a:buNone/>
              <a:defRPr sz="2000">
                <a:solidFill>
                  <a:schemeClr val="bg1"/>
                </a:solidFill>
              </a:defRPr>
            </a:lvl1pPr>
          </a:lstStyle>
          <a:p>
            <a:pPr lvl="0"/>
            <a:r>
              <a:rPr lang="en-US"/>
              <a:t>X</a:t>
            </a:r>
            <a:endParaRPr lang="en-GB"/>
          </a:p>
        </p:txBody>
      </p:sp>
      <p:pic>
        <p:nvPicPr>
          <p:cNvPr id="58" name="Picture 57">
            <a:extLst>
              <a:ext uri="{FF2B5EF4-FFF2-40B4-BE49-F238E27FC236}">
                <a16:creationId xmlns:a16="http://schemas.microsoft.com/office/drawing/2014/main" id="{35BD038E-8579-47B1-B5A0-144661465FDD}"/>
              </a:ext>
            </a:extLst>
          </p:cNvPr>
          <p:cNvPicPr>
            <a:picLocks noChangeAspect="1"/>
          </p:cNvPicPr>
          <p:nvPr userDrawn="1"/>
        </p:nvPicPr>
        <p:blipFill>
          <a:blip r:embed="rId3"/>
          <a:stretch>
            <a:fillRect/>
          </a:stretch>
        </p:blipFill>
        <p:spPr>
          <a:xfrm>
            <a:off x="7874667" y="6215860"/>
            <a:ext cx="804959" cy="455605"/>
          </a:xfrm>
          <a:prstGeom prst="rect">
            <a:avLst/>
          </a:prstGeom>
        </p:spPr>
      </p:pic>
    </p:spTree>
    <p:extLst>
      <p:ext uri="{BB962C8B-B14F-4D97-AF65-F5344CB8AC3E}">
        <p14:creationId xmlns:p14="http://schemas.microsoft.com/office/powerpoint/2010/main" val="1285056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Section Title">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4B3BF427-1BF0-4C72-B0D2-6447F7112030}"/>
              </a:ext>
            </a:extLst>
          </p:cNvPr>
          <p:cNvCxnSpPr>
            <a:cxnSpLocks/>
          </p:cNvCxnSpPr>
          <p:nvPr userDrawn="1"/>
        </p:nvCxnSpPr>
        <p:spPr>
          <a:xfrm>
            <a:off x="456455" y="6537839"/>
            <a:ext cx="8013777" cy="0"/>
          </a:xfrm>
          <a:prstGeom prst="line">
            <a:avLst/>
          </a:prstGeom>
          <a:ln w="12700">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7C2DE09-5523-4005-811C-CA5330E5CE7C}"/>
              </a:ext>
            </a:extLst>
          </p:cNvPr>
          <p:cNvSpPr>
            <a:spLocks noGrp="1"/>
          </p:cNvSpPr>
          <p:nvPr>
            <p:ph type="title"/>
          </p:nvPr>
        </p:nvSpPr>
        <p:spPr>
          <a:xfrm>
            <a:off x="342081" y="432097"/>
            <a:ext cx="8363204" cy="718979"/>
          </a:xfrm>
          <a:prstGeom prst="rect">
            <a:avLst/>
          </a:prstGeom>
        </p:spPr>
        <p:txBody>
          <a:bodyPr tIns="72000" anchor="ctr" anchorCtr="0">
            <a:noAutofit/>
          </a:bodyPr>
          <a:lstStyle>
            <a:lvl1pPr>
              <a:defRPr sz="2300">
                <a:solidFill>
                  <a:schemeClr val="tx1">
                    <a:lumMod val="75000"/>
                    <a:lumOff val="25000"/>
                  </a:schemeClr>
                </a:solidFill>
                <a:latin typeface="+mj-lt"/>
                <a:ea typeface="Verdana" panose="020B0604030504040204" pitchFamily="34" charset="0"/>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47C0B5A-BA7E-4041-BB35-024045520D3F}"/>
              </a:ext>
            </a:extLst>
          </p:cNvPr>
          <p:cNvSpPr>
            <a:spLocks noGrp="1"/>
          </p:cNvSpPr>
          <p:nvPr>
            <p:ph idx="1"/>
          </p:nvPr>
        </p:nvSpPr>
        <p:spPr>
          <a:xfrm>
            <a:off x="349455" y="1374093"/>
            <a:ext cx="8363203" cy="4109813"/>
          </a:xfrm>
          <a:prstGeom prst="rect">
            <a:avLst/>
          </a:prstGeom>
        </p:spPr>
        <p:txBody>
          <a:bodyPr>
            <a:normAutofit/>
          </a:bodyPr>
          <a:lstStyle>
            <a:lvl1pPr marL="266700" indent="-266700">
              <a:lnSpc>
                <a:spcPct val="100000"/>
              </a:lnSpc>
              <a:spcBef>
                <a:spcPts val="1100"/>
              </a:spcBef>
              <a:buClr>
                <a:schemeClr val="bg2"/>
              </a:buClr>
              <a:buSzPct val="120000"/>
              <a:buFont typeface="Verdana" panose="020B0604030504040204" pitchFamily="34" charset="0"/>
              <a:buChar char="●"/>
              <a:defRPr sz="1600" b="0">
                <a:solidFill>
                  <a:schemeClr val="tx1">
                    <a:lumMod val="85000"/>
                    <a:lumOff val="15000"/>
                  </a:schemeClr>
                </a:solidFill>
                <a:latin typeface="+mn-lt"/>
                <a:ea typeface="Verdana" panose="020B0604030504040204" pitchFamily="34" charset="0"/>
              </a:defRPr>
            </a:lvl1pPr>
            <a:lvl2pPr marL="446088" indent="-179388">
              <a:lnSpc>
                <a:spcPct val="95000"/>
              </a:lnSpc>
              <a:spcBef>
                <a:spcPts val="500"/>
              </a:spcBef>
              <a:buClr>
                <a:schemeClr val="bg2"/>
              </a:buClr>
              <a:buSzPct val="100000"/>
              <a:buFont typeface="Arial" panose="020B0604020202020204" pitchFamily="34" charset="0"/>
              <a:buChar char="•"/>
              <a:defRPr sz="1400">
                <a:solidFill>
                  <a:schemeClr val="tx1">
                    <a:lumMod val="65000"/>
                    <a:lumOff val="35000"/>
                  </a:schemeClr>
                </a:solidFill>
                <a:latin typeface="+mn-lt"/>
                <a:ea typeface="Verdana" panose="020B0604030504040204" pitchFamily="34" charset="0"/>
              </a:defRPr>
            </a:lvl2pPr>
            <a:lvl3pPr marL="857250" indent="-171450">
              <a:lnSpc>
                <a:spcPct val="95000"/>
              </a:lnSpc>
              <a:spcBef>
                <a:spcPts val="500"/>
              </a:spcBef>
              <a:buClr>
                <a:schemeClr val="bg2"/>
              </a:buClr>
              <a:buSzPct val="100000"/>
              <a:buFont typeface="Arial" panose="020B0604020202020204" pitchFamily="34" charset="0"/>
              <a:buChar char="•"/>
              <a:defRPr sz="1200">
                <a:solidFill>
                  <a:schemeClr val="tx1">
                    <a:lumMod val="65000"/>
                    <a:lumOff val="35000"/>
                  </a:schemeClr>
                </a:solidFill>
                <a:latin typeface="+mn-lt"/>
                <a:ea typeface="Verdana" panose="020B0604030504040204" pitchFamily="34" charset="0"/>
              </a:defRPr>
            </a:lvl3pPr>
            <a:lvl4pPr marL="1200150" indent="-171450">
              <a:lnSpc>
                <a:spcPct val="95000"/>
              </a:lnSpc>
              <a:spcBef>
                <a:spcPts val="500"/>
              </a:spcBef>
              <a:buClr>
                <a:schemeClr val="bg2"/>
              </a:buClr>
              <a:buSzPct val="100000"/>
              <a:buFont typeface="Arial" panose="020B0604020202020204" pitchFamily="34" charset="0"/>
              <a:buChar char="•"/>
              <a:defRPr sz="1200">
                <a:solidFill>
                  <a:schemeClr val="tx1">
                    <a:lumMod val="65000"/>
                    <a:lumOff val="35000"/>
                  </a:schemeClr>
                </a:solidFill>
                <a:latin typeface="+mn-lt"/>
                <a:ea typeface="Verdana" panose="020B0604030504040204" pitchFamily="34" charset="0"/>
              </a:defRPr>
            </a:lvl4pPr>
            <a:lvl5pPr marL="1543050" indent="-171450">
              <a:lnSpc>
                <a:spcPct val="95000"/>
              </a:lnSpc>
              <a:spcBef>
                <a:spcPts val="500"/>
              </a:spcBef>
              <a:buClr>
                <a:schemeClr val="bg2"/>
              </a:buClr>
              <a:buSzPct val="100000"/>
              <a:buFont typeface="Arial" panose="020B0604020202020204" pitchFamily="34" charset="0"/>
              <a:buChar char="•"/>
              <a:defRPr sz="1200">
                <a:solidFill>
                  <a:schemeClr val="tx1">
                    <a:lumMod val="65000"/>
                    <a:lumOff val="35000"/>
                  </a:schemeClr>
                </a:solidFill>
                <a:latin typeface="+mn-lt"/>
                <a:ea typeface="Verdan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2" name="Straight Connector 11">
            <a:extLst>
              <a:ext uri="{FF2B5EF4-FFF2-40B4-BE49-F238E27FC236}">
                <a16:creationId xmlns:a16="http://schemas.microsoft.com/office/drawing/2014/main" id="{13AF1E7B-6008-4E1B-80EC-CB6C5AC44EF7}"/>
              </a:ext>
            </a:extLst>
          </p:cNvPr>
          <p:cNvCxnSpPr/>
          <p:nvPr userDrawn="1"/>
        </p:nvCxnSpPr>
        <p:spPr>
          <a:xfrm>
            <a:off x="456455" y="1151083"/>
            <a:ext cx="8230345" cy="0"/>
          </a:xfrm>
          <a:prstGeom prst="line">
            <a:avLst/>
          </a:prstGeom>
          <a:ln w="12700">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21" name="Text Placeholder 20">
            <a:extLst>
              <a:ext uri="{FF2B5EF4-FFF2-40B4-BE49-F238E27FC236}">
                <a16:creationId xmlns:a16="http://schemas.microsoft.com/office/drawing/2014/main" id="{E9FD3F2A-DAAF-4BC2-8947-C46696CD168E}"/>
              </a:ext>
            </a:extLst>
          </p:cNvPr>
          <p:cNvSpPr>
            <a:spLocks noGrp="1"/>
          </p:cNvSpPr>
          <p:nvPr>
            <p:ph type="body" sz="quarter" idx="11" hasCustomPrompt="1"/>
          </p:nvPr>
        </p:nvSpPr>
        <p:spPr>
          <a:xfrm>
            <a:off x="659081" y="209395"/>
            <a:ext cx="8038832" cy="343670"/>
          </a:xfrm>
          <a:prstGeom prst="rect">
            <a:avLst/>
          </a:prstGeom>
          <a:noFill/>
        </p:spPr>
        <p:txBody>
          <a:bodyPr wrap="square" rtlCol="0" anchor="ctr" anchorCtr="0">
            <a:noAutofit/>
          </a:bodyPr>
          <a:lstStyle>
            <a:lvl1pPr marL="0" indent="0">
              <a:buFont typeface="Arial" panose="020B0604020202020204" pitchFamily="34" charset="0"/>
              <a:buNone/>
              <a:defRPr lang="en-US" sz="1200" b="1" smtClean="0">
                <a:solidFill>
                  <a:schemeClr val="bg2"/>
                </a:solidFill>
                <a:latin typeface="+mj-lt"/>
              </a:defRPr>
            </a:lvl1pPr>
            <a:lvl2pPr>
              <a:defRPr lang="en-US" smtClean="0"/>
            </a:lvl2pPr>
            <a:lvl3pPr>
              <a:defRPr lang="en-US" sz="1800" smtClean="0"/>
            </a:lvl3pPr>
            <a:lvl4pPr>
              <a:defRPr lang="en-US" sz="1800" smtClean="0"/>
            </a:lvl4pPr>
            <a:lvl5pPr>
              <a:defRPr lang="en-GB" sz="1800"/>
            </a:lvl5pPr>
          </a:lstStyle>
          <a:p>
            <a:pPr marL="0" lvl="0" defTabSz="914400"/>
            <a:r>
              <a:rPr lang="en-US"/>
              <a:t>Edit Master Section text styles</a:t>
            </a:r>
          </a:p>
        </p:txBody>
      </p:sp>
      <p:sp>
        <p:nvSpPr>
          <p:cNvPr id="9" name="Freeform 6">
            <a:extLst>
              <a:ext uri="{FF2B5EF4-FFF2-40B4-BE49-F238E27FC236}">
                <a16:creationId xmlns:a16="http://schemas.microsoft.com/office/drawing/2014/main" id="{C961E892-03BE-4835-A123-87EEBBDB7236}"/>
              </a:ext>
            </a:extLst>
          </p:cNvPr>
          <p:cNvSpPr>
            <a:spLocks/>
          </p:cNvSpPr>
          <p:nvPr userDrawn="1"/>
        </p:nvSpPr>
        <p:spPr bwMode="auto">
          <a:xfrm>
            <a:off x="452006" y="246290"/>
            <a:ext cx="241512" cy="241512"/>
          </a:xfrm>
          <a:custGeom>
            <a:avLst/>
            <a:gdLst>
              <a:gd name="T0" fmla="*/ 2231 w 4048"/>
              <a:gd name="T1" fmla="*/ 4041 h 4051"/>
              <a:gd name="T2" fmla="*/ 2530 w 4048"/>
              <a:gd name="T3" fmla="*/ 3987 h 4051"/>
              <a:gd name="T4" fmla="*/ 2812 w 4048"/>
              <a:gd name="T5" fmla="*/ 3892 h 4051"/>
              <a:gd name="T6" fmla="*/ 3073 w 4048"/>
              <a:gd name="T7" fmla="*/ 3757 h 4051"/>
              <a:gd name="T8" fmla="*/ 3311 w 4048"/>
              <a:gd name="T9" fmla="*/ 3588 h 4051"/>
              <a:gd name="T10" fmla="*/ 3522 w 4048"/>
              <a:gd name="T11" fmla="*/ 3388 h 4051"/>
              <a:gd name="T12" fmla="*/ 3702 w 4048"/>
              <a:gd name="T13" fmla="*/ 3158 h 4051"/>
              <a:gd name="T14" fmla="*/ 3849 w 4048"/>
              <a:gd name="T15" fmla="*/ 2904 h 4051"/>
              <a:gd name="T16" fmla="*/ 3957 w 4048"/>
              <a:gd name="T17" fmla="*/ 2628 h 4051"/>
              <a:gd name="T18" fmla="*/ 4025 w 4048"/>
              <a:gd name="T19" fmla="*/ 2335 h 4051"/>
              <a:gd name="T20" fmla="*/ 4048 w 4048"/>
              <a:gd name="T21" fmla="*/ 2026 h 4051"/>
              <a:gd name="T22" fmla="*/ 4025 w 4048"/>
              <a:gd name="T23" fmla="*/ 1718 h 4051"/>
              <a:gd name="T24" fmla="*/ 3957 w 4048"/>
              <a:gd name="T25" fmla="*/ 1423 h 4051"/>
              <a:gd name="T26" fmla="*/ 3849 w 4048"/>
              <a:gd name="T27" fmla="*/ 1148 h 4051"/>
              <a:gd name="T28" fmla="*/ 3702 w 4048"/>
              <a:gd name="T29" fmla="*/ 894 h 4051"/>
              <a:gd name="T30" fmla="*/ 3522 w 4048"/>
              <a:gd name="T31" fmla="*/ 664 h 4051"/>
              <a:gd name="T32" fmla="*/ 3311 w 4048"/>
              <a:gd name="T33" fmla="*/ 463 h 4051"/>
              <a:gd name="T34" fmla="*/ 3073 w 4048"/>
              <a:gd name="T35" fmla="*/ 294 h 4051"/>
              <a:gd name="T36" fmla="*/ 2812 w 4048"/>
              <a:gd name="T37" fmla="*/ 159 h 4051"/>
              <a:gd name="T38" fmla="*/ 2530 w 4048"/>
              <a:gd name="T39" fmla="*/ 64 h 4051"/>
              <a:gd name="T40" fmla="*/ 2231 w 4048"/>
              <a:gd name="T41" fmla="*/ 12 h 4051"/>
              <a:gd name="T42" fmla="*/ 1920 w 4048"/>
              <a:gd name="T43" fmla="*/ 3 h 4051"/>
              <a:gd name="T44" fmla="*/ 1616 w 4048"/>
              <a:gd name="T45" fmla="*/ 42 h 4051"/>
              <a:gd name="T46" fmla="*/ 1328 w 4048"/>
              <a:gd name="T47" fmla="*/ 124 h 4051"/>
              <a:gd name="T48" fmla="*/ 1060 w 4048"/>
              <a:gd name="T49" fmla="*/ 245 h 4051"/>
              <a:gd name="T50" fmla="*/ 813 w 4048"/>
              <a:gd name="T51" fmla="*/ 403 h 4051"/>
              <a:gd name="T52" fmla="*/ 593 w 4048"/>
              <a:gd name="T53" fmla="*/ 594 h 4051"/>
              <a:gd name="T54" fmla="*/ 402 w 4048"/>
              <a:gd name="T55" fmla="*/ 815 h 4051"/>
              <a:gd name="T56" fmla="*/ 244 w 4048"/>
              <a:gd name="T57" fmla="*/ 1061 h 4051"/>
              <a:gd name="T58" fmla="*/ 122 w 4048"/>
              <a:gd name="T59" fmla="*/ 1330 h 4051"/>
              <a:gd name="T60" fmla="*/ 41 w 4048"/>
              <a:gd name="T61" fmla="*/ 1618 h 4051"/>
              <a:gd name="T62" fmla="*/ 3 w 4048"/>
              <a:gd name="T63" fmla="*/ 1921 h 4051"/>
              <a:gd name="T64" fmla="*/ 10 w 4048"/>
              <a:gd name="T65" fmla="*/ 2233 h 4051"/>
              <a:gd name="T66" fmla="*/ 64 w 4048"/>
              <a:gd name="T67" fmla="*/ 2532 h 4051"/>
              <a:gd name="T68" fmla="*/ 159 w 4048"/>
              <a:gd name="T69" fmla="*/ 2815 h 4051"/>
              <a:gd name="T70" fmla="*/ 293 w 4048"/>
              <a:gd name="T71" fmla="*/ 3076 h 4051"/>
              <a:gd name="T72" fmla="*/ 462 w 4048"/>
              <a:gd name="T73" fmla="*/ 3314 h 4051"/>
              <a:gd name="T74" fmla="*/ 663 w 4048"/>
              <a:gd name="T75" fmla="*/ 3524 h 4051"/>
              <a:gd name="T76" fmla="*/ 893 w 4048"/>
              <a:gd name="T77" fmla="*/ 3705 h 4051"/>
              <a:gd name="T78" fmla="*/ 1147 w 4048"/>
              <a:gd name="T79" fmla="*/ 3852 h 4051"/>
              <a:gd name="T80" fmla="*/ 1422 w 4048"/>
              <a:gd name="T81" fmla="*/ 3960 h 4051"/>
              <a:gd name="T82" fmla="*/ 1715 w 4048"/>
              <a:gd name="T83" fmla="*/ 4028 h 4051"/>
              <a:gd name="T84" fmla="*/ 2024 w 4048"/>
              <a:gd name="T85" fmla="*/ 4051 h 4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48" h="4051">
                <a:moveTo>
                  <a:pt x="2024" y="4051"/>
                </a:moveTo>
                <a:lnTo>
                  <a:pt x="2128" y="4048"/>
                </a:lnTo>
                <a:lnTo>
                  <a:pt x="2231" y="4041"/>
                </a:lnTo>
                <a:lnTo>
                  <a:pt x="2333" y="4028"/>
                </a:lnTo>
                <a:lnTo>
                  <a:pt x="2432" y="4009"/>
                </a:lnTo>
                <a:lnTo>
                  <a:pt x="2530" y="3987"/>
                </a:lnTo>
                <a:lnTo>
                  <a:pt x="2626" y="3960"/>
                </a:lnTo>
                <a:lnTo>
                  <a:pt x="2720" y="3928"/>
                </a:lnTo>
                <a:lnTo>
                  <a:pt x="2812" y="3892"/>
                </a:lnTo>
                <a:lnTo>
                  <a:pt x="2901" y="3852"/>
                </a:lnTo>
                <a:lnTo>
                  <a:pt x="2988" y="3807"/>
                </a:lnTo>
                <a:lnTo>
                  <a:pt x="3073" y="3757"/>
                </a:lnTo>
                <a:lnTo>
                  <a:pt x="3155" y="3705"/>
                </a:lnTo>
                <a:lnTo>
                  <a:pt x="3235" y="3649"/>
                </a:lnTo>
                <a:lnTo>
                  <a:pt x="3311" y="3588"/>
                </a:lnTo>
                <a:lnTo>
                  <a:pt x="3385" y="3524"/>
                </a:lnTo>
                <a:lnTo>
                  <a:pt x="3455" y="3458"/>
                </a:lnTo>
                <a:lnTo>
                  <a:pt x="3522" y="3388"/>
                </a:lnTo>
                <a:lnTo>
                  <a:pt x="3586" y="3314"/>
                </a:lnTo>
                <a:lnTo>
                  <a:pt x="3646" y="3238"/>
                </a:lnTo>
                <a:lnTo>
                  <a:pt x="3702" y="3158"/>
                </a:lnTo>
                <a:lnTo>
                  <a:pt x="3755" y="3076"/>
                </a:lnTo>
                <a:lnTo>
                  <a:pt x="3804" y="2991"/>
                </a:lnTo>
                <a:lnTo>
                  <a:pt x="3849" y="2904"/>
                </a:lnTo>
                <a:lnTo>
                  <a:pt x="3889" y="2815"/>
                </a:lnTo>
                <a:lnTo>
                  <a:pt x="3926" y="2722"/>
                </a:lnTo>
                <a:lnTo>
                  <a:pt x="3957" y="2628"/>
                </a:lnTo>
                <a:lnTo>
                  <a:pt x="3984" y="2532"/>
                </a:lnTo>
                <a:lnTo>
                  <a:pt x="4007" y="2434"/>
                </a:lnTo>
                <a:lnTo>
                  <a:pt x="4025" y="2335"/>
                </a:lnTo>
                <a:lnTo>
                  <a:pt x="4038" y="2233"/>
                </a:lnTo>
                <a:lnTo>
                  <a:pt x="4045" y="2130"/>
                </a:lnTo>
                <a:lnTo>
                  <a:pt x="4048" y="2026"/>
                </a:lnTo>
                <a:lnTo>
                  <a:pt x="4045" y="1921"/>
                </a:lnTo>
                <a:lnTo>
                  <a:pt x="4038" y="1819"/>
                </a:lnTo>
                <a:lnTo>
                  <a:pt x="4025" y="1718"/>
                </a:lnTo>
                <a:lnTo>
                  <a:pt x="4007" y="1618"/>
                </a:lnTo>
                <a:lnTo>
                  <a:pt x="3984" y="1519"/>
                </a:lnTo>
                <a:lnTo>
                  <a:pt x="3957" y="1423"/>
                </a:lnTo>
                <a:lnTo>
                  <a:pt x="3926" y="1330"/>
                </a:lnTo>
                <a:lnTo>
                  <a:pt x="3889" y="1238"/>
                </a:lnTo>
                <a:lnTo>
                  <a:pt x="3849" y="1148"/>
                </a:lnTo>
                <a:lnTo>
                  <a:pt x="3804" y="1061"/>
                </a:lnTo>
                <a:lnTo>
                  <a:pt x="3755" y="976"/>
                </a:lnTo>
                <a:lnTo>
                  <a:pt x="3702" y="894"/>
                </a:lnTo>
                <a:lnTo>
                  <a:pt x="3646" y="815"/>
                </a:lnTo>
                <a:lnTo>
                  <a:pt x="3586" y="738"/>
                </a:lnTo>
                <a:lnTo>
                  <a:pt x="3522" y="664"/>
                </a:lnTo>
                <a:lnTo>
                  <a:pt x="3455" y="594"/>
                </a:lnTo>
                <a:lnTo>
                  <a:pt x="3385" y="527"/>
                </a:lnTo>
                <a:lnTo>
                  <a:pt x="3311" y="463"/>
                </a:lnTo>
                <a:lnTo>
                  <a:pt x="3235" y="403"/>
                </a:lnTo>
                <a:lnTo>
                  <a:pt x="3155" y="347"/>
                </a:lnTo>
                <a:lnTo>
                  <a:pt x="3073" y="294"/>
                </a:lnTo>
                <a:lnTo>
                  <a:pt x="2988" y="245"/>
                </a:lnTo>
                <a:lnTo>
                  <a:pt x="2901" y="201"/>
                </a:lnTo>
                <a:lnTo>
                  <a:pt x="2812" y="159"/>
                </a:lnTo>
                <a:lnTo>
                  <a:pt x="2720" y="124"/>
                </a:lnTo>
                <a:lnTo>
                  <a:pt x="2626" y="92"/>
                </a:lnTo>
                <a:lnTo>
                  <a:pt x="2530" y="64"/>
                </a:lnTo>
                <a:lnTo>
                  <a:pt x="2432" y="42"/>
                </a:lnTo>
                <a:lnTo>
                  <a:pt x="2333" y="24"/>
                </a:lnTo>
                <a:lnTo>
                  <a:pt x="2231" y="12"/>
                </a:lnTo>
                <a:lnTo>
                  <a:pt x="2128" y="3"/>
                </a:lnTo>
                <a:lnTo>
                  <a:pt x="2024" y="0"/>
                </a:lnTo>
                <a:lnTo>
                  <a:pt x="1920" y="3"/>
                </a:lnTo>
                <a:lnTo>
                  <a:pt x="1818" y="12"/>
                </a:lnTo>
                <a:lnTo>
                  <a:pt x="1715" y="24"/>
                </a:lnTo>
                <a:lnTo>
                  <a:pt x="1616" y="42"/>
                </a:lnTo>
                <a:lnTo>
                  <a:pt x="1518" y="64"/>
                </a:lnTo>
                <a:lnTo>
                  <a:pt x="1422" y="92"/>
                </a:lnTo>
                <a:lnTo>
                  <a:pt x="1328" y="124"/>
                </a:lnTo>
                <a:lnTo>
                  <a:pt x="1237" y="159"/>
                </a:lnTo>
                <a:lnTo>
                  <a:pt x="1147" y="201"/>
                </a:lnTo>
                <a:lnTo>
                  <a:pt x="1060" y="245"/>
                </a:lnTo>
                <a:lnTo>
                  <a:pt x="975" y="294"/>
                </a:lnTo>
                <a:lnTo>
                  <a:pt x="893" y="347"/>
                </a:lnTo>
                <a:lnTo>
                  <a:pt x="813" y="403"/>
                </a:lnTo>
                <a:lnTo>
                  <a:pt x="737" y="463"/>
                </a:lnTo>
                <a:lnTo>
                  <a:pt x="663" y="527"/>
                </a:lnTo>
                <a:lnTo>
                  <a:pt x="593" y="594"/>
                </a:lnTo>
                <a:lnTo>
                  <a:pt x="526" y="664"/>
                </a:lnTo>
                <a:lnTo>
                  <a:pt x="462" y="738"/>
                </a:lnTo>
                <a:lnTo>
                  <a:pt x="402" y="815"/>
                </a:lnTo>
                <a:lnTo>
                  <a:pt x="346" y="894"/>
                </a:lnTo>
                <a:lnTo>
                  <a:pt x="293" y="976"/>
                </a:lnTo>
                <a:lnTo>
                  <a:pt x="244" y="1061"/>
                </a:lnTo>
                <a:lnTo>
                  <a:pt x="199" y="1148"/>
                </a:lnTo>
                <a:lnTo>
                  <a:pt x="159" y="1238"/>
                </a:lnTo>
                <a:lnTo>
                  <a:pt x="122" y="1330"/>
                </a:lnTo>
                <a:lnTo>
                  <a:pt x="91" y="1423"/>
                </a:lnTo>
                <a:lnTo>
                  <a:pt x="64" y="1519"/>
                </a:lnTo>
                <a:lnTo>
                  <a:pt x="41" y="1618"/>
                </a:lnTo>
                <a:lnTo>
                  <a:pt x="23" y="1718"/>
                </a:lnTo>
                <a:lnTo>
                  <a:pt x="10" y="1819"/>
                </a:lnTo>
                <a:lnTo>
                  <a:pt x="3" y="1921"/>
                </a:lnTo>
                <a:lnTo>
                  <a:pt x="0" y="2026"/>
                </a:lnTo>
                <a:lnTo>
                  <a:pt x="3" y="2130"/>
                </a:lnTo>
                <a:lnTo>
                  <a:pt x="10" y="2233"/>
                </a:lnTo>
                <a:lnTo>
                  <a:pt x="23" y="2335"/>
                </a:lnTo>
                <a:lnTo>
                  <a:pt x="41" y="2434"/>
                </a:lnTo>
                <a:lnTo>
                  <a:pt x="64" y="2532"/>
                </a:lnTo>
                <a:lnTo>
                  <a:pt x="91" y="2628"/>
                </a:lnTo>
                <a:lnTo>
                  <a:pt x="122" y="2722"/>
                </a:lnTo>
                <a:lnTo>
                  <a:pt x="159" y="2815"/>
                </a:lnTo>
                <a:lnTo>
                  <a:pt x="199" y="2904"/>
                </a:lnTo>
                <a:lnTo>
                  <a:pt x="244" y="2991"/>
                </a:lnTo>
                <a:lnTo>
                  <a:pt x="293" y="3076"/>
                </a:lnTo>
                <a:lnTo>
                  <a:pt x="346" y="3158"/>
                </a:lnTo>
                <a:lnTo>
                  <a:pt x="402" y="3238"/>
                </a:lnTo>
                <a:lnTo>
                  <a:pt x="462" y="3314"/>
                </a:lnTo>
                <a:lnTo>
                  <a:pt x="526" y="3388"/>
                </a:lnTo>
                <a:lnTo>
                  <a:pt x="593" y="3458"/>
                </a:lnTo>
                <a:lnTo>
                  <a:pt x="663" y="3524"/>
                </a:lnTo>
                <a:lnTo>
                  <a:pt x="737" y="3588"/>
                </a:lnTo>
                <a:lnTo>
                  <a:pt x="813" y="3649"/>
                </a:lnTo>
                <a:lnTo>
                  <a:pt x="893" y="3705"/>
                </a:lnTo>
                <a:lnTo>
                  <a:pt x="975" y="3757"/>
                </a:lnTo>
                <a:lnTo>
                  <a:pt x="1060" y="3807"/>
                </a:lnTo>
                <a:lnTo>
                  <a:pt x="1147" y="3852"/>
                </a:lnTo>
                <a:lnTo>
                  <a:pt x="1237" y="3892"/>
                </a:lnTo>
                <a:lnTo>
                  <a:pt x="1328" y="3928"/>
                </a:lnTo>
                <a:lnTo>
                  <a:pt x="1422" y="3960"/>
                </a:lnTo>
                <a:lnTo>
                  <a:pt x="1518" y="3987"/>
                </a:lnTo>
                <a:lnTo>
                  <a:pt x="1616" y="4009"/>
                </a:lnTo>
                <a:lnTo>
                  <a:pt x="1715" y="4028"/>
                </a:lnTo>
                <a:lnTo>
                  <a:pt x="1818" y="4041"/>
                </a:lnTo>
                <a:lnTo>
                  <a:pt x="1920" y="4048"/>
                </a:lnTo>
                <a:lnTo>
                  <a:pt x="2024" y="4051"/>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Text Placeholder 21">
            <a:extLst>
              <a:ext uri="{FF2B5EF4-FFF2-40B4-BE49-F238E27FC236}">
                <a16:creationId xmlns:a16="http://schemas.microsoft.com/office/drawing/2014/main" id="{E8062FD1-FBFB-43EF-A60D-B03B12B4AB6A}"/>
              </a:ext>
            </a:extLst>
          </p:cNvPr>
          <p:cNvSpPr>
            <a:spLocks noGrp="1"/>
          </p:cNvSpPr>
          <p:nvPr>
            <p:ph type="body" sz="quarter" idx="13" hasCustomPrompt="1"/>
          </p:nvPr>
        </p:nvSpPr>
        <p:spPr>
          <a:xfrm>
            <a:off x="412605" y="235562"/>
            <a:ext cx="320314" cy="277268"/>
          </a:xfrm>
          <a:prstGeom prst="rect">
            <a:avLst/>
          </a:prstGeom>
        </p:spPr>
        <p:txBody>
          <a:bodyPr wrap="none" anchor="ctr" anchorCtr="0"/>
          <a:lstStyle>
            <a:lvl1pPr marL="0" indent="0" algn="ctr">
              <a:buNone/>
              <a:defRPr sz="800">
                <a:solidFill>
                  <a:schemeClr val="bg1"/>
                </a:solidFill>
              </a:defRPr>
            </a:lvl1pPr>
          </a:lstStyle>
          <a:p>
            <a:pPr lvl="0"/>
            <a:r>
              <a:rPr lang="en-US"/>
              <a:t>X</a:t>
            </a:r>
            <a:endParaRPr lang="en-GB"/>
          </a:p>
        </p:txBody>
      </p:sp>
      <p:pic>
        <p:nvPicPr>
          <p:cNvPr id="16" name="Picture 15">
            <a:extLst>
              <a:ext uri="{FF2B5EF4-FFF2-40B4-BE49-F238E27FC236}">
                <a16:creationId xmlns:a16="http://schemas.microsoft.com/office/drawing/2014/main" id="{6CC465F9-4BBF-4070-A059-E4B373036054}"/>
              </a:ext>
            </a:extLst>
          </p:cNvPr>
          <p:cNvPicPr>
            <a:picLocks noChangeAspect="1"/>
          </p:cNvPicPr>
          <p:nvPr userDrawn="1"/>
        </p:nvPicPr>
        <p:blipFill>
          <a:blip r:embed="rId2"/>
          <a:stretch>
            <a:fillRect/>
          </a:stretch>
        </p:blipFill>
        <p:spPr>
          <a:xfrm>
            <a:off x="7874668" y="332193"/>
            <a:ext cx="804957" cy="455605"/>
          </a:xfrm>
          <a:prstGeom prst="rect">
            <a:avLst/>
          </a:prstGeom>
        </p:spPr>
      </p:pic>
      <p:sp>
        <p:nvSpPr>
          <p:cNvPr id="17" name="Slide Number Placeholder 5">
            <a:extLst>
              <a:ext uri="{FF2B5EF4-FFF2-40B4-BE49-F238E27FC236}">
                <a16:creationId xmlns:a16="http://schemas.microsoft.com/office/drawing/2014/main" id="{054A90BB-EDE2-4A03-BEDE-B1E6DE30E96E}"/>
              </a:ext>
            </a:extLst>
          </p:cNvPr>
          <p:cNvSpPr>
            <a:spLocks noGrp="1"/>
          </p:cNvSpPr>
          <p:nvPr>
            <p:ph type="sldNum" sz="quarter" idx="4"/>
          </p:nvPr>
        </p:nvSpPr>
        <p:spPr>
          <a:xfrm>
            <a:off x="8366732" y="6370721"/>
            <a:ext cx="308460" cy="308460"/>
          </a:xfrm>
          <a:prstGeom prst="ellipse">
            <a:avLst/>
          </a:prstGeom>
          <a:solidFill>
            <a:schemeClr val="tx2"/>
          </a:solidFill>
        </p:spPr>
        <p:txBody>
          <a:bodyPr vert="horz" wrap="none" lIns="91440" tIns="45720" rIns="91440" bIns="45720" rtlCol="0" anchor="ctr"/>
          <a:lstStyle>
            <a:lvl1pPr algn="ctr">
              <a:defRPr sz="900">
                <a:solidFill>
                  <a:schemeClr val="bg1"/>
                </a:solidFill>
              </a:defRPr>
            </a:lvl1pPr>
          </a:lstStyle>
          <a:p>
            <a:fld id="{14A3106C-58CB-42DB-B4B7-C84BBDA5655D}" type="slidenum">
              <a:rPr lang="en-GB" smtClean="0"/>
              <a:pPr/>
              <a:t>‹#›</a:t>
            </a:fld>
            <a:endParaRPr lang="en-GB"/>
          </a:p>
        </p:txBody>
      </p:sp>
    </p:spTree>
    <p:extLst>
      <p:ext uri="{BB962C8B-B14F-4D97-AF65-F5344CB8AC3E}">
        <p14:creationId xmlns:p14="http://schemas.microsoft.com/office/powerpoint/2010/main" val="3381646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lp with Images">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554C65-9F06-4D99-98F8-B39693C18C9D}"/>
              </a:ext>
            </a:extLst>
          </p:cNvPr>
          <p:cNvSpPr txBox="1"/>
          <p:nvPr userDrawn="1"/>
        </p:nvSpPr>
        <p:spPr>
          <a:xfrm>
            <a:off x="362548" y="1605383"/>
            <a:ext cx="4707653" cy="338554"/>
          </a:xfrm>
          <a:prstGeom prst="rect">
            <a:avLst/>
          </a:prstGeom>
          <a:noFill/>
        </p:spPr>
        <p:txBody>
          <a:bodyPr wrap="square" rtlCol="0">
            <a:spAutoFit/>
          </a:bodyPr>
          <a:lstStyle/>
          <a:p>
            <a:r>
              <a:rPr lang="en-GB" sz="1600" b="1">
                <a:solidFill>
                  <a:schemeClr val="tx1">
                    <a:lumMod val="65000"/>
                    <a:lumOff val="35000"/>
                  </a:schemeClr>
                </a:solidFill>
              </a:rPr>
              <a:t>How to crop an image/picture</a:t>
            </a:r>
          </a:p>
        </p:txBody>
      </p:sp>
      <p:sp>
        <p:nvSpPr>
          <p:cNvPr id="5" name="TextBox 4">
            <a:extLst>
              <a:ext uri="{FF2B5EF4-FFF2-40B4-BE49-F238E27FC236}">
                <a16:creationId xmlns:a16="http://schemas.microsoft.com/office/drawing/2014/main" id="{60AB8748-2EEB-4A1A-9079-F3933EBB2C7F}"/>
              </a:ext>
            </a:extLst>
          </p:cNvPr>
          <p:cNvSpPr txBox="1"/>
          <p:nvPr userDrawn="1"/>
        </p:nvSpPr>
        <p:spPr>
          <a:xfrm>
            <a:off x="362547" y="1938632"/>
            <a:ext cx="6515551" cy="2882840"/>
          </a:xfrm>
          <a:prstGeom prst="rect">
            <a:avLst/>
          </a:prstGeom>
          <a:noFill/>
        </p:spPr>
        <p:txBody>
          <a:bodyPr wrap="square" rtlCol="0">
            <a:spAutoFit/>
          </a:bodyPr>
          <a:lstStyle/>
          <a:p>
            <a:pPr marL="342891" indent="-342891">
              <a:spcAft>
                <a:spcPts val="1000"/>
              </a:spcAft>
              <a:buFont typeface="+mj-lt"/>
              <a:buAutoNum type="arabicPeriod"/>
            </a:pPr>
            <a:r>
              <a:rPr lang="en-GB" sz="1300" b="0">
                <a:solidFill>
                  <a:schemeClr val="tx1">
                    <a:lumMod val="65000"/>
                    <a:lumOff val="35000"/>
                  </a:schemeClr>
                </a:solidFill>
              </a:rPr>
              <a:t>In your file (presentation), select the picture that you want to crop.</a:t>
            </a:r>
          </a:p>
          <a:p>
            <a:pPr marL="342891" indent="-342891">
              <a:spcAft>
                <a:spcPts val="1000"/>
              </a:spcAft>
              <a:buFont typeface="+mj-lt"/>
              <a:buAutoNum type="arabicPeriod"/>
            </a:pPr>
            <a:r>
              <a:rPr lang="en-GB" sz="1300" b="0">
                <a:solidFill>
                  <a:schemeClr val="tx1">
                    <a:lumMod val="65000"/>
                    <a:lumOff val="35000"/>
                  </a:schemeClr>
                </a:solidFill>
              </a:rPr>
              <a:t>Under </a:t>
            </a:r>
            <a:r>
              <a:rPr lang="en-GB" sz="1300" b="1">
                <a:solidFill>
                  <a:schemeClr val="tx1">
                    <a:lumMod val="65000"/>
                    <a:lumOff val="35000"/>
                  </a:schemeClr>
                </a:solidFill>
              </a:rPr>
              <a:t>Picture Tools</a:t>
            </a:r>
            <a:r>
              <a:rPr lang="en-GB" sz="1300" b="0">
                <a:solidFill>
                  <a:schemeClr val="tx1">
                    <a:lumMod val="65000"/>
                    <a:lumOff val="35000"/>
                  </a:schemeClr>
                </a:solidFill>
              </a:rPr>
              <a:t>, on the </a:t>
            </a:r>
            <a:r>
              <a:rPr lang="en-GB" sz="1300" b="1">
                <a:solidFill>
                  <a:schemeClr val="tx1">
                    <a:lumMod val="65000"/>
                    <a:lumOff val="35000"/>
                  </a:schemeClr>
                </a:solidFill>
              </a:rPr>
              <a:t>Format tab</a:t>
            </a:r>
            <a:r>
              <a:rPr lang="en-GB" sz="1300" b="0">
                <a:solidFill>
                  <a:schemeClr val="tx1">
                    <a:lumMod val="65000"/>
                    <a:lumOff val="35000"/>
                  </a:schemeClr>
                </a:solidFill>
              </a:rPr>
              <a:t>, in the </a:t>
            </a:r>
            <a:r>
              <a:rPr lang="en-GB" sz="1300" b="1">
                <a:solidFill>
                  <a:schemeClr val="tx1">
                    <a:lumMod val="65000"/>
                    <a:lumOff val="35000"/>
                  </a:schemeClr>
                </a:solidFill>
              </a:rPr>
              <a:t>Size</a:t>
            </a:r>
            <a:r>
              <a:rPr lang="en-GB" sz="1300" b="0">
                <a:solidFill>
                  <a:schemeClr val="tx1">
                    <a:lumMod val="65000"/>
                    <a:lumOff val="35000"/>
                  </a:schemeClr>
                </a:solidFill>
              </a:rPr>
              <a:t> group, click </a:t>
            </a:r>
            <a:r>
              <a:rPr lang="en-GB" sz="1300" b="1">
                <a:solidFill>
                  <a:schemeClr val="tx1">
                    <a:lumMod val="65000"/>
                    <a:lumOff val="35000"/>
                  </a:schemeClr>
                </a:solidFill>
              </a:rPr>
              <a:t>Crop</a:t>
            </a:r>
            <a:r>
              <a:rPr lang="en-GB" sz="1300" b="0">
                <a:solidFill>
                  <a:schemeClr val="tx1">
                    <a:lumMod val="65000"/>
                    <a:lumOff val="35000"/>
                  </a:schemeClr>
                </a:solidFill>
              </a:rPr>
              <a:t>.</a:t>
            </a:r>
          </a:p>
          <a:p>
            <a:pPr marL="342891" indent="-342891">
              <a:spcAft>
                <a:spcPts val="600"/>
              </a:spcAft>
              <a:buFont typeface="+mj-lt"/>
              <a:buAutoNum type="arabicPeriod"/>
            </a:pPr>
            <a:r>
              <a:rPr lang="en-GB" sz="1300" b="0">
                <a:solidFill>
                  <a:schemeClr val="tx1">
                    <a:lumMod val="65000"/>
                    <a:lumOff val="35000"/>
                  </a:schemeClr>
                </a:solidFill>
              </a:rPr>
              <a:t>Do one of the following</a:t>
            </a:r>
            <a:r>
              <a:rPr lang="en-GB" sz="1100" b="0">
                <a:solidFill>
                  <a:schemeClr val="tx1">
                    <a:lumMod val="65000"/>
                    <a:lumOff val="35000"/>
                  </a:schemeClr>
                </a:solidFill>
              </a:rPr>
              <a:t>: </a:t>
            </a:r>
          </a:p>
          <a:p>
            <a:pPr marL="528625" indent="-171446">
              <a:spcAft>
                <a:spcPts val="600"/>
              </a:spcAft>
              <a:buFont typeface="Arial" panose="020B0604020202020204" pitchFamily="34" charset="0"/>
              <a:buChar char="•"/>
            </a:pPr>
            <a:r>
              <a:rPr lang="en-GB" sz="1100" b="0">
                <a:solidFill>
                  <a:schemeClr val="tx1">
                    <a:lumMod val="65000"/>
                    <a:lumOff val="35000"/>
                  </a:schemeClr>
                </a:solidFill>
              </a:rPr>
              <a:t>To crop one side, drag the </a:t>
            </a:r>
            <a:r>
              <a:rPr lang="en-GB" sz="1100" b="0" err="1">
                <a:solidFill>
                  <a:schemeClr val="tx1">
                    <a:lumMod val="65000"/>
                    <a:lumOff val="35000"/>
                  </a:schemeClr>
                </a:solidFill>
              </a:rPr>
              <a:t>center</a:t>
            </a:r>
            <a:r>
              <a:rPr lang="en-GB" sz="1100" b="0">
                <a:solidFill>
                  <a:schemeClr val="tx1">
                    <a:lumMod val="65000"/>
                    <a:lumOff val="35000"/>
                  </a:schemeClr>
                </a:solidFill>
              </a:rPr>
              <a:t> cropping handle on that side inward.</a:t>
            </a:r>
          </a:p>
          <a:p>
            <a:pPr marL="528625" indent="-171446">
              <a:spcAft>
                <a:spcPts val="600"/>
              </a:spcAft>
              <a:buFont typeface="Arial" panose="020B0604020202020204" pitchFamily="34" charset="0"/>
              <a:buChar char="•"/>
            </a:pPr>
            <a:r>
              <a:rPr lang="en-GB" sz="1100" b="0">
                <a:solidFill>
                  <a:schemeClr val="tx1">
                    <a:lumMod val="65000"/>
                    <a:lumOff val="35000"/>
                  </a:schemeClr>
                </a:solidFill>
              </a:rPr>
              <a:t>To crop equally on two sides at the same time, press and hold CTRL while you drag the </a:t>
            </a:r>
            <a:r>
              <a:rPr lang="en-GB" sz="1100" b="0" err="1">
                <a:solidFill>
                  <a:schemeClr val="tx1">
                    <a:lumMod val="65000"/>
                    <a:lumOff val="35000"/>
                  </a:schemeClr>
                </a:solidFill>
              </a:rPr>
              <a:t>center</a:t>
            </a:r>
            <a:r>
              <a:rPr lang="en-GB" sz="1100" b="0">
                <a:solidFill>
                  <a:schemeClr val="tx1">
                    <a:lumMod val="65000"/>
                    <a:lumOff val="35000"/>
                  </a:schemeClr>
                </a:solidFill>
              </a:rPr>
              <a:t> cropping handle on either side inward.</a:t>
            </a:r>
          </a:p>
          <a:p>
            <a:pPr marL="528625" indent="-171446">
              <a:spcAft>
                <a:spcPts val="1000"/>
              </a:spcAft>
              <a:buFont typeface="Arial" panose="020B0604020202020204" pitchFamily="34" charset="0"/>
              <a:buChar char="•"/>
            </a:pPr>
            <a:r>
              <a:rPr lang="en-GB" sz="1100" b="0">
                <a:solidFill>
                  <a:schemeClr val="tx1">
                    <a:lumMod val="65000"/>
                    <a:lumOff val="35000"/>
                  </a:schemeClr>
                </a:solidFill>
              </a:rPr>
              <a:t>To crop equally on all four sides at the same time, press and hold CTRL while you drag a corner cropping handle inward.</a:t>
            </a:r>
          </a:p>
          <a:p>
            <a:pPr marL="342891" indent="-342891">
              <a:spcAft>
                <a:spcPts val="1000"/>
              </a:spcAft>
              <a:buFont typeface="+mj-lt"/>
              <a:buAutoNum type="arabicPeriod" startAt="4"/>
            </a:pPr>
            <a:r>
              <a:rPr lang="en-GB" sz="1300" b="0">
                <a:solidFill>
                  <a:schemeClr val="tx1">
                    <a:lumMod val="65000"/>
                    <a:lumOff val="35000"/>
                  </a:schemeClr>
                </a:solidFill>
              </a:rPr>
              <a:t>To position the crop, move either the crop area (by dragging the edges of the crop rectangle), or the picture.</a:t>
            </a:r>
          </a:p>
          <a:p>
            <a:pPr marL="342891" indent="-342891">
              <a:spcAft>
                <a:spcPts val="1000"/>
              </a:spcAft>
              <a:buFont typeface="+mj-lt"/>
              <a:buAutoNum type="arabicPeriod" startAt="4"/>
            </a:pPr>
            <a:r>
              <a:rPr lang="en-GB" sz="1300" b="0">
                <a:solidFill>
                  <a:schemeClr val="tx1">
                    <a:lumMod val="65000"/>
                    <a:lumOff val="35000"/>
                  </a:schemeClr>
                </a:solidFill>
              </a:rPr>
              <a:t>When you are finished, press ESC.</a:t>
            </a:r>
            <a:endParaRPr lang="en-GB" sz="1600" b="0">
              <a:solidFill>
                <a:schemeClr val="tx1">
                  <a:lumMod val="65000"/>
                  <a:lumOff val="35000"/>
                </a:schemeClr>
              </a:solidFill>
            </a:endParaRPr>
          </a:p>
        </p:txBody>
      </p:sp>
      <p:pic>
        <p:nvPicPr>
          <p:cNvPr id="6" name="Picture 5">
            <a:extLst>
              <a:ext uri="{FF2B5EF4-FFF2-40B4-BE49-F238E27FC236}">
                <a16:creationId xmlns:a16="http://schemas.microsoft.com/office/drawing/2014/main" id="{3C518C62-D419-4493-8D9D-FEAF0B316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56815" y="1514381"/>
            <a:ext cx="2969759" cy="424251"/>
          </a:xfrm>
          <a:prstGeom prst="rect">
            <a:avLst/>
          </a:prstGeom>
        </p:spPr>
      </p:pic>
      <p:sp>
        <p:nvSpPr>
          <p:cNvPr id="7" name="Rectangle 6">
            <a:extLst>
              <a:ext uri="{FF2B5EF4-FFF2-40B4-BE49-F238E27FC236}">
                <a16:creationId xmlns:a16="http://schemas.microsoft.com/office/drawing/2014/main" id="{452D2C24-B3D8-4DB5-B1E8-1CED93FC9129}"/>
              </a:ext>
            </a:extLst>
          </p:cNvPr>
          <p:cNvSpPr/>
          <p:nvPr userDrawn="1"/>
        </p:nvSpPr>
        <p:spPr>
          <a:xfrm>
            <a:off x="446088" y="5095139"/>
            <a:ext cx="8228011" cy="1090863"/>
          </a:xfrm>
          <a:prstGeom prst="rect">
            <a:avLst/>
          </a:prstGeom>
          <a:solidFill>
            <a:schemeClr val="bg1">
              <a:lumMod val="85000"/>
            </a:schemeClr>
          </a:solidFill>
        </p:spPr>
        <p:txBody>
          <a:bodyPr wrap="square" anchor="ctr" anchorCtr="0">
            <a:noAutofit/>
          </a:bodyPr>
          <a:lstStyle/>
          <a:p>
            <a:pPr marL="180970" indent="-90486">
              <a:spcAft>
                <a:spcPts val="600"/>
              </a:spcAft>
            </a:pPr>
            <a:r>
              <a:rPr lang="en-GB" sz="1000" b="1"/>
              <a:t>Notes</a:t>
            </a:r>
            <a:r>
              <a:rPr lang="en-GB" sz="1000"/>
              <a:t>   </a:t>
            </a:r>
          </a:p>
          <a:p>
            <a:pPr marL="180970" indent="-90486">
              <a:spcAft>
                <a:spcPts val="600"/>
              </a:spcAft>
              <a:buFont typeface="Arial" panose="020B0604020202020204" pitchFamily="34" charset="0"/>
              <a:buChar char="•"/>
            </a:pPr>
            <a:r>
              <a:rPr lang="en-GB" sz="900"/>
              <a:t>To crop the picture to exact dimensions, right-click the picture, and then on the shortcut menu, click Format Picture. On the Crop pane, under Picture position, enter the numbers that you want in the Width and Height boxes. For additional information about these and other options see, Format Object (Crop).</a:t>
            </a:r>
          </a:p>
          <a:p>
            <a:pPr marL="180970" indent="-90486">
              <a:spcAft>
                <a:spcPts val="600"/>
              </a:spcAft>
              <a:buFont typeface="Arial" panose="020B0604020202020204" pitchFamily="34" charset="0"/>
              <a:buChar char="•"/>
            </a:pPr>
            <a:r>
              <a:rPr lang="en-GB" sz="900"/>
              <a:t>To outcrop or add a margin around a picture drag the cropping handles away from the </a:t>
            </a:r>
            <a:r>
              <a:rPr lang="en-GB" sz="900" err="1"/>
              <a:t>center</a:t>
            </a:r>
            <a:r>
              <a:rPr lang="en-GB" sz="900"/>
              <a:t> of the picture.</a:t>
            </a:r>
            <a:endParaRPr lang="en-GB" sz="1000"/>
          </a:p>
        </p:txBody>
      </p:sp>
      <p:pic>
        <p:nvPicPr>
          <p:cNvPr id="8" name="Picture 7">
            <a:extLst>
              <a:ext uri="{FF2B5EF4-FFF2-40B4-BE49-F238E27FC236}">
                <a16:creationId xmlns:a16="http://schemas.microsoft.com/office/drawing/2014/main" id="{D9BDA7B8-AFB1-4FC5-9767-C4A08AFA2F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7876" y="957682"/>
            <a:ext cx="1428750" cy="647700"/>
          </a:xfrm>
          <a:prstGeom prst="rect">
            <a:avLst/>
          </a:prstGeom>
        </p:spPr>
      </p:pic>
      <p:pic>
        <p:nvPicPr>
          <p:cNvPr id="9" name="Picture 8">
            <a:extLst>
              <a:ext uri="{FF2B5EF4-FFF2-40B4-BE49-F238E27FC236}">
                <a16:creationId xmlns:a16="http://schemas.microsoft.com/office/drawing/2014/main" id="{EF567089-2C80-4652-81F9-9F407E9AFC39}"/>
              </a:ext>
            </a:extLst>
          </p:cNvPr>
          <p:cNvPicPr>
            <a:picLocks noChangeAspect="1"/>
          </p:cNvPicPr>
          <p:nvPr userDrawn="1"/>
        </p:nvPicPr>
        <p:blipFill>
          <a:blip r:embed="rId4"/>
          <a:stretch>
            <a:fillRect/>
          </a:stretch>
        </p:blipFill>
        <p:spPr>
          <a:xfrm>
            <a:off x="7904747" y="6280782"/>
            <a:ext cx="804959" cy="455606"/>
          </a:xfrm>
          <a:prstGeom prst="rect">
            <a:avLst/>
          </a:prstGeom>
        </p:spPr>
      </p:pic>
      <p:sp>
        <p:nvSpPr>
          <p:cNvPr id="10" name="TextBox 9">
            <a:extLst>
              <a:ext uri="{FF2B5EF4-FFF2-40B4-BE49-F238E27FC236}">
                <a16:creationId xmlns:a16="http://schemas.microsoft.com/office/drawing/2014/main" id="{B9FD189F-D450-40A8-A4F6-24D25192D97E}"/>
              </a:ext>
            </a:extLst>
          </p:cNvPr>
          <p:cNvSpPr txBox="1"/>
          <p:nvPr userDrawn="1"/>
        </p:nvSpPr>
        <p:spPr>
          <a:xfrm>
            <a:off x="0" y="318535"/>
            <a:ext cx="9144000" cy="400110"/>
          </a:xfrm>
          <a:prstGeom prst="rect">
            <a:avLst/>
          </a:prstGeom>
          <a:solidFill>
            <a:schemeClr val="bg2"/>
          </a:solidFill>
        </p:spPr>
        <p:txBody>
          <a:bodyPr wrap="square" lIns="432000" rtlCol="0">
            <a:spAutoFit/>
          </a:bodyPr>
          <a:lstStyle/>
          <a:p>
            <a:r>
              <a:rPr lang="en-GB" sz="2000">
                <a:solidFill>
                  <a:schemeClr val="bg1"/>
                </a:solidFill>
                <a:latin typeface="+mj-lt"/>
              </a:rPr>
              <a:t>HELP</a:t>
            </a:r>
            <a:r>
              <a:rPr lang="en-GB" sz="2000" baseline="0">
                <a:solidFill>
                  <a:schemeClr val="bg1"/>
                </a:solidFill>
                <a:latin typeface="+mj-lt"/>
              </a:rPr>
              <a:t> WITH IMAGES</a:t>
            </a:r>
            <a:endParaRPr lang="en-GB" sz="2000">
              <a:solidFill>
                <a:schemeClr val="bg1"/>
              </a:solidFill>
              <a:latin typeface="+mj-lt"/>
            </a:endParaRPr>
          </a:p>
        </p:txBody>
      </p:sp>
    </p:spTree>
    <p:extLst>
      <p:ext uri="{BB962C8B-B14F-4D97-AF65-F5344CB8AC3E}">
        <p14:creationId xmlns:p14="http://schemas.microsoft.com/office/powerpoint/2010/main" val="2499705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Help with Images">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6CFD9CE-584A-4B06-A1B3-91BFD705A9E3}"/>
              </a:ext>
            </a:extLst>
          </p:cNvPr>
          <p:cNvSpPr txBox="1"/>
          <p:nvPr userDrawn="1"/>
        </p:nvSpPr>
        <p:spPr>
          <a:xfrm>
            <a:off x="0" y="318535"/>
            <a:ext cx="9144000" cy="400110"/>
          </a:xfrm>
          <a:prstGeom prst="rect">
            <a:avLst/>
          </a:prstGeom>
          <a:solidFill>
            <a:schemeClr val="bg2"/>
          </a:solidFill>
        </p:spPr>
        <p:txBody>
          <a:bodyPr wrap="square" lIns="432000" rtlCol="0">
            <a:spAutoFit/>
          </a:bodyPr>
          <a:lstStyle/>
          <a:p>
            <a:r>
              <a:rPr lang="en-GB" sz="2000">
                <a:solidFill>
                  <a:schemeClr val="bg1"/>
                </a:solidFill>
                <a:latin typeface="+mj-lt"/>
              </a:rPr>
              <a:t>HELP</a:t>
            </a:r>
            <a:r>
              <a:rPr lang="en-GB" sz="2000" baseline="0">
                <a:solidFill>
                  <a:schemeClr val="bg1"/>
                </a:solidFill>
                <a:latin typeface="+mj-lt"/>
              </a:rPr>
              <a:t> WITH TEXT SPACING</a:t>
            </a:r>
            <a:endParaRPr lang="en-GB" sz="2000">
              <a:solidFill>
                <a:schemeClr val="bg1"/>
              </a:solidFill>
              <a:latin typeface="+mj-lt"/>
            </a:endParaRPr>
          </a:p>
        </p:txBody>
      </p:sp>
      <p:sp>
        <p:nvSpPr>
          <p:cNvPr id="11" name="TextBox 10">
            <a:extLst>
              <a:ext uri="{FF2B5EF4-FFF2-40B4-BE49-F238E27FC236}">
                <a16:creationId xmlns:a16="http://schemas.microsoft.com/office/drawing/2014/main" id="{43D9FFAB-BEE5-49AF-A33B-6C063448AA0B}"/>
              </a:ext>
            </a:extLst>
          </p:cNvPr>
          <p:cNvSpPr txBox="1"/>
          <p:nvPr userDrawn="1"/>
        </p:nvSpPr>
        <p:spPr>
          <a:xfrm>
            <a:off x="362548" y="1007520"/>
            <a:ext cx="7498919" cy="707886"/>
          </a:xfrm>
          <a:prstGeom prst="rect">
            <a:avLst/>
          </a:prstGeom>
          <a:noFill/>
        </p:spPr>
        <p:txBody>
          <a:bodyPr wrap="square" rtlCol="0">
            <a:spAutoFit/>
          </a:bodyPr>
          <a:lstStyle/>
          <a:p>
            <a:r>
              <a:rPr lang="en-GB" sz="1600" b="1">
                <a:solidFill>
                  <a:schemeClr val="tx1">
                    <a:lumMod val="75000"/>
                    <a:lumOff val="25000"/>
                  </a:schemeClr>
                </a:solidFill>
              </a:rPr>
              <a:t>Change the line spacing between lines of text</a:t>
            </a:r>
            <a:br>
              <a:rPr lang="en-GB" sz="1200" b="0">
                <a:solidFill>
                  <a:schemeClr val="tx1">
                    <a:lumMod val="75000"/>
                    <a:lumOff val="25000"/>
                  </a:schemeClr>
                </a:solidFill>
              </a:rPr>
            </a:br>
            <a:r>
              <a:rPr lang="en-GB" sz="1200" b="0">
                <a:solidFill>
                  <a:schemeClr val="tx1">
                    <a:lumMod val="75000"/>
                    <a:lumOff val="25000"/>
                  </a:schemeClr>
                </a:solidFill>
              </a:rPr>
              <a:t>To make the text on your slides easier to read, you might want to change the spacing between lines of text and between paragraphs in your PowerPoint presentation. </a:t>
            </a:r>
          </a:p>
        </p:txBody>
      </p:sp>
      <p:pic>
        <p:nvPicPr>
          <p:cNvPr id="12" name="Picture 2" descr="PowerPoint Ribbon Image">
            <a:extLst>
              <a:ext uri="{FF2B5EF4-FFF2-40B4-BE49-F238E27FC236}">
                <a16:creationId xmlns:a16="http://schemas.microsoft.com/office/drawing/2014/main" id="{CEC3DECD-B5D4-4427-B218-FC89DF3323E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512543" y="2516347"/>
            <a:ext cx="2567008" cy="76851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Paragraph dialog box in PowerPoint">
            <a:extLst>
              <a:ext uri="{FF2B5EF4-FFF2-40B4-BE49-F238E27FC236}">
                <a16:creationId xmlns:a16="http://schemas.microsoft.com/office/drawing/2014/main" id="{C38933C5-C722-4902-8E22-6BF384329C0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3077" y="2833730"/>
            <a:ext cx="3176197" cy="204703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5ABFADA4-E3A0-4B12-BBE6-7D2A64FCAF2C}"/>
              </a:ext>
            </a:extLst>
          </p:cNvPr>
          <p:cNvPicPr>
            <a:picLocks noChangeAspect="1"/>
          </p:cNvPicPr>
          <p:nvPr userDrawn="1"/>
        </p:nvPicPr>
        <p:blipFill>
          <a:blip r:embed="rId4"/>
          <a:stretch>
            <a:fillRect/>
          </a:stretch>
        </p:blipFill>
        <p:spPr>
          <a:xfrm>
            <a:off x="7904747" y="6280782"/>
            <a:ext cx="804959" cy="455606"/>
          </a:xfrm>
          <a:prstGeom prst="rect">
            <a:avLst/>
          </a:prstGeom>
        </p:spPr>
      </p:pic>
      <p:sp>
        <p:nvSpPr>
          <p:cNvPr id="15" name="TextBox 14">
            <a:extLst>
              <a:ext uri="{FF2B5EF4-FFF2-40B4-BE49-F238E27FC236}">
                <a16:creationId xmlns:a16="http://schemas.microsoft.com/office/drawing/2014/main" id="{2462B095-3456-4C8A-B9F7-9FBB4D5D46C3}"/>
              </a:ext>
            </a:extLst>
          </p:cNvPr>
          <p:cNvSpPr txBox="1"/>
          <p:nvPr userDrawn="1"/>
        </p:nvSpPr>
        <p:spPr>
          <a:xfrm>
            <a:off x="362547" y="1850166"/>
            <a:ext cx="7302977" cy="5416868"/>
          </a:xfrm>
          <a:prstGeom prst="rect">
            <a:avLst/>
          </a:prstGeom>
          <a:noFill/>
        </p:spPr>
        <p:txBody>
          <a:bodyPr wrap="square" rtlCol="0">
            <a:spAutoFit/>
          </a:bodyPr>
          <a:lstStyle/>
          <a:p>
            <a:pPr marL="342891" indent="-342891">
              <a:spcAft>
                <a:spcPts val="1000"/>
              </a:spcAft>
              <a:buFont typeface="+mj-lt"/>
              <a:buAutoNum type="arabicPeriod"/>
            </a:pPr>
            <a:r>
              <a:rPr lang="en-GB" sz="1300" b="0">
                <a:solidFill>
                  <a:schemeClr val="tx1">
                    <a:lumMod val="75000"/>
                    <a:lumOff val="25000"/>
                  </a:schemeClr>
                </a:solidFill>
              </a:rPr>
              <a:t>On the slide, select the text that you want to change. </a:t>
            </a:r>
          </a:p>
          <a:p>
            <a:pPr marL="342891" indent="-342891">
              <a:spcAft>
                <a:spcPts val="1000"/>
              </a:spcAft>
              <a:buFont typeface="+mj-lt"/>
              <a:buAutoNum type="arabicPeriod"/>
            </a:pPr>
            <a:r>
              <a:rPr lang="en-GB" sz="1300" b="0">
                <a:solidFill>
                  <a:schemeClr val="tx1">
                    <a:lumMod val="75000"/>
                    <a:lumOff val="25000"/>
                  </a:schemeClr>
                </a:solidFill>
              </a:rPr>
              <a:t>Click </a:t>
            </a:r>
            <a:r>
              <a:rPr lang="en-GB" sz="1300" b="1">
                <a:solidFill>
                  <a:schemeClr val="tx1">
                    <a:lumMod val="75000"/>
                    <a:lumOff val="25000"/>
                  </a:schemeClr>
                </a:solidFill>
              </a:rPr>
              <a:t>Home</a:t>
            </a:r>
            <a:r>
              <a:rPr lang="en-GB" sz="1300" b="0">
                <a:solidFill>
                  <a:schemeClr val="tx1">
                    <a:lumMod val="75000"/>
                    <a:lumOff val="25000"/>
                  </a:schemeClr>
                </a:solidFill>
              </a:rPr>
              <a:t>, and in the </a:t>
            </a:r>
            <a:r>
              <a:rPr lang="en-GB" sz="1300" b="1">
                <a:solidFill>
                  <a:schemeClr val="tx1">
                    <a:lumMod val="75000"/>
                    <a:lumOff val="25000"/>
                  </a:schemeClr>
                </a:solidFill>
              </a:rPr>
              <a:t>Paragraph</a:t>
            </a:r>
            <a:r>
              <a:rPr lang="en-GB" sz="1300" b="0">
                <a:solidFill>
                  <a:schemeClr val="tx1">
                    <a:lumMod val="75000"/>
                    <a:lumOff val="25000"/>
                  </a:schemeClr>
                </a:solidFill>
              </a:rPr>
              <a:t> group, click the dialog box launcher.</a:t>
            </a:r>
          </a:p>
          <a:p>
            <a:pPr marL="342891" indent="-342891">
              <a:spcAft>
                <a:spcPts val="1000"/>
              </a:spcAft>
              <a:buFont typeface="+mj-lt"/>
              <a:buAutoNum type="arabicPeriod"/>
            </a:pPr>
            <a:r>
              <a:rPr lang="en-GB" sz="1300" b="0">
                <a:solidFill>
                  <a:schemeClr val="tx1">
                    <a:lumMod val="75000"/>
                    <a:lumOff val="25000"/>
                  </a:schemeClr>
                </a:solidFill>
              </a:rPr>
              <a:t>Pick the spacing option that you want:</a:t>
            </a:r>
          </a:p>
          <a:p>
            <a:pPr marL="342891" indent="-342891">
              <a:spcAft>
                <a:spcPts val="1000"/>
              </a:spcAft>
              <a:buFont typeface="+mj-lt"/>
              <a:buAutoNum type="arabicPeriod"/>
            </a:pPr>
            <a:endParaRPr lang="en-GB" sz="1300" b="0">
              <a:solidFill>
                <a:schemeClr val="tx1">
                  <a:lumMod val="75000"/>
                  <a:lumOff val="25000"/>
                </a:schemeClr>
              </a:solidFill>
            </a:endParaRPr>
          </a:p>
          <a:p>
            <a:pPr marL="342891" indent="-342891">
              <a:spcAft>
                <a:spcPts val="1000"/>
              </a:spcAft>
              <a:buFont typeface="+mj-lt"/>
              <a:buAutoNum type="arabicPeriod"/>
            </a:pPr>
            <a:endParaRPr lang="en-GB" sz="1300" b="0">
              <a:solidFill>
                <a:schemeClr val="tx1">
                  <a:lumMod val="75000"/>
                  <a:lumOff val="25000"/>
                </a:schemeClr>
              </a:solidFill>
            </a:endParaRPr>
          </a:p>
          <a:p>
            <a:pPr marL="342891" indent="-342891">
              <a:spcAft>
                <a:spcPts val="1000"/>
              </a:spcAft>
              <a:buFont typeface="+mj-lt"/>
              <a:buAutoNum type="arabicPeriod"/>
            </a:pPr>
            <a:endParaRPr lang="en-GB" sz="1300" b="0">
              <a:solidFill>
                <a:schemeClr val="tx1">
                  <a:lumMod val="75000"/>
                  <a:lumOff val="25000"/>
                </a:schemeClr>
              </a:solidFill>
            </a:endParaRPr>
          </a:p>
          <a:p>
            <a:pPr marL="342891" indent="-342891">
              <a:spcAft>
                <a:spcPts val="1000"/>
              </a:spcAft>
              <a:buFont typeface="+mj-lt"/>
              <a:buAutoNum type="arabicPeriod"/>
            </a:pPr>
            <a:endParaRPr lang="en-GB" sz="1300" b="0">
              <a:solidFill>
                <a:schemeClr val="tx1">
                  <a:lumMod val="75000"/>
                  <a:lumOff val="25000"/>
                </a:schemeClr>
              </a:solidFill>
            </a:endParaRPr>
          </a:p>
          <a:p>
            <a:pPr marL="342891" indent="-342891">
              <a:spcAft>
                <a:spcPts val="1000"/>
              </a:spcAft>
              <a:buFont typeface="+mj-lt"/>
              <a:buAutoNum type="arabicPeriod"/>
            </a:pPr>
            <a:endParaRPr lang="en-GB" sz="1300" b="0">
              <a:solidFill>
                <a:schemeClr val="tx1">
                  <a:lumMod val="75000"/>
                  <a:lumOff val="25000"/>
                </a:schemeClr>
              </a:solidFill>
            </a:endParaRPr>
          </a:p>
          <a:p>
            <a:pPr marL="342891" indent="-342891">
              <a:spcAft>
                <a:spcPts val="1000"/>
              </a:spcAft>
              <a:buFont typeface="+mj-lt"/>
              <a:buAutoNum type="arabicPeriod"/>
            </a:pPr>
            <a:endParaRPr lang="en-GB" sz="1300" b="0">
              <a:solidFill>
                <a:schemeClr val="tx1">
                  <a:lumMod val="75000"/>
                  <a:lumOff val="25000"/>
                </a:schemeClr>
              </a:solidFill>
            </a:endParaRPr>
          </a:p>
          <a:p>
            <a:pPr marL="342891" indent="-342891">
              <a:spcAft>
                <a:spcPts val="1000"/>
              </a:spcAft>
              <a:buFont typeface="+mj-lt"/>
              <a:buAutoNum type="arabicPeriod"/>
            </a:pPr>
            <a:endParaRPr lang="en-GB" sz="1300" b="0">
              <a:solidFill>
                <a:schemeClr val="tx1">
                  <a:lumMod val="75000"/>
                  <a:lumOff val="25000"/>
                </a:schemeClr>
              </a:solidFill>
            </a:endParaRPr>
          </a:p>
          <a:p>
            <a:pPr marL="355591" indent="-355591">
              <a:spcAft>
                <a:spcPts val="1000"/>
              </a:spcAft>
              <a:buFont typeface="Arial" panose="020B0604020202020204" pitchFamily="34" charset="0"/>
              <a:buChar char="•"/>
            </a:pPr>
            <a:r>
              <a:rPr lang="en-GB" sz="1300" b="0">
                <a:solidFill>
                  <a:schemeClr val="tx1">
                    <a:lumMod val="75000"/>
                    <a:lumOff val="25000"/>
                  </a:schemeClr>
                </a:solidFill>
              </a:rPr>
              <a:t>To change the spacing above a paragraph, type or click the arrows next to </a:t>
            </a:r>
            <a:r>
              <a:rPr lang="en-GB" sz="1300" b="1">
                <a:solidFill>
                  <a:schemeClr val="tx1">
                    <a:lumMod val="75000"/>
                    <a:lumOff val="25000"/>
                  </a:schemeClr>
                </a:solidFill>
              </a:rPr>
              <a:t>Before</a:t>
            </a:r>
            <a:r>
              <a:rPr lang="en-GB" sz="1300" b="0">
                <a:solidFill>
                  <a:schemeClr val="tx1">
                    <a:lumMod val="75000"/>
                    <a:lumOff val="25000"/>
                  </a:schemeClr>
                </a:solidFill>
              </a:rPr>
              <a:t>.</a:t>
            </a:r>
          </a:p>
          <a:p>
            <a:pPr marL="355591" indent="-355591">
              <a:spcAft>
                <a:spcPts val="1000"/>
              </a:spcAft>
              <a:buFont typeface="Arial" panose="020B0604020202020204" pitchFamily="34" charset="0"/>
              <a:buChar char="•"/>
            </a:pPr>
            <a:r>
              <a:rPr lang="en-GB" sz="1300" b="0">
                <a:solidFill>
                  <a:schemeClr val="tx1">
                    <a:lumMod val="75000"/>
                    <a:lumOff val="25000"/>
                  </a:schemeClr>
                </a:solidFill>
              </a:rPr>
              <a:t>To change the spacing below a paragraph, type or click the arrows next to </a:t>
            </a:r>
            <a:r>
              <a:rPr lang="en-GB" sz="1300" b="1">
                <a:solidFill>
                  <a:schemeClr val="tx1">
                    <a:lumMod val="75000"/>
                    <a:lumOff val="25000"/>
                  </a:schemeClr>
                </a:solidFill>
              </a:rPr>
              <a:t>After.</a:t>
            </a:r>
            <a:r>
              <a:rPr lang="en-GB" sz="1300" b="0">
                <a:solidFill>
                  <a:schemeClr val="tx1">
                    <a:lumMod val="75000"/>
                    <a:lumOff val="25000"/>
                  </a:schemeClr>
                </a:solidFill>
              </a:rPr>
              <a:t> </a:t>
            </a:r>
          </a:p>
          <a:p>
            <a:pPr marL="355591" indent="-355591">
              <a:spcAft>
                <a:spcPts val="1000"/>
              </a:spcAft>
              <a:buFont typeface="Arial" panose="020B0604020202020204" pitchFamily="34" charset="0"/>
              <a:buChar char="•"/>
            </a:pPr>
            <a:r>
              <a:rPr lang="en-GB" sz="1300" b="0">
                <a:solidFill>
                  <a:schemeClr val="tx1">
                    <a:lumMod val="75000"/>
                    <a:lumOff val="25000"/>
                  </a:schemeClr>
                </a:solidFill>
              </a:rPr>
              <a:t>To change the spacing above and within a paragraph, type or click the arrows next to </a:t>
            </a:r>
            <a:r>
              <a:rPr lang="en-GB" sz="1300" b="1">
                <a:solidFill>
                  <a:schemeClr val="tx1">
                    <a:lumMod val="75000"/>
                    <a:lumOff val="25000"/>
                  </a:schemeClr>
                </a:solidFill>
              </a:rPr>
              <a:t>Line Spacing</a:t>
            </a:r>
          </a:p>
          <a:p>
            <a:pPr marL="342891" indent="-342891">
              <a:spcAft>
                <a:spcPts val="1000"/>
              </a:spcAft>
              <a:buFont typeface="+mj-lt"/>
              <a:buAutoNum type="arabicPeriod"/>
            </a:pPr>
            <a:endParaRPr lang="en-GB" sz="1300" b="0">
              <a:solidFill>
                <a:schemeClr val="tx1">
                  <a:lumMod val="75000"/>
                  <a:lumOff val="25000"/>
                </a:schemeClr>
              </a:solidFill>
            </a:endParaRPr>
          </a:p>
          <a:p>
            <a:pPr marL="342891" indent="-342891">
              <a:spcAft>
                <a:spcPts val="1000"/>
              </a:spcAft>
              <a:buFont typeface="+mj-lt"/>
              <a:buAutoNum type="arabicPeriod"/>
            </a:pPr>
            <a:endParaRPr lang="en-GB" sz="1300" b="0">
              <a:solidFill>
                <a:schemeClr val="tx1">
                  <a:lumMod val="75000"/>
                  <a:lumOff val="25000"/>
                </a:schemeClr>
              </a:solidFill>
            </a:endParaRPr>
          </a:p>
          <a:p>
            <a:pPr marL="342891" indent="-342891">
              <a:spcAft>
                <a:spcPts val="1000"/>
              </a:spcAft>
              <a:buFont typeface="+mj-lt"/>
              <a:buAutoNum type="arabicPeriod"/>
            </a:pPr>
            <a:endParaRPr lang="en-GB" sz="1300" b="0">
              <a:solidFill>
                <a:schemeClr val="tx1">
                  <a:lumMod val="75000"/>
                  <a:lumOff val="25000"/>
                </a:schemeClr>
              </a:solidFill>
            </a:endParaRPr>
          </a:p>
        </p:txBody>
      </p:sp>
    </p:spTree>
    <p:extLst>
      <p:ext uri="{BB962C8B-B14F-4D97-AF65-F5344CB8AC3E}">
        <p14:creationId xmlns:p14="http://schemas.microsoft.com/office/powerpoint/2010/main" val="239114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with Circles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671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450A6C4-B558-46E2-A5BD-6CB2A5050F6B}"/>
              </a:ext>
            </a:extLst>
          </p:cNvPr>
          <p:cNvSpPr txBox="1"/>
          <p:nvPr userDrawn="1"/>
        </p:nvSpPr>
        <p:spPr>
          <a:xfrm>
            <a:off x="-1581328" y="2839446"/>
            <a:ext cx="1408766" cy="2286316"/>
          </a:xfrm>
          <a:prstGeom prst="rect">
            <a:avLst/>
          </a:prstGeom>
          <a:solidFill>
            <a:srgbClr val="FFFFFF">
              <a:alpha val="50196"/>
            </a:srgbClr>
          </a:solidFill>
        </p:spPr>
        <p:txBody>
          <a:bodyPr wrap="square" rtlCol="0">
            <a:noAutofit/>
          </a:bodyPr>
          <a:lstStyle/>
          <a:p>
            <a:pPr algn="l">
              <a:spcAft>
                <a:spcPts val="400"/>
              </a:spcAft>
            </a:pPr>
            <a:r>
              <a:rPr lang="en-GB" sz="700" b="1">
                <a:solidFill>
                  <a:schemeClr val="tx1">
                    <a:lumMod val="65000"/>
                    <a:lumOff val="35000"/>
                  </a:schemeClr>
                </a:solidFill>
              </a:rPr>
              <a:t>Using Colours</a:t>
            </a:r>
          </a:p>
          <a:p>
            <a:pPr algn="l">
              <a:spcAft>
                <a:spcPts val="400"/>
              </a:spcAft>
            </a:pPr>
            <a:r>
              <a:rPr lang="en-GB" sz="700" b="0">
                <a:solidFill>
                  <a:schemeClr val="tx1">
                    <a:lumMod val="65000"/>
                    <a:lumOff val="35000"/>
                  </a:schemeClr>
                </a:solidFill>
              </a:rPr>
              <a:t>The main colours to be used in this presentation are on the top line of the colour picker.</a:t>
            </a:r>
          </a:p>
          <a:p>
            <a:pPr algn="l">
              <a:spcAft>
                <a:spcPts val="400"/>
              </a:spcAft>
            </a:pPr>
            <a:endParaRPr lang="en-GB" sz="700" b="0">
              <a:solidFill>
                <a:schemeClr val="tx1">
                  <a:lumMod val="65000"/>
                  <a:lumOff val="35000"/>
                </a:schemeClr>
              </a:solidFill>
            </a:endParaRPr>
          </a:p>
          <a:p>
            <a:pPr algn="l">
              <a:spcAft>
                <a:spcPts val="400"/>
              </a:spcAft>
            </a:pPr>
            <a:endParaRPr lang="en-GB" sz="700" b="0">
              <a:solidFill>
                <a:schemeClr val="tx1">
                  <a:lumMod val="65000"/>
                  <a:lumOff val="35000"/>
                </a:schemeClr>
              </a:solidFill>
            </a:endParaRPr>
          </a:p>
          <a:p>
            <a:pPr algn="l">
              <a:spcAft>
                <a:spcPts val="400"/>
              </a:spcAft>
            </a:pPr>
            <a:endParaRPr lang="en-GB" sz="700" b="0">
              <a:solidFill>
                <a:schemeClr val="tx1">
                  <a:lumMod val="65000"/>
                  <a:lumOff val="35000"/>
                </a:schemeClr>
              </a:solidFill>
            </a:endParaRPr>
          </a:p>
          <a:p>
            <a:pPr algn="l">
              <a:spcAft>
                <a:spcPts val="400"/>
              </a:spcAft>
            </a:pPr>
            <a:endParaRPr lang="en-GB" sz="700" b="0">
              <a:solidFill>
                <a:schemeClr val="tx1">
                  <a:lumMod val="65000"/>
                  <a:lumOff val="35000"/>
                </a:schemeClr>
              </a:solidFill>
            </a:endParaRPr>
          </a:p>
          <a:p>
            <a:pPr algn="l">
              <a:spcAft>
                <a:spcPts val="400"/>
              </a:spcAft>
            </a:pPr>
            <a:endParaRPr lang="en-GB" sz="700" b="0">
              <a:solidFill>
                <a:schemeClr val="tx1">
                  <a:lumMod val="65000"/>
                  <a:lumOff val="35000"/>
                </a:schemeClr>
              </a:solidFill>
            </a:endParaRPr>
          </a:p>
          <a:p>
            <a:pPr algn="l">
              <a:spcAft>
                <a:spcPts val="400"/>
              </a:spcAft>
            </a:pPr>
            <a:endParaRPr lang="en-GB" sz="700" b="0">
              <a:solidFill>
                <a:schemeClr val="tx1">
                  <a:lumMod val="65000"/>
                  <a:lumOff val="35000"/>
                </a:schemeClr>
              </a:solidFill>
            </a:endParaRPr>
          </a:p>
          <a:p>
            <a:pPr algn="l">
              <a:spcAft>
                <a:spcPts val="400"/>
              </a:spcAft>
            </a:pPr>
            <a:endParaRPr lang="en-GB" sz="700" b="0">
              <a:solidFill>
                <a:schemeClr val="tx1">
                  <a:lumMod val="65000"/>
                  <a:lumOff val="35000"/>
                </a:schemeClr>
              </a:solidFill>
            </a:endParaRPr>
          </a:p>
          <a:p>
            <a:pPr algn="l">
              <a:spcAft>
                <a:spcPts val="400"/>
              </a:spcAft>
            </a:pPr>
            <a:br>
              <a:rPr lang="en-GB" sz="700" b="0">
                <a:solidFill>
                  <a:schemeClr val="tx1">
                    <a:lumMod val="65000"/>
                    <a:lumOff val="35000"/>
                  </a:schemeClr>
                </a:solidFill>
              </a:rPr>
            </a:br>
            <a:endParaRPr lang="en-GB" sz="700" b="0">
              <a:solidFill>
                <a:schemeClr val="tx1">
                  <a:lumMod val="65000"/>
                  <a:lumOff val="35000"/>
                </a:schemeClr>
              </a:solidFill>
            </a:endParaRPr>
          </a:p>
        </p:txBody>
      </p:sp>
      <p:pic>
        <p:nvPicPr>
          <p:cNvPr id="13" name="Picture 12">
            <a:extLst>
              <a:ext uri="{FF2B5EF4-FFF2-40B4-BE49-F238E27FC236}">
                <a16:creationId xmlns:a16="http://schemas.microsoft.com/office/drawing/2014/main" id="{47951C8B-0A97-4ABE-B269-A77A80CA3236}"/>
              </a:ext>
            </a:extLst>
          </p:cNvPr>
          <p:cNvPicPr>
            <a:picLocks noChangeAspect="1"/>
          </p:cNvPicPr>
          <p:nvPr userDrawn="1"/>
        </p:nvPicPr>
        <p:blipFill rotWithShape="1">
          <a:blip r:embed="rId11" cstate="email">
            <a:extLst>
              <a:ext uri="{28A0092B-C50C-407E-A947-70E740481C1C}">
                <a14:useLocalDpi xmlns:a14="http://schemas.microsoft.com/office/drawing/2010/main"/>
              </a:ext>
            </a:extLst>
          </a:blip>
          <a:srcRect r="1703"/>
          <a:stretch/>
        </p:blipFill>
        <p:spPr>
          <a:xfrm>
            <a:off x="-1485316" y="3529431"/>
            <a:ext cx="1201994" cy="1518850"/>
          </a:xfrm>
          <a:prstGeom prst="rect">
            <a:avLst/>
          </a:prstGeom>
        </p:spPr>
      </p:pic>
      <p:sp>
        <p:nvSpPr>
          <p:cNvPr id="3" name="TextBox 2">
            <a:extLst>
              <a:ext uri="{FF2B5EF4-FFF2-40B4-BE49-F238E27FC236}">
                <a16:creationId xmlns:a16="http://schemas.microsoft.com/office/drawing/2014/main" id="{4432894A-81CA-47F4-9F1C-5E25CCE8A376}"/>
              </a:ext>
            </a:extLst>
          </p:cNvPr>
          <p:cNvSpPr txBox="1"/>
          <p:nvPr userDrawn="1"/>
        </p:nvSpPr>
        <p:spPr>
          <a:xfrm>
            <a:off x="9316699" y="5574764"/>
            <a:ext cx="1409120" cy="574517"/>
          </a:xfrm>
          <a:prstGeom prst="rect">
            <a:avLst/>
          </a:prstGeom>
          <a:solidFill>
            <a:srgbClr val="FFFFFF">
              <a:alpha val="50196"/>
            </a:srgbClr>
          </a:solidFill>
        </p:spPr>
        <p:txBody>
          <a:bodyPr wrap="square" rtlCol="0">
            <a:noAutofit/>
          </a:bodyPr>
          <a:lstStyle>
            <a:defPPr>
              <a:defRPr lang="en-US"/>
            </a:defPPr>
            <a:lvl1pPr>
              <a:spcAft>
                <a:spcPts val="400"/>
              </a:spcAft>
              <a:defRPr sz="800" b="1">
                <a:solidFill>
                  <a:schemeClr val="accent5"/>
                </a:solidFill>
              </a:defRPr>
            </a:lvl1pPr>
          </a:lstStyle>
          <a:p>
            <a:pPr lvl="0"/>
            <a:r>
              <a:rPr lang="en-GB" sz="700">
                <a:solidFill>
                  <a:schemeClr val="tx1">
                    <a:lumMod val="65000"/>
                    <a:lumOff val="35000"/>
                  </a:schemeClr>
                </a:solidFill>
              </a:rPr>
              <a:t>Help With Cropping Images </a:t>
            </a:r>
          </a:p>
          <a:p>
            <a:pPr lvl="0"/>
            <a:r>
              <a:rPr lang="en-GB" sz="700" b="0">
                <a:solidFill>
                  <a:schemeClr val="tx1">
                    <a:lumMod val="65000"/>
                    <a:lumOff val="35000"/>
                  </a:schemeClr>
                </a:solidFill>
              </a:rPr>
              <a:t>Insert HELP WITH IMAGES slide from master</a:t>
            </a:r>
          </a:p>
        </p:txBody>
      </p:sp>
      <p:sp>
        <p:nvSpPr>
          <p:cNvPr id="4" name="TextBox 3">
            <a:extLst>
              <a:ext uri="{FF2B5EF4-FFF2-40B4-BE49-F238E27FC236}">
                <a16:creationId xmlns:a16="http://schemas.microsoft.com/office/drawing/2014/main" id="{D8C15FCD-415C-45AB-83F0-BA12584B3A7B}"/>
              </a:ext>
            </a:extLst>
          </p:cNvPr>
          <p:cNvSpPr txBox="1"/>
          <p:nvPr userDrawn="1"/>
        </p:nvSpPr>
        <p:spPr>
          <a:xfrm>
            <a:off x="9316699" y="6283484"/>
            <a:ext cx="1409120" cy="574516"/>
          </a:xfrm>
          <a:prstGeom prst="rect">
            <a:avLst/>
          </a:prstGeom>
          <a:solidFill>
            <a:srgbClr val="FFFFFF">
              <a:alpha val="50196"/>
            </a:srgbClr>
          </a:solidFill>
        </p:spPr>
        <p:txBody>
          <a:bodyPr wrap="square" rtlCol="0">
            <a:noAutofit/>
          </a:bodyPr>
          <a:lstStyle/>
          <a:p>
            <a:pPr algn="l">
              <a:spcAft>
                <a:spcPts val="400"/>
              </a:spcAft>
            </a:pPr>
            <a:r>
              <a:rPr lang="en-GB" sz="700" b="1">
                <a:solidFill>
                  <a:schemeClr val="tx1">
                    <a:lumMod val="65000"/>
                    <a:lumOff val="35000"/>
                  </a:schemeClr>
                </a:solidFill>
              </a:rPr>
              <a:t>Help With Paragraph Spacing</a:t>
            </a:r>
          </a:p>
          <a:p>
            <a:pPr algn="l">
              <a:spcAft>
                <a:spcPts val="400"/>
              </a:spcAft>
            </a:pPr>
            <a:r>
              <a:rPr lang="en-GB" sz="700" b="0">
                <a:solidFill>
                  <a:schemeClr val="tx1">
                    <a:lumMod val="65000"/>
                    <a:lumOff val="35000"/>
                  </a:schemeClr>
                </a:solidFill>
              </a:rPr>
              <a:t>Insert</a:t>
            </a:r>
            <a:r>
              <a:rPr lang="en-GB" sz="700" b="0" baseline="0">
                <a:solidFill>
                  <a:schemeClr val="tx1">
                    <a:lumMod val="65000"/>
                    <a:lumOff val="35000"/>
                  </a:schemeClr>
                </a:solidFill>
              </a:rPr>
              <a:t> HELP WITH TEXT slide from master</a:t>
            </a:r>
            <a:endParaRPr lang="en-GB" sz="700" b="0">
              <a:solidFill>
                <a:schemeClr val="tx1">
                  <a:lumMod val="65000"/>
                  <a:lumOff val="35000"/>
                </a:schemeClr>
              </a:solidFill>
            </a:endParaRPr>
          </a:p>
        </p:txBody>
      </p:sp>
      <p:sp>
        <p:nvSpPr>
          <p:cNvPr id="5" name="TextBox 4">
            <a:extLst>
              <a:ext uri="{FF2B5EF4-FFF2-40B4-BE49-F238E27FC236}">
                <a16:creationId xmlns:a16="http://schemas.microsoft.com/office/drawing/2014/main" id="{72AEF1C0-5654-4BBB-B0DA-A3D05F36E0CE}"/>
              </a:ext>
            </a:extLst>
          </p:cNvPr>
          <p:cNvSpPr txBox="1"/>
          <p:nvPr userDrawn="1"/>
        </p:nvSpPr>
        <p:spPr>
          <a:xfrm>
            <a:off x="-1585726" y="0"/>
            <a:ext cx="1413164" cy="1492716"/>
          </a:xfrm>
          <a:prstGeom prst="rect">
            <a:avLst/>
          </a:prstGeom>
          <a:solidFill>
            <a:srgbClr val="FFFFFF">
              <a:alpha val="50196"/>
            </a:srgb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a:solidFill>
                  <a:schemeClr val="tx1">
                    <a:lumMod val="65000"/>
                    <a:lumOff val="35000"/>
                  </a:schemeClr>
                </a:solidFill>
              </a:rPr>
              <a:t>Section Heading</a:t>
            </a:r>
            <a:br>
              <a:rPr lang="en-GB" sz="700" b="1">
                <a:solidFill>
                  <a:schemeClr val="tx1">
                    <a:lumMod val="65000"/>
                    <a:lumOff val="35000"/>
                  </a:schemeClr>
                </a:solidFill>
              </a:rPr>
            </a:br>
            <a:r>
              <a:rPr lang="en-GB" sz="700" b="0">
                <a:solidFill>
                  <a:schemeClr val="tx1">
                    <a:lumMod val="65000"/>
                    <a:lumOff val="35000"/>
                  </a:schemeClr>
                </a:solidFill>
              </a:rPr>
              <a:t>Arial Bold Size 12</a:t>
            </a:r>
          </a:p>
          <a:p>
            <a:pPr algn="l"/>
            <a:endParaRPr lang="en-GB" sz="700" b="1">
              <a:solidFill>
                <a:schemeClr val="tx1">
                  <a:lumMod val="65000"/>
                  <a:lumOff val="35000"/>
                </a:schemeClr>
              </a:solidFill>
            </a:endParaRPr>
          </a:p>
          <a:p>
            <a:pPr algn="l"/>
            <a:r>
              <a:rPr lang="en-GB" sz="700" b="1">
                <a:solidFill>
                  <a:schemeClr val="tx1">
                    <a:lumMod val="65000"/>
                    <a:lumOff val="35000"/>
                  </a:schemeClr>
                </a:solidFill>
              </a:rPr>
              <a:t>Main Heading </a:t>
            </a:r>
            <a:br>
              <a:rPr lang="en-GB" sz="700" b="1">
                <a:solidFill>
                  <a:schemeClr val="tx1">
                    <a:lumMod val="65000"/>
                    <a:lumOff val="35000"/>
                  </a:schemeClr>
                </a:solidFill>
              </a:rPr>
            </a:br>
            <a:r>
              <a:rPr lang="en-GB" sz="700" b="0">
                <a:solidFill>
                  <a:schemeClr val="tx1">
                    <a:lumMod val="65000"/>
                    <a:lumOff val="35000"/>
                  </a:schemeClr>
                </a:solidFill>
              </a:rPr>
              <a:t>Arial Size 23</a:t>
            </a:r>
          </a:p>
          <a:p>
            <a:pPr algn="l"/>
            <a:endParaRPr lang="en-GB" sz="700" b="1">
              <a:solidFill>
                <a:schemeClr val="tx1">
                  <a:lumMod val="65000"/>
                  <a:lumOff val="35000"/>
                </a:schemeClr>
              </a:solidFill>
            </a:endParaRPr>
          </a:p>
          <a:p>
            <a:pPr algn="l"/>
            <a:r>
              <a:rPr lang="en-GB" sz="700" b="1">
                <a:solidFill>
                  <a:schemeClr val="tx1">
                    <a:lumMod val="65000"/>
                    <a:lumOff val="35000"/>
                  </a:schemeClr>
                </a:solidFill>
              </a:rPr>
              <a:t>Sub Heading </a:t>
            </a:r>
            <a:br>
              <a:rPr lang="en-GB" sz="700" b="1">
                <a:solidFill>
                  <a:schemeClr val="tx1">
                    <a:lumMod val="65000"/>
                    <a:lumOff val="35000"/>
                  </a:schemeClr>
                </a:solidFill>
              </a:rPr>
            </a:br>
            <a:r>
              <a:rPr lang="en-GB" sz="700" b="0">
                <a:solidFill>
                  <a:schemeClr val="tx1">
                    <a:lumMod val="65000"/>
                    <a:lumOff val="35000"/>
                  </a:schemeClr>
                </a:solidFill>
              </a:rPr>
              <a:t>Arial Bold 18</a:t>
            </a:r>
          </a:p>
          <a:p>
            <a:pPr algn="l"/>
            <a:endParaRPr lang="en-GB" sz="700" b="0">
              <a:solidFill>
                <a:schemeClr val="tx1">
                  <a:lumMod val="65000"/>
                  <a:lumOff val="35000"/>
                </a:schemeClr>
              </a:solidFill>
            </a:endParaRPr>
          </a:p>
          <a:p>
            <a:pPr algn="l"/>
            <a:r>
              <a:rPr lang="en-GB" sz="700" b="1">
                <a:solidFill>
                  <a:schemeClr val="tx1">
                    <a:lumMod val="65000"/>
                    <a:lumOff val="35000"/>
                  </a:schemeClr>
                </a:solidFill>
              </a:rPr>
              <a:t>Text</a:t>
            </a:r>
          </a:p>
          <a:p>
            <a:pPr algn="l"/>
            <a:r>
              <a:rPr lang="en-GB" sz="700" b="0">
                <a:solidFill>
                  <a:schemeClr val="tx1">
                    <a:lumMod val="65000"/>
                    <a:lumOff val="35000"/>
                  </a:schemeClr>
                </a:solidFill>
              </a:rPr>
              <a:t>Arial 16</a:t>
            </a:r>
          </a:p>
          <a:p>
            <a:pPr algn="l"/>
            <a:r>
              <a:rPr lang="en-GB" sz="700" b="0">
                <a:solidFill>
                  <a:schemeClr val="tx1">
                    <a:lumMod val="65000"/>
                    <a:lumOff val="35000"/>
                  </a:schemeClr>
                </a:solidFill>
              </a:rPr>
              <a:t>Arial 14</a:t>
            </a:r>
          </a:p>
          <a:p>
            <a:pPr algn="l"/>
            <a:r>
              <a:rPr lang="en-GB" sz="700" b="0">
                <a:solidFill>
                  <a:schemeClr val="tx1">
                    <a:lumMod val="65000"/>
                    <a:lumOff val="35000"/>
                  </a:schemeClr>
                </a:solidFill>
              </a:rPr>
              <a:t>Arial 12</a:t>
            </a:r>
          </a:p>
        </p:txBody>
      </p:sp>
      <p:sp>
        <p:nvSpPr>
          <p:cNvPr id="7" name="TextBox 6">
            <a:extLst>
              <a:ext uri="{FF2B5EF4-FFF2-40B4-BE49-F238E27FC236}">
                <a16:creationId xmlns:a16="http://schemas.microsoft.com/office/drawing/2014/main" id="{9F373507-416B-463A-9A89-759500B5572A}"/>
              </a:ext>
            </a:extLst>
          </p:cNvPr>
          <p:cNvSpPr txBox="1"/>
          <p:nvPr userDrawn="1"/>
        </p:nvSpPr>
        <p:spPr>
          <a:xfrm>
            <a:off x="-1573850" y="1590303"/>
            <a:ext cx="1401288" cy="1220847"/>
          </a:xfrm>
          <a:prstGeom prst="rect">
            <a:avLst/>
          </a:prstGeom>
          <a:solidFill>
            <a:srgbClr val="FFFFFF">
              <a:alpha val="50196"/>
            </a:srgbClr>
          </a:solidFill>
        </p:spPr>
        <p:txBody>
          <a:bodyPr wrap="square" rtlCol="0">
            <a:spAutoFit/>
          </a:bodyPr>
          <a:lstStyle/>
          <a:p>
            <a:pPr algn="l">
              <a:spcAft>
                <a:spcPts val="400"/>
              </a:spcAft>
            </a:pPr>
            <a:r>
              <a:rPr lang="en-GB" sz="700" b="1">
                <a:solidFill>
                  <a:schemeClr val="tx1">
                    <a:lumMod val="65000"/>
                    <a:lumOff val="35000"/>
                  </a:schemeClr>
                </a:solidFill>
              </a:rPr>
              <a:t>How to create a soft return </a:t>
            </a:r>
            <a:br>
              <a:rPr lang="en-GB" sz="700" b="1">
                <a:solidFill>
                  <a:schemeClr val="tx1">
                    <a:lumMod val="65000"/>
                    <a:lumOff val="35000"/>
                  </a:schemeClr>
                </a:solidFill>
              </a:rPr>
            </a:br>
            <a:r>
              <a:rPr lang="en-GB" sz="700" b="0">
                <a:solidFill>
                  <a:schemeClr val="tx1">
                    <a:lumMod val="65000"/>
                    <a:lumOff val="35000"/>
                  </a:schemeClr>
                </a:solidFill>
              </a:rPr>
              <a:t>(a</a:t>
            </a:r>
            <a:r>
              <a:rPr lang="en-GB" sz="700" b="0" baseline="0">
                <a:solidFill>
                  <a:schemeClr val="tx1">
                    <a:lumMod val="65000"/>
                    <a:lumOff val="35000"/>
                  </a:schemeClr>
                </a:solidFill>
              </a:rPr>
              <a:t> new line without a bullet)</a:t>
            </a:r>
          </a:p>
          <a:p>
            <a:pPr algn="l">
              <a:spcAft>
                <a:spcPts val="400"/>
              </a:spcAft>
            </a:pPr>
            <a:r>
              <a:rPr lang="en-GB" sz="700" b="0">
                <a:solidFill>
                  <a:schemeClr val="tx1">
                    <a:lumMod val="65000"/>
                    <a:lumOff val="35000"/>
                  </a:schemeClr>
                </a:solidFill>
              </a:rPr>
              <a:t>To force a soft return, you simply hold the </a:t>
            </a:r>
            <a:r>
              <a:rPr lang="en-GB" sz="700" b="1">
                <a:solidFill>
                  <a:schemeClr val="tx1">
                    <a:lumMod val="65000"/>
                    <a:lumOff val="35000"/>
                  </a:schemeClr>
                </a:solidFill>
              </a:rPr>
              <a:t>Shift Key </a:t>
            </a:r>
            <a:r>
              <a:rPr lang="en-GB" sz="700" b="0">
                <a:solidFill>
                  <a:schemeClr val="tx1">
                    <a:lumMod val="65000"/>
                    <a:lumOff val="35000"/>
                  </a:schemeClr>
                </a:solidFill>
              </a:rPr>
              <a:t>while you press the </a:t>
            </a:r>
            <a:r>
              <a:rPr lang="en-GB" sz="700" b="1">
                <a:solidFill>
                  <a:schemeClr val="tx1">
                    <a:lumMod val="65000"/>
                    <a:lumOff val="35000"/>
                  </a:schemeClr>
                </a:solidFill>
              </a:rPr>
              <a:t>Enter Key</a:t>
            </a:r>
            <a:r>
              <a:rPr lang="en-GB" sz="700" b="0">
                <a:solidFill>
                  <a:schemeClr val="tx1">
                    <a:lumMod val="65000"/>
                    <a:lumOff val="35000"/>
                  </a:schemeClr>
                </a:solidFill>
              </a:rPr>
              <a:t> at the same time. This will drop the insertion point to the next line, but will not add a new bullet.</a:t>
            </a:r>
          </a:p>
        </p:txBody>
      </p:sp>
      <p:sp>
        <p:nvSpPr>
          <p:cNvPr id="14" name="TextBox 13">
            <a:extLst>
              <a:ext uri="{FF2B5EF4-FFF2-40B4-BE49-F238E27FC236}">
                <a16:creationId xmlns:a16="http://schemas.microsoft.com/office/drawing/2014/main" id="{5F2DAEB4-3855-4B30-9C52-6871BC964A8E}"/>
              </a:ext>
            </a:extLst>
          </p:cNvPr>
          <p:cNvSpPr txBox="1"/>
          <p:nvPr userDrawn="1"/>
        </p:nvSpPr>
        <p:spPr>
          <a:xfrm>
            <a:off x="-1585726" y="5287411"/>
            <a:ext cx="1413164" cy="1169551"/>
          </a:xfrm>
          <a:prstGeom prst="rect">
            <a:avLst/>
          </a:prstGeom>
          <a:solidFill>
            <a:srgbClr val="FFFFFF">
              <a:alpha val="50196"/>
            </a:srgb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a:solidFill>
                  <a:schemeClr val="tx1">
                    <a:lumMod val="65000"/>
                    <a:lumOff val="35000"/>
                  </a:schemeClr>
                </a:solidFill>
              </a:rPr>
              <a:t>Reset a Slide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a:solidFill>
                  <a:schemeClr val="tx1">
                    <a:lumMod val="65000"/>
                    <a:lumOff val="35000"/>
                  </a:schemeClr>
                </a:solidFill>
              </a:rPr>
              <a:t>To force the original elements to reset to their original position and size.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a:solidFill>
                <a:schemeClr val="tx1">
                  <a:lumMod val="65000"/>
                  <a:lumOff val="3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a:solidFill>
                  <a:schemeClr val="tx1">
                    <a:lumMod val="65000"/>
                    <a:lumOff val="35000"/>
                  </a:schemeClr>
                </a:solidFill>
              </a:rPr>
              <a:t>Right-click on an empty area of the slide to bring up the contextual menu, and then choose the Reset Slide option </a:t>
            </a:r>
          </a:p>
        </p:txBody>
      </p:sp>
    </p:spTree>
    <p:extLst>
      <p:ext uri="{BB962C8B-B14F-4D97-AF65-F5344CB8AC3E}">
        <p14:creationId xmlns:p14="http://schemas.microsoft.com/office/powerpoint/2010/main" val="1834587751"/>
      </p:ext>
    </p:extLst>
  </p:cSld>
  <p:clrMap bg1="lt1" tx1="dk1" bg2="lt2" tx2="dk2" accent1="accent1" accent2="accent2" accent3="accent3" accent4="accent4" accent5="accent5" accent6="accent6" hlink="hlink" folHlink="folHlink"/>
  <p:sldLayoutIdLst>
    <p:sldLayoutId id="2147483660" r:id="rId1"/>
    <p:sldLayoutId id="2147483680" r:id="rId2"/>
    <p:sldLayoutId id="2147483679" r:id="rId3"/>
    <p:sldLayoutId id="2147483682" r:id="rId4"/>
    <p:sldLayoutId id="2147483681" r:id="rId5"/>
    <p:sldLayoutId id="2147483678" r:id="rId6"/>
    <p:sldLayoutId id="2147483683" r:id="rId7"/>
    <p:sldLayoutId id="2147483684" r:id="rId8"/>
    <p:sldLayoutId id="2147483676"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pos="282" userDrawn="1">
          <p15:clr>
            <a:srgbClr val="F26B43"/>
          </p15:clr>
        </p15:guide>
        <p15:guide id="4" pos="546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43.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1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3.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43.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4.png"/></Relationships>
</file>

<file path=ppt/slides/_rels/slide22.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7.svg"/><Relationship Id="rId3" Type="http://schemas.openxmlformats.org/officeDocument/2006/relationships/image" Target="../media/image57.svg"/><Relationship Id="rId7" Type="http://schemas.openxmlformats.org/officeDocument/2006/relationships/image" Target="../media/image61.svg"/><Relationship Id="rId12" Type="http://schemas.openxmlformats.org/officeDocument/2006/relationships/image" Target="../media/image66.png"/><Relationship Id="rId2" Type="http://schemas.openxmlformats.org/officeDocument/2006/relationships/image" Target="../media/image56.png"/><Relationship Id="rId1" Type="http://schemas.openxmlformats.org/officeDocument/2006/relationships/slideLayout" Target="../slideLayouts/slideLayout3.xml"/><Relationship Id="rId6" Type="http://schemas.openxmlformats.org/officeDocument/2006/relationships/image" Target="../media/image60.png"/><Relationship Id="rId11" Type="http://schemas.openxmlformats.org/officeDocument/2006/relationships/image" Target="../media/image65.svg"/><Relationship Id="rId5" Type="http://schemas.openxmlformats.org/officeDocument/2006/relationships/image" Target="../media/image59.sv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13" Type="http://schemas.microsoft.com/office/2007/relationships/hdphoto" Target="../media/hdphoto5.wdp"/><Relationship Id="rId3" Type="http://schemas.openxmlformats.org/officeDocument/2006/relationships/image" Target="../media/image26.png"/><Relationship Id="rId7" Type="http://schemas.openxmlformats.org/officeDocument/2006/relationships/image" Target="../media/image28.png"/><Relationship Id="rId12" Type="http://schemas.openxmlformats.org/officeDocument/2006/relationships/image" Target="../media/image31.png"/><Relationship Id="rId2" Type="http://schemas.openxmlformats.org/officeDocument/2006/relationships/image" Target="../media/image25.png"/><Relationship Id="rId16" Type="http://schemas.openxmlformats.org/officeDocument/2006/relationships/image" Target="../media/image34.png"/><Relationship Id="rId1" Type="http://schemas.openxmlformats.org/officeDocument/2006/relationships/slideLayout" Target="../slideLayouts/slideLayout3.xml"/><Relationship Id="rId6" Type="http://schemas.microsoft.com/office/2007/relationships/hdphoto" Target="../media/hdphoto2.wdp"/><Relationship Id="rId11" Type="http://schemas.microsoft.com/office/2007/relationships/hdphoto" Target="../media/hdphoto4.wdp"/><Relationship Id="rId5" Type="http://schemas.openxmlformats.org/officeDocument/2006/relationships/image" Target="../media/image27.png"/><Relationship Id="rId15" Type="http://schemas.openxmlformats.org/officeDocument/2006/relationships/image" Target="../media/image33.png"/><Relationship Id="rId10" Type="http://schemas.openxmlformats.org/officeDocument/2006/relationships/image" Target="../media/image30.png"/><Relationship Id="rId4" Type="http://schemas.microsoft.com/office/2007/relationships/hdphoto" Target="../media/hdphoto1.wdp"/><Relationship Id="rId9" Type="http://schemas.microsoft.com/office/2007/relationships/hdphoto" Target="../media/hdphoto3.wdp"/><Relationship Id="rId14" Type="http://schemas.openxmlformats.org/officeDocument/2006/relationships/image" Target="../media/image32.png"/></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37.png"/></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04988-D735-4803-A603-3F792584813F}"/>
              </a:ext>
            </a:extLst>
          </p:cNvPr>
          <p:cNvSpPr>
            <a:spLocks noGrp="1"/>
          </p:cNvSpPr>
          <p:nvPr>
            <p:ph type="ctrTitle"/>
          </p:nvPr>
        </p:nvSpPr>
        <p:spPr/>
        <p:txBody>
          <a:bodyPr/>
          <a:lstStyle/>
          <a:p>
            <a:r>
              <a:rPr lang="en-GB"/>
              <a:t>Prediction of Recovery Factor using Machine Learning Methods</a:t>
            </a:r>
            <a:br>
              <a:rPr lang="en-GB"/>
            </a:br>
            <a:r>
              <a:rPr lang="en-GB" sz="1800" err="1"/>
              <a:t>Dr.</a:t>
            </a:r>
            <a:r>
              <a:rPr lang="en-GB" sz="1800"/>
              <a:t> Munish Kumar and Kannappan Swaminathan</a:t>
            </a:r>
          </a:p>
        </p:txBody>
      </p:sp>
      <p:sp>
        <p:nvSpPr>
          <p:cNvPr id="3" name="Text Placeholder 2">
            <a:extLst>
              <a:ext uri="{FF2B5EF4-FFF2-40B4-BE49-F238E27FC236}">
                <a16:creationId xmlns:a16="http://schemas.microsoft.com/office/drawing/2014/main" id="{320E5071-C87A-4C95-B640-C0E8B1A052C9}"/>
              </a:ext>
            </a:extLst>
          </p:cNvPr>
          <p:cNvSpPr>
            <a:spLocks noGrp="1"/>
          </p:cNvSpPr>
          <p:nvPr>
            <p:ph type="body" sz="quarter" idx="15"/>
          </p:nvPr>
        </p:nvSpPr>
        <p:spPr/>
        <p:txBody>
          <a:bodyPr/>
          <a:lstStyle/>
          <a:p>
            <a:r>
              <a:rPr lang="en-GB"/>
              <a:t>Match 2022</a:t>
            </a:r>
          </a:p>
        </p:txBody>
      </p:sp>
    </p:spTree>
    <p:extLst>
      <p:ext uri="{BB962C8B-B14F-4D97-AF65-F5344CB8AC3E}">
        <p14:creationId xmlns:p14="http://schemas.microsoft.com/office/powerpoint/2010/main" val="458478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E34467-A082-482B-BCF6-E36B592F1712}"/>
              </a:ext>
            </a:extLst>
          </p:cNvPr>
          <p:cNvSpPr>
            <a:spLocks noGrp="1"/>
          </p:cNvSpPr>
          <p:nvPr>
            <p:ph idx="1"/>
          </p:nvPr>
        </p:nvSpPr>
        <p:spPr>
          <a:xfrm>
            <a:off x="472510" y="784110"/>
            <a:ext cx="8232775" cy="972992"/>
          </a:xfrm>
        </p:spPr>
        <p:txBody>
          <a:bodyPr>
            <a:normAutofit fontScale="77500" lnSpcReduction="20000"/>
          </a:bodyPr>
          <a:lstStyle/>
          <a:p>
            <a:r>
              <a:rPr lang="en-US"/>
              <a:t>(Multi)collinearity is a condition where a predictor variable correlates with another predictor variable strongly. Therefore, changes in one of variable would cause changes in the other, giving a highly unstable end model.</a:t>
            </a:r>
          </a:p>
          <a:p>
            <a:pPr lvl="1"/>
            <a:r>
              <a:rPr lang="en-US"/>
              <a:t>Makes it difficult to determine which variables are significant if the model fluctuates greatly</a:t>
            </a:r>
          </a:p>
          <a:p>
            <a:pPr lvl="1"/>
            <a:r>
              <a:rPr lang="en-US"/>
              <a:t>Overfits your model because highly correlatable variables DOMINATE the output</a:t>
            </a:r>
          </a:p>
        </p:txBody>
      </p:sp>
      <p:sp>
        <p:nvSpPr>
          <p:cNvPr id="3" name="Slide Number Placeholder 2">
            <a:extLst>
              <a:ext uri="{FF2B5EF4-FFF2-40B4-BE49-F238E27FC236}">
                <a16:creationId xmlns:a16="http://schemas.microsoft.com/office/drawing/2014/main" id="{C6CDEDBB-5CDB-4F25-A9E9-A591B1F34909}"/>
              </a:ext>
            </a:extLst>
          </p:cNvPr>
          <p:cNvSpPr>
            <a:spLocks noGrp="1"/>
          </p:cNvSpPr>
          <p:nvPr>
            <p:ph type="sldNum" sz="quarter" idx="4"/>
          </p:nvPr>
        </p:nvSpPr>
        <p:spPr/>
        <p:txBody>
          <a:bodyPr/>
          <a:lstStyle/>
          <a:p>
            <a:fld id="{14A3106C-58CB-42DB-B4B7-C84BBDA5655D}" type="slidenum">
              <a:rPr lang="en-GB" smtClean="0"/>
              <a:pPr/>
              <a:t>10</a:t>
            </a:fld>
            <a:endParaRPr lang="en-GB"/>
          </a:p>
        </p:txBody>
      </p:sp>
      <p:sp>
        <p:nvSpPr>
          <p:cNvPr id="4" name="Title 3">
            <a:extLst>
              <a:ext uri="{FF2B5EF4-FFF2-40B4-BE49-F238E27FC236}">
                <a16:creationId xmlns:a16="http://schemas.microsoft.com/office/drawing/2014/main" id="{E92314E7-CE2A-43DE-901C-A9934069D89B}"/>
              </a:ext>
            </a:extLst>
          </p:cNvPr>
          <p:cNvSpPr>
            <a:spLocks noGrp="1"/>
          </p:cNvSpPr>
          <p:nvPr>
            <p:ph type="title"/>
          </p:nvPr>
        </p:nvSpPr>
        <p:spPr/>
        <p:txBody>
          <a:bodyPr/>
          <a:lstStyle/>
          <a:p>
            <a:r>
              <a:rPr lang="en-US"/>
              <a:t>(Multi)collinearity</a:t>
            </a:r>
            <a:endParaRPr lang="en-SG"/>
          </a:p>
        </p:txBody>
      </p:sp>
      <p:pic>
        <p:nvPicPr>
          <p:cNvPr id="15" name="Picture 14">
            <a:extLst>
              <a:ext uri="{FF2B5EF4-FFF2-40B4-BE49-F238E27FC236}">
                <a16:creationId xmlns:a16="http://schemas.microsoft.com/office/drawing/2014/main" id="{A4566908-79AB-4E3E-ADFA-0DBF4EB79A3D}"/>
              </a:ext>
            </a:extLst>
          </p:cNvPr>
          <p:cNvPicPr>
            <a:picLocks noChangeAspect="1"/>
          </p:cNvPicPr>
          <p:nvPr/>
        </p:nvPicPr>
        <p:blipFill>
          <a:blip r:embed="rId2"/>
          <a:stretch>
            <a:fillRect/>
          </a:stretch>
        </p:blipFill>
        <p:spPr>
          <a:xfrm>
            <a:off x="0" y="1883226"/>
            <a:ext cx="4601255" cy="4704220"/>
          </a:xfrm>
          <a:prstGeom prst="rect">
            <a:avLst/>
          </a:prstGeom>
        </p:spPr>
      </p:pic>
      <p:sp>
        <p:nvSpPr>
          <p:cNvPr id="18" name="TextBox 17">
            <a:extLst>
              <a:ext uri="{FF2B5EF4-FFF2-40B4-BE49-F238E27FC236}">
                <a16:creationId xmlns:a16="http://schemas.microsoft.com/office/drawing/2014/main" id="{17F4C4F5-F89A-49DE-8BEE-11A1F6686A9F}"/>
              </a:ext>
            </a:extLst>
          </p:cNvPr>
          <p:cNvSpPr txBox="1"/>
          <p:nvPr/>
        </p:nvSpPr>
        <p:spPr>
          <a:xfrm>
            <a:off x="5282213" y="3429000"/>
            <a:ext cx="3604334" cy="2934551"/>
          </a:xfrm>
          <a:prstGeom prst="rect">
            <a:avLst/>
          </a:prstGeom>
        </p:spPr>
        <p:txBody>
          <a:bodyPr wrap="square" rtlCol="0">
            <a:normAutofit fontScale="92500"/>
          </a:bodyPr>
          <a:lstStyle/>
          <a:p>
            <a:pPr algn="ctr"/>
            <a:r>
              <a:rPr lang="en-US" sz="1300">
                <a:solidFill>
                  <a:schemeClr val="tx1">
                    <a:lumMod val="75000"/>
                    <a:lumOff val="25000"/>
                  </a:schemeClr>
                </a:solidFill>
              </a:rPr>
              <a:t>Highly correlatable values defined as having coefficients &gt; 0.7.</a:t>
            </a:r>
          </a:p>
          <a:p>
            <a:pPr algn="l"/>
            <a:endParaRPr lang="en-US" sz="1300">
              <a:solidFill>
                <a:schemeClr val="tx1">
                  <a:lumMod val="75000"/>
                  <a:lumOff val="25000"/>
                </a:schemeClr>
              </a:solidFill>
            </a:endParaRPr>
          </a:p>
          <a:p>
            <a:pPr algn="l"/>
            <a:r>
              <a:rPr lang="en-US" sz="1300">
                <a:solidFill>
                  <a:schemeClr val="tx1">
                    <a:lumMod val="75000"/>
                    <a:lumOff val="25000"/>
                  </a:schemeClr>
                </a:solidFill>
              </a:rPr>
              <a:t>From the plot, the following 3 parameters show collinearity and do not add additional information to the predictive model. </a:t>
            </a:r>
          </a:p>
          <a:p>
            <a:pPr algn="l"/>
            <a:endParaRPr lang="en-US" sz="1300">
              <a:solidFill>
                <a:schemeClr val="tx1">
                  <a:lumMod val="75000"/>
                  <a:lumOff val="25000"/>
                </a:schemeClr>
              </a:solidFill>
            </a:endParaRPr>
          </a:p>
          <a:p>
            <a:pPr algn="l">
              <a:buFont typeface="+mj-lt"/>
              <a:buAutoNum type="arabicPeriod"/>
            </a:pPr>
            <a:r>
              <a:rPr lang="en-US" sz="1400" b="0" i="0">
                <a:solidFill>
                  <a:srgbClr val="000000"/>
                </a:solidFill>
                <a:effectLst/>
                <a:latin typeface="Helvetica Neue"/>
              </a:rPr>
              <a:t> Temperature </a:t>
            </a:r>
            <a:r>
              <a:rPr lang="en-US" sz="1400" b="0" i="0">
                <a:solidFill>
                  <a:srgbClr val="000000"/>
                </a:solidFill>
                <a:effectLst/>
                <a:latin typeface="Helvetica Neue"/>
                <a:sym typeface="Wingdings" panose="05000000000000000000" pitchFamily="2" charset="2"/>
              </a:rPr>
              <a:t></a:t>
            </a:r>
            <a:r>
              <a:rPr lang="en-US" sz="1400" b="0" i="0">
                <a:solidFill>
                  <a:srgbClr val="000000"/>
                </a:solidFill>
                <a:effectLst/>
                <a:latin typeface="Helvetica Neue"/>
              </a:rPr>
              <a:t> Reservoir top subsea depth</a:t>
            </a:r>
          </a:p>
          <a:p>
            <a:pPr algn="l">
              <a:buFont typeface="+mj-lt"/>
              <a:buAutoNum type="arabicPeriod"/>
            </a:pPr>
            <a:r>
              <a:rPr lang="en-US" sz="1400" b="0" i="0">
                <a:solidFill>
                  <a:srgbClr val="000000"/>
                </a:solidFill>
                <a:effectLst/>
                <a:latin typeface="Helvetica Neue"/>
              </a:rPr>
              <a:t> </a:t>
            </a:r>
            <a:r>
              <a:rPr lang="en-US" sz="1400" b="0" i="0" err="1">
                <a:solidFill>
                  <a:srgbClr val="000000"/>
                </a:solidFill>
                <a:effectLst/>
                <a:latin typeface="Helvetica Neue"/>
              </a:rPr>
              <a:t>Pressure_Temp_Depth</a:t>
            </a:r>
            <a:r>
              <a:rPr lang="en-US" sz="1400" b="0" i="0">
                <a:solidFill>
                  <a:srgbClr val="000000"/>
                </a:solidFill>
                <a:effectLst/>
                <a:latin typeface="Helvetica Neue"/>
              </a:rPr>
              <a:t> </a:t>
            </a:r>
            <a:r>
              <a:rPr lang="en-US" sz="1400" b="0" i="0">
                <a:solidFill>
                  <a:srgbClr val="000000"/>
                </a:solidFill>
                <a:effectLst/>
                <a:latin typeface="Helvetica Neue"/>
                <a:sym typeface="Wingdings" panose="05000000000000000000" pitchFamily="2" charset="2"/>
              </a:rPr>
              <a:t> R</a:t>
            </a:r>
            <a:r>
              <a:rPr lang="en-US" sz="1400" b="0" i="0">
                <a:solidFill>
                  <a:srgbClr val="000000"/>
                </a:solidFill>
                <a:effectLst/>
                <a:latin typeface="Helvetica Neue"/>
              </a:rPr>
              <a:t>eservoir top subsea depth</a:t>
            </a:r>
          </a:p>
          <a:p>
            <a:pPr algn="l">
              <a:buFont typeface="+mj-lt"/>
              <a:buAutoNum type="arabicPeriod"/>
            </a:pPr>
            <a:r>
              <a:rPr lang="en-US" sz="1400" b="0" i="0">
                <a:solidFill>
                  <a:srgbClr val="000000"/>
                </a:solidFill>
                <a:effectLst/>
                <a:latin typeface="Helvetica Neue"/>
              </a:rPr>
              <a:t> Pressure </a:t>
            </a:r>
            <a:r>
              <a:rPr lang="en-US" sz="1400" b="0" i="0">
                <a:solidFill>
                  <a:srgbClr val="000000"/>
                </a:solidFill>
                <a:effectLst/>
                <a:latin typeface="Helvetica Neue"/>
                <a:sym typeface="Wingdings" panose="05000000000000000000" pitchFamily="2" charset="2"/>
              </a:rPr>
              <a:t></a:t>
            </a:r>
            <a:r>
              <a:rPr lang="en-US" sz="1400" b="0" i="0">
                <a:solidFill>
                  <a:srgbClr val="000000"/>
                </a:solidFill>
                <a:effectLst/>
                <a:latin typeface="Helvetica Neue"/>
              </a:rPr>
              <a:t> Reservoir top subsea depth</a:t>
            </a:r>
          </a:p>
          <a:p>
            <a:pPr algn="l"/>
            <a:endParaRPr lang="en-US" sz="1300">
              <a:solidFill>
                <a:schemeClr val="tx1">
                  <a:lumMod val="75000"/>
                  <a:lumOff val="25000"/>
                </a:schemeClr>
              </a:solidFill>
            </a:endParaRPr>
          </a:p>
          <a:p>
            <a:pPr algn="l"/>
            <a:r>
              <a:rPr lang="en-SG" sz="1300">
                <a:solidFill>
                  <a:schemeClr val="tx1">
                    <a:lumMod val="75000"/>
                    <a:lumOff val="25000"/>
                  </a:schemeClr>
                </a:solidFill>
              </a:rPr>
              <a:t>Eliminating the data from  “</a:t>
            </a:r>
            <a:r>
              <a:rPr lang="en-US" sz="1300">
                <a:solidFill>
                  <a:schemeClr val="tx1">
                    <a:lumMod val="75000"/>
                    <a:lumOff val="25000"/>
                  </a:schemeClr>
                </a:solidFill>
              </a:rPr>
              <a:t>Reservoir top subsea depth” and “</a:t>
            </a:r>
            <a:r>
              <a:rPr lang="en-US" sz="1300" err="1">
                <a:solidFill>
                  <a:schemeClr val="tx1">
                    <a:lumMod val="75000"/>
                    <a:lumOff val="25000"/>
                  </a:schemeClr>
                </a:solidFill>
              </a:rPr>
              <a:t>Pressure_Temp_Depth</a:t>
            </a:r>
            <a:r>
              <a:rPr lang="en-US" sz="1300">
                <a:solidFill>
                  <a:schemeClr val="tx1">
                    <a:lumMod val="75000"/>
                    <a:lumOff val="25000"/>
                  </a:schemeClr>
                </a:solidFill>
              </a:rPr>
              <a:t>” will allow for a more stable model.</a:t>
            </a:r>
            <a:endParaRPr lang="en-SG" sz="1300">
              <a:solidFill>
                <a:schemeClr val="tx1">
                  <a:lumMod val="75000"/>
                  <a:lumOff val="25000"/>
                </a:schemeClr>
              </a:solidFill>
            </a:endParaRPr>
          </a:p>
        </p:txBody>
      </p:sp>
      <p:sp>
        <p:nvSpPr>
          <p:cNvPr id="19" name="TextBox 18">
            <a:extLst>
              <a:ext uri="{FF2B5EF4-FFF2-40B4-BE49-F238E27FC236}">
                <a16:creationId xmlns:a16="http://schemas.microsoft.com/office/drawing/2014/main" id="{0ACFF05C-44A6-42D4-AEE2-CCA9B576E436}"/>
              </a:ext>
            </a:extLst>
          </p:cNvPr>
          <p:cNvSpPr txBox="1"/>
          <p:nvPr/>
        </p:nvSpPr>
        <p:spPr>
          <a:xfrm>
            <a:off x="1248056" y="1630978"/>
            <a:ext cx="2831975" cy="252248"/>
          </a:xfrm>
          <a:prstGeom prst="rect">
            <a:avLst/>
          </a:prstGeom>
        </p:spPr>
        <p:txBody>
          <a:bodyPr wrap="none" rtlCol="0">
            <a:normAutofit fontScale="92500" lnSpcReduction="20000"/>
          </a:bodyPr>
          <a:lstStyle/>
          <a:p>
            <a:pPr algn="l"/>
            <a:r>
              <a:rPr lang="en-US" sz="1300" dirty="0">
                <a:solidFill>
                  <a:schemeClr val="tx1">
                    <a:lumMod val="75000"/>
                    <a:lumOff val="25000"/>
                  </a:schemeClr>
                </a:solidFill>
              </a:rPr>
              <a:t>Correlation Matrix – Pairwise Correlation</a:t>
            </a:r>
            <a:endParaRPr lang="en-SG" sz="1300" dirty="0">
              <a:solidFill>
                <a:schemeClr val="tx1">
                  <a:lumMod val="75000"/>
                  <a:lumOff val="25000"/>
                </a:schemeClr>
              </a:solidFill>
            </a:endParaRPr>
          </a:p>
        </p:txBody>
      </p:sp>
      <p:pic>
        <p:nvPicPr>
          <p:cNvPr id="3074" name="Picture 2">
            <a:extLst>
              <a:ext uri="{FF2B5EF4-FFF2-40B4-BE49-F238E27FC236}">
                <a16:creationId xmlns:a16="http://schemas.microsoft.com/office/drawing/2014/main" id="{F4F5CADB-8283-4FAF-8E3B-9175BCF063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5577" y="1630978"/>
            <a:ext cx="4108864" cy="1643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130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2D0A85-4A04-4DC9-835D-1DEA25D517C0}"/>
              </a:ext>
            </a:extLst>
          </p:cNvPr>
          <p:cNvSpPr>
            <a:spLocks noGrp="1"/>
          </p:cNvSpPr>
          <p:nvPr>
            <p:ph idx="1"/>
          </p:nvPr>
        </p:nvSpPr>
        <p:spPr>
          <a:xfrm>
            <a:off x="585241" y="903086"/>
            <a:ext cx="8227518" cy="1014204"/>
          </a:xfrm>
        </p:spPr>
        <p:txBody>
          <a:bodyPr>
            <a:normAutofit/>
          </a:bodyPr>
          <a:lstStyle/>
          <a:p>
            <a:r>
              <a:rPr lang="en-US" dirty="0"/>
              <a:t>The following table shows the breakdown of the input variables used in the ML algorithm</a:t>
            </a:r>
          </a:p>
          <a:p>
            <a:r>
              <a:rPr lang="en-US" dirty="0"/>
              <a:t>Phase 1 of this process will focus on oil-bearing sandstone reservoirs.</a:t>
            </a:r>
            <a:endParaRPr lang="en-SG" dirty="0"/>
          </a:p>
        </p:txBody>
      </p:sp>
      <p:sp>
        <p:nvSpPr>
          <p:cNvPr id="3" name="Slide Number Placeholder 2">
            <a:extLst>
              <a:ext uri="{FF2B5EF4-FFF2-40B4-BE49-F238E27FC236}">
                <a16:creationId xmlns:a16="http://schemas.microsoft.com/office/drawing/2014/main" id="{BF346B16-5F3F-443C-B760-1B504AB956D3}"/>
              </a:ext>
            </a:extLst>
          </p:cNvPr>
          <p:cNvSpPr>
            <a:spLocks noGrp="1"/>
          </p:cNvSpPr>
          <p:nvPr>
            <p:ph type="sldNum" sz="quarter" idx="4"/>
          </p:nvPr>
        </p:nvSpPr>
        <p:spPr/>
        <p:txBody>
          <a:bodyPr/>
          <a:lstStyle/>
          <a:p>
            <a:fld id="{14A3106C-58CB-42DB-B4B7-C84BBDA5655D}" type="slidenum">
              <a:rPr lang="en-GB" smtClean="0"/>
              <a:pPr/>
              <a:t>11</a:t>
            </a:fld>
            <a:endParaRPr lang="en-GB"/>
          </a:p>
        </p:txBody>
      </p:sp>
      <p:sp>
        <p:nvSpPr>
          <p:cNvPr id="4" name="Title 3">
            <a:extLst>
              <a:ext uri="{FF2B5EF4-FFF2-40B4-BE49-F238E27FC236}">
                <a16:creationId xmlns:a16="http://schemas.microsoft.com/office/drawing/2014/main" id="{B2E3DEDB-13DF-4A2A-B30B-B8E064BB70DA}"/>
              </a:ext>
            </a:extLst>
          </p:cNvPr>
          <p:cNvSpPr>
            <a:spLocks noGrp="1"/>
          </p:cNvSpPr>
          <p:nvPr>
            <p:ph type="title"/>
          </p:nvPr>
        </p:nvSpPr>
        <p:spPr/>
        <p:txBody>
          <a:bodyPr/>
          <a:lstStyle/>
          <a:p>
            <a:r>
              <a:rPr lang="en-US"/>
              <a:t>Final Data Inputs For ML Model</a:t>
            </a:r>
            <a:endParaRPr lang="en-SG"/>
          </a:p>
        </p:txBody>
      </p:sp>
      <p:graphicFrame>
        <p:nvGraphicFramePr>
          <p:cNvPr id="6" name="Table 5">
            <a:extLst>
              <a:ext uri="{FF2B5EF4-FFF2-40B4-BE49-F238E27FC236}">
                <a16:creationId xmlns:a16="http://schemas.microsoft.com/office/drawing/2014/main" id="{EE796208-2116-49F8-BB1E-231EE3275F37}"/>
              </a:ext>
            </a:extLst>
          </p:cNvPr>
          <p:cNvGraphicFramePr>
            <a:graphicFrameLocks noGrp="1"/>
          </p:cNvGraphicFramePr>
          <p:nvPr>
            <p:extLst>
              <p:ext uri="{D42A27DB-BD31-4B8C-83A1-F6EECF244321}">
                <p14:modId xmlns:p14="http://schemas.microsoft.com/office/powerpoint/2010/main" val="4188975555"/>
              </p:ext>
            </p:extLst>
          </p:nvPr>
        </p:nvGraphicFramePr>
        <p:xfrm>
          <a:off x="755650" y="2105652"/>
          <a:ext cx="7886700" cy="3297884"/>
        </p:xfrm>
        <a:graphic>
          <a:graphicData uri="http://schemas.openxmlformats.org/drawingml/2006/table">
            <a:tbl>
              <a:tblPr firstRow="1" bandRow="1"/>
              <a:tblGrid>
                <a:gridCol w="1570294">
                  <a:extLst>
                    <a:ext uri="{9D8B030D-6E8A-4147-A177-3AD203B41FA5}">
                      <a16:colId xmlns:a16="http://schemas.microsoft.com/office/drawing/2014/main" val="2303372744"/>
                    </a:ext>
                  </a:extLst>
                </a:gridCol>
                <a:gridCol w="614025">
                  <a:extLst>
                    <a:ext uri="{9D8B030D-6E8A-4147-A177-3AD203B41FA5}">
                      <a16:colId xmlns:a16="http://schemas.microsoft.com/office/drawing/2014/main" val="3014357809"/>
                    </a:ext>
                  </a:extLst>
                </a:gridCol>
                <a:gridCol w="754949">
                  <a:extLst>
                    <a:ext uri="{9D8B030D-6E8A-4147-A177-3AD203B41FA5}">
                      <a16:colId xmlns:a16="http://schemas.microsoft.com/office/drawing/2014/main" val="4079556243"/>
                    </a:ext>
                  </a:extLst>
                </a:gridCol>
                <a:gridCol w="392574">
                  <a:extLst>
                    <a:ext uri="{9D8B030D-6E8A-4147-A177-3AD203B41FA5}">
                      <a16:colId xmlns:a16="http://schemas.microsoft.com/office/drawing/2014/main" val="1529302640"/>
                    </a:ext>
                  </a:extLst>
                </a:gridCol>
                <a:gridCol w="765015">
                  <a:extLst>
                    <a:ext uri="{9D8B030D-6E8A-4147-A177-3AD203B41FA5}">
                      <a16:colId xmlns:a16="http://schemas.microsoft.com/office/drawing/2014/main" val="3362749206"/>
                    </a:ext>
                  </a:extLst>
                </a:gridCol>
                <a:gridCol w="583827">
                  <a:extLst>
                    <a:ext uri="{9D8B030D-6E8A-4147-A177-3AD203B41FA5}">
                      <a16:colId xmlns:a16="http://schemas.microsoft.com/office/drawing/2014/main" val="443589985"/>
                    </a:ext>
                  </a:extLst>
                </a:gridCol>
                <a:gridCol w="445420">
                  <a:extLst>
                    <a:ext uri="{9D8B030D-6E8A-4147-A177-3AD203B41FA5}">
                      <a16:colId xmlns:a16="http://schemas.microsoft.com/office/drawing/2014/main" val="258182933"/>
                    </a:ext>
                  </a:extLst>
                </a:gridCol>
                <a:gridCol w="533497">
                  <a:extLst>
                    <a:ext uri="{9D8B030D-6E8A-4147-A177-3AD203B41FA5}">
                      <a16:colId xmlns:a16="http://schemas.microsoft.com/office/drawing/2014/main" val="2379320706"/>
                    </a:ext>
                  </a:extLst>
                </a:gridCol>
                <a:gridCol w="324628">
                  <a:extLst>
                    <a:ext uri="{9D8B030D-6E8A-4147-A177-3AD203B41FA5}">
                      <a16:colId xmlns:a16="http://schemas.microsoft.com/office/drawing/2014/main" val="539090273"/>
                    </a:ext>
                  </a:extLst>
                </a:gridCol>
                <a:gridCol w="445420">
                  <a:extLst>
                    <a:ext uri="{9D8B030D-6E8A-4147-A177-3AD203B41FA5}">
                      <a16:colId xmlns:a16="http://schemas.microsoft.com/office/drawing/2014/main" val="3241301898"/>
                    </a:ext>
                  </a:extLst>
                </a:gridCol>
                <a:gridCol w="445420">
                  <a:extLst>
                    <a:ext uri="{9D8B030D-6E8A-4147-A177-3AD203B41FA5}">
                      <a16:colId xmlns:a16="http://schemas.microsoft.com/office/drawing/2014/main" val="3609040720"/>
                    </a:ext>
                  </a:extLst>
                </a:gridCol>
                <a:gridCol w="445420">
                  <a:extLst>
                    <a:ext uri="{9D8B030D-6E8A-4147-A177-3AD203B41FA5}">
                      <a16:colId xmlns:a16="http://schemas.microsoft.com/office/drawing/2014/main" val="204808535"/>
                    </a:ext>
                  </a:extLst>
                </a:gridCol>
                <a:gridCol w="566211">
                  <a:extLst>
                    <a:ext uri="{9D8B030D-6E8A-4147-A177-3AD203B41FA5}">
                      <a16:colId xmlns:a16="http://schemas.microsoft.com/office/drawing/2014/main" val="3980105494"/>
                    </a:ext>
                  </a:extLst>
                </a:gridCol>
              </a:tblGrid>
              <a:tr h="287431">
                <a:tc>
                  <a:txBody>
                    <a:bodyPr/>
                    <a:lstStyle/>
                    <a:p>
                      <a:pPr algn="ctr" fontAlgn="ctr"/>
                      <a:r>
                        <a:rPr lang="en-SG" sz="900" b="0" i="0" u="none" strike="noStrike">
                          <a:solidFill>
                            <a:srgbClr val="FFFFFF"/>
                          </a:solidFill>
                          <a:effectLst/>
                          <a:latin typeface="Arial" panose="020B0604020202020204" pitchFamily="34" charset="0"/>
                        </a:rPr>
                        <a:t>Column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tc>
                  <a:txBody>
                    <a:bodyPr/>
                    <a:lstStyle/>
                    <a:p>
                      <a:pPr algn="ctr" fontAlgn="ctr"/>
                      <a:r>
                        <a:rPr lang="en-SG" sz="900" b="0" i="0" u="none" strike="noStrike">
                          <a:solidFill>
                            <a:srgbClr val="FFFFFF"/>
                          </a:solidFill>
                          <a:effectLst/>
                          <a:latin typeface="Arial" panose="020B0604020202020204" pitchFamily="34" charset="0"/>
                        </a:rPr>
                        <a:t>Type</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tc>
                  <a:txBody>
                    <a:bodyPr/>
                    <a:lstStyle/>
                    <a:p>
                      <a:pPr algn="ctr" fontAlgn="ctr"/>
                      <a:r>
                        <a:rPr lang="en-SG" sz="900" b="0" i="0" u="none" strike="noStrike">
                          <a:solidFill>
                            <a:srgbClr val="FFFFFF"/>
                          </a:solidFill>
                          <a:effectLst/>
                          <a:latin typeface="Arial" panose="020B0604020202020204" pitchFamily="34" charset="0"/>
                        </a:rPr>
                        <a:t>Count</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tc>
                  <a:txBody>
                    <a:bodyPr/>
                    <a:lstStyle/>
                    <a:p>
                      <a:pPr algn="ctr" fontAlgn="ctr"/>
                      <a:r>
                        <a:rPr lang="en-SG" sz="900" b="0" i="0" u="none" strike="noStrike">
                          <a:solidFill>
                            <a:srgbClr val="FFFFFF"/>
                          </a:solidFill>
                          <a:effectLst/>
                          <a:latin typeface="Arial" panose="020B0604020202020204" pitchFamily="34" charset="0"/>
                        </a:rPr>
                        <a:t>Unique</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tc>
                  <a:txBody>
                    <a:bodyPr/>
                    <a:lstStyle/>
                    <a:p>
                      <a:pPr algn="ctr" fontAlgn="ctr"/>
                      <a:r>
                        <a:rPr lang="en-SG" sz="900" b="0" i="0" u="none" strike="noStrike">
                          <a:solidFill>
                            <a:srgbClr val="FFFFFF"/>
                          </a:solidFill>
                          <a:effectLst/>
                          <a:latin typeface="Arial" panose="020B0604020202020204" pitchFamily="34" charset="0"/>
                        </a:rPr>
                        <a:t>Top</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tc>
                  <a:txBody>
                    <a:bodyPr/>
                    <a:lstStyle/>
                    <a:p>
                      <a:pPr algn="ctr" fontAlgn="ctr"/>
                      <a:r>
                        <a:rPr lang="en-SG" sz="900" b="0" i="0" u="none" strike="noStrike">
                          <a:solidFill>
                            <a:srgbClr val="FFFFFF"/>
                          </a:solidFill>
                          <a:effectLst/>
                          <a:latin typeface="Arial" panose="020B0604020202020204" pitchFamily="34" charset="0"/>
                        </a:rPr>
                        <a:t>Frequency</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tc>
                  <a:txBody>
                    <a:bodyPr/>
                    <a:lstStyle/>
                    <a:p>
                      <a:pPr algn="ctr" fontAlgn="ctr"/>
                      <a:r>
                        <a:rPr lang="en-SG" sz="900" b="0" i="0" u="none" strike="noStrike">
                          <a:solidFill>
                            <a:srgbClr val="FFFFFF"/>
                          </a:solidFill>
                          <a:effectLst/>
                          <a:latin typeface="Arial" panose="020B0604020202020204" pitchFamily="34" charset="0"/>
                        </a:rPr>
                        <a:t>Mean</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tc>
                  <a:txBody>
                    <a:bodyPr/>
                    <a:lstStyle/>
                    <a:p>
                      <a:pPr algn="ctr" fontAlgn="ctr"/>
                      <a:r>
                        <a:rPr lang="en-SG" sz="900" b="0" i="0" u="none" strike="noStrike">
                          <a:solidFill>
                            <a:srgbClr val="FFFFFF"/>
                          </a:solidFill>
                          <a:effectLst/>
                          <a:latin typeface="Arial" panose="020B0604020202020204" pitchFamily="34" charset="0"/>
                        </a:rPr>
                        <a:t>Standard </a:t>
                      </a:r>
                      <a:br>
                        <a:rPr lang="en-SG" sz="900" b="0" i="0" u="none" strike="noStrike">
                          <a:solidFill>
                            <a:srgbClr val="FFFFFF"/>
                          </a:solidFill>
                          <a:effectLst/>
                          <a:latin typeface="Arial" panose="020B0604020202020204" pitchFamily="34" charset="0"/>
                        </a:rPr>
                      </a:br>
                      <a:r>
                        <a:rPr lang="en-SG" sz="900" b="0" i="0" u="none" strike="noStrike">
                          <a:solidFill>
                            <a:srgbClr val="FFFFFF"/>
                          </a:solidFill>
                          <a:effectLst/>
                          <a:latin typeface="Arial" panose="020B0604020202020204" pitchFamily="34" charset="0"/>
                        </a:rPr>
                        <a:t>Deviation</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tc>
                  <a:txBody>
                    <a:bodyPr/>
                    <a:lstStyle/>
                    <a:p>
                      <a:pPr algn="ctr" fontAlgn="ctr"/>
                      <a:r>
                        <a:rPr lang="en-SG" sz="900" b="0" i="0" u="none" strike="noStrike">
                          <a:solidFill>
                            <a:srgbClr val="FFFFFF"/>
                          </a:solidFill>
                          <a:effectLst/>
                          <a:latin typeface="Arial" panose="020B0604020202020204" pitchFamily="34" charset="0"/>
                        </a:rPr>
                        <a:t>Min</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tc>
                  <a:txBody>
                    <a:bodyPr/>
                    <a:lstStyle/>
                    <a:p>
                      <a:pPr algn="ctr" fontAlgn="ctr"/>
                      <a:r>
                        <a:rPr lang="en-SG" sz="900" b="0" i="0" u="none" strike="noStrike">
                          <a:solidFill>
                            <a:srgbClr val="FFFFFF"/>
                          </a:solidFill>
                          <a:effectLst/>
                          <a:latin typeface="Arial" panose="020B0604020202020204" pitchFamily="34" charset="0"/>
                        </a:rPr>
                        <a:t>25%</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tc>
                  <a:txBody>
                    <a:bodyPr/>
                    <a:lstStyle/>
                    <a:p>
                      <a:pPr algn="ctr" fontAlgn="ctr"/>
                      <a:r>
                        <a:rPr lang="en-SG" sz="900" b="0" i="0" u="none" strike="noStrike">
                          <a:solidFill>
                            <a:srgbClr val="FFFFFF"/>
                          </a:solidFill>
                          <a:effectLst/>
                          <a:latin typeface="Arial" panose="020B0604020202020204" pitchFamily="34" charset="0"/>
                        </a:rPr>
                        <a:t>50%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tc>
                  <a:txBody>
                    <a:bodyPr/>
                    <a:lstStyle/>
                    <a:p>
                      <a:pPr algn="ctr" fontAlgn="ctr"/>
                      <a:r>
                        <a:rPr lang="en-SG" sz="900" b="0" i="0" u="none" strike="noStrike">
                          <a:solidFill>
                            <a:srgbClr val="FFFFFF"/>
                          </a:solidFill>
                          <a:effectLst/>
                          <a:latin typeface="Arial" panose="020B0604020202020204" pitchFamily="34" charset="0"/>
                        </a:rPr>
                        <a:t>75%</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tc>
                  <a:txBody>
                    <a:bodyPr/>
                    <a:lstStyle/>
                    <a:p>
                      <a:pPr algn="ctr" fontAlgn="ctr"/>
                      <a:r>
                        <a:rPr lang="en-SG" sz="900" b="0" i="0" u="none" strike="noStrike">
                          <a:solidFill>
                            <a:srgbClr val="FFFFFF"/>
                          </a:solidFill>
                          <a:effectLst/>
                          <a:latin typeface="Arial" panose="020B0604020202020204" pitchFamily="34" charset="0"/>
                        </a:rPr>
                        <a:t>Max</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extLst>
                  <a:ext uri="{0D108BD9-81ED-4DB2-BD59-A6C34878D82A}">
                    <a16:rowId xmlns:a16="http://schemas.microsoft.com/office/drawing/2014/main" val="3825572946"/>
                  </a:ext>
                </a:extLst>
              </a:tr>
              <a:tr h="151279">
                <a:tc>
                  <a:txBody>
                    <a:bodyPr/>
                    <a:lstStyle/>
                    <a:p>
                      <a:pPr algn="l" fontAlgn="ctr"/>
                      <a:r>
                        <a:rPr lang="en-SG" sz="900" b="0" i="0" u="none" strike="noStrike">
                          <a:solidFill>
                            <a:srgbClr val="404040"/>
                          </a:solidFill>
                          <a:effectLst/>
                          <a:latin typeface="Arial" panose="020B0604020202020204" pitchFamily="34" charset="0"/>
                        </a:rPr>
                        <a:t>Region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highlight>
                            <a:srgbClr val="FFFF00"/>
                          </a:highlight>
                          <a:latin typeface="Arial" panose="020B0604020202020204" pitchFamily="34" charset="0"/>
                        </a:rPr>
                        <a:t>Categorical</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436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7</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North America</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101</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extLst>
                  <a:ext uri="{0D108BD9-81ED-4DB2-BD59-A6C34878D82A}">
                    <a16:rowId xmlns:a16="http://schemas.microsoft.com/office/drawing/2014/main" val="3773221464"/>
                  </a:ext>
                </a:extLst>
              </a:tr>
              <a:tr h="151279">
                <a:tc>
                  <a:txBody>
                    <a:bodyPr/>
                    <a:lstStyle/>
                    <a:p>
                      <a:pPr algn="l" fontAlgn="ctr"/>
                      <a:r>
                        <a:rPr lang="en-SG" sz="900" b="0" i="0" u="none" strike="noStrike">
                          <a:solidFill>
                            <a:srgbClr val="404040"/>
                          </a:solidFill>
                          <a:effectLst/>
                          <a:latin typeface="Arial" panose="020B0604020202020204" pitchFamily="34" charset="0"/>
                        </a:rPr>
                        <a:t>Basin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highlight>
                            <a:srgbClr val="FFFF00"/>
                          </a:highlight>
                          <a:latin typeface="Arial" panose="020B0604020202020204" pitchFamily="34" charset="0"/>
                        </a:rPr>
                        <a:t>Categorical</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436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111</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North Sea</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27</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extLst>
                  <a:ext uri="{0D108BD9-81ED-4DB2-BD59-A6C34878D82A}">
                    <a16:rowId xmlns:a16="http://schemas.microsoft.com/office/drawing/2014/main" val="954181293"/>
                  </a:ext>
                </a:extLst>
              </a:tr>
              <a:tr h="151279">
                <a:tc>
                  <a:txBody>
                    <a:bodyPr/>
                    <a:lstStyle/>
                    <a:p>
                      <a:pPr algn="l" fontAlgn="ctr"/>
                      <a:r>
                        <a:rPr lang="en-SG" sz="900" b="0" i="0" u="none" strike="noStrike">
                          <a:solidFill>
                            <a:srgbClr val="404040"/>
                          </a:solidFill>
                          <a:effectLst/>
                          <a:latin typeface="Arial" panose="020B0604020202020204" pitchFamily="34" charset="0"/>
                        </a:rPr>
                        <a:t>Onshore/ Offshore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highlight>
                            <a:srgbClr val="FFFF00"/>
                          </a:highlight>
                          <a:latin typeface="Arial" panose="020B0604020202020204" pitchFamily="34" charset="0"/>
                        </a:rPr>
                        <a:t>Categorical</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436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3</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Onshore</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270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extLst>
                  <a:ext uri="{0D108BD9-81ED-4DB2-BD59-A6C34878D82A}">
                    <a16:rowId xmlns:a16="http://schemas.microsoft.com/office/drawing/2014/main" val="1634388049"/>
                  </a:ext>
                </a:extLst>
              </a:tr>
              <a:tr h="151279">
                <a:tc>
                  <a:txBody>
                    <a:bodyPr/>
                    <a:lstStyle/>
                    <a:p>
                      <a:pPr algn="l" fontAlgn="ctr"/>
                      <a:r>
                        <a:rPr lang="en-SG" sz="900" b="0" i="0" u="none" strike="noStrike">
                          <a:solidFill>
                            <a:srgbClr val="404040"/>
                          </a:solidFill>
                          <a:effectLst/>
                          <a:latin typeface="Arial" panose="020B0604020202020204" pitchFamily="34" charset="0"/>
                        </a:rPr>
                        <a:t>Drive mechanism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highlight>
                            <a:srgbClr val="FFFF00"/>
                          </a:highlight>
                          <a:latin typeface="Arial" panose="020B0604020202020204" pitchFamily="34" charset="0"/>
                        </a:rPr>
                        <a:t>Categorical</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436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4</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Aquifer Drive</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245</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extLst>
                  <a:ext uri="{0D108BD9-81ED-4DB2-BD59-A6C34878D82A}">
                    <a16:rowId xmlns:a16="http://schemas.microsoft.com/office/drawing/2014/main" val="1486277875"/>
                  </a:ext>
                </a:extLst>
              </a:tr>
              <a:tr h="151279">
                <a:tc>
                  <a:txBody>
                    <a:bodyPr/>
                    <a:lstStyle/>
                    <a:p>
                      <a:pPr algn="l" fontAlgn="ctr"/>
                      <a:r>
                        <a:rPr lang="en-SG" sz="900" b="0" i="0" u="none" strike="noStrike">
                          <a:solidFill>
                            <a:srgbClr val="404040"/>
                          </a:solidFill>
                          <a:effectLst/>
                          <a:latin typeface="Arial" panose="020B0604020202020204" pitchFamily="34" charset="0"/>
                        </a:rPr>
                        <a:t>Reservoir period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highlight>
                            <a:srgbClr val="FFFF00"/>
                          </a:highlight>
                          <a:latin typeface="Arial" panose="020B0604020202020204" pitchFamily="34" charset="0"/>
                        </a:rPr>
                        <a:t>Categorical</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436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23</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Crataceous</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124</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extLst>
                  <a:ext uri="{0D108BD9-81ED-4DB2-BD59-A6C34878D82A}">
                    <a16:rowId xmlns:a16="http://schemas.microsoft.com/office/drawing/2014/main" val="2380126060"/>
                  </a:ext>
                </a:extLst>
              </a:tr>
              <a:tr h="151279">
                <a:tc>
                  <a:txBody>
                    <a:bodyPr/>
                    <a:lstStyle/>
                    <a:p>
                      <a:pPr algn="l" fontAlgn="ctr"/>
                      <a:r>
                        <a:rPr lang="en-SG" sz="900" b="0" i="0" u="none" strike="noStrike">
                          <a:solidFill>
                            <a:srgbClr val="404040"/>
                          </a:solidFill>
                          <a:effectLst/>
                          <a:latin typeface="Arial" panose="020B0604020202020204" pitchFamily="34" charset="0"/>
                        </a:rPr>
                        <a:t>Depositional system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highlight>
                            <a:srgbClr val="FFFF00"/>
                          </a:highlight>
                          <a:latin typeface="Arial" panose="020B0604020202020204" pitchFamily="34" charset="0"/>
                        </a:rPr>
                        <a:t>Categorical</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436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Coastal</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199</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extLst>
                  <a:ext uri="{0D108BD9-81ED-4DB2-BD59-A6C34878D82A}">
                    <a16:rowId xmlns:a16="http://schemas.microsoft.com/office/drawing/2014/main" val="945639595"/>
                  </a:ext>
                </a:extLst>
              </a:tr>
              <a:tr h="151279">
                <a:tc>
                  <a:txBody>
                    <a:bodyPr/>
                    <a:lstStyle/>
                    <a:p>
                      <a:pPr algn="l" fontAlgn="ctr"/>
                      <a:r>
                        <a:rPr lang="en-SG" sz="900" b="0" i="0" u="none" strike="noStrike">
                          <a:solidFill>
                            <a:srgbClr val="404040"/>
                          </a:solidFill>
                          <a:effectLst/>
                          <a:latin typeface="Arial" panose="020B0604020202020204" pitchFamily="34" charset="0"/>
                        </a:rPr>
                        <a:t>Reservoir architecture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highlight>
                            <a:srgbClr val="FFFF00"/>
                          </a:highlight>
                          <a:latin typeface="Arial" panose="020B0604020202020204" pitchFamily="34" charset="0"/>
                        </a:rPr>
                        <a:t>Categorical</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436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7</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Layer-Cake</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261</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extLst>
                  <a:ext uri="{0D108BD9-81ED-4DB2-BD59-A6C34878D82A}">
                    <a16:rowId xmlns:a16="http://schemas.microsoft.com/office/drawing/2014/main" val="4186149962"/>
                  </a:ext>
                </a:extLst>
              </a:tr>
              <a:tr h="151279">
                <a:tc>
                  <a:txBody>
                    <a:bodyPr/>
                    <a:lstStyle/>
                    <a:p>
                      <a:pPr algn="l" fontAlgn="ctr"/>
                      <a:r>
                        <a:rPr lang="en-SG" sz="900" b="0" i="0" u="none" strike="noStrike">
                          <a:solidFill>
                            <a:srgbClr val="404040"/>
                          </a:solidFill>
                          <a:effectLst/>
                          <a:latin typeface="Arial" panose="020B0604020202020204" pitchFamily="34" charset="0"/>
                        </a:rPr>
                        <a:t>(Avg) Well Spacing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highlight>
                            <a:srgbClr val="00FF00"/>
                          </a:highlight>
                          <a:latin typeface="Arial" panose="020B0604020202020204" pitchFamily="34" charset="0"/>
                        </a:rPr>
                        <a:t>Numerical</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436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83.0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217.6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0.0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0.0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30.0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89.3</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3700.0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472606626"/>
                  </a:ext>
                </a:extLst>
              </a:tr>
              <a:tr h="151279">
                <a:tc>
                  <a:txBody>
                    <a:bodyPr/>
                    <a:lstStyle/>
                    <a:p>
                      <a:pPr algn="l" fontAlgn="ctr"/>
                      <a:r>
                        <a:rPr lang="en-SG" sz="900" b="0" i="0" u="none" strike="noStrike">
                          <a:solidFill>
                            <a:srgbClr val="404040"/>
                          </a:solidFill>
                          <a:effectLst/>
                          <a:latin typeface="Arial" panose="020B0604020202020204" pitchFamily="34" charset="0"/>
                        </a:rPr>
                        <a:t>Temperature (Deg F)</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highlight>
                            <a:srgbClr val="00FF00"/>
                          </a:highlight>
                          <a:latin typeface="Arial" panose="020B0604020202020204" pitchFamily="34" charset="0"/>
                        </a:rPr>
                        <a:t>Numerical</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436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175.0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54.0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31.0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138.8</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173.5</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208.1</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334.0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66468729"/>
                  </a:ext>
                </a:extLst>
              </a:tr>
              <a:tr h="151279">
                <a:tc>
                  <a:txBody>
                    <a:bodyPr/>
                    <a:lstStyle/>
                    <a:p>
                      <a:pPr algn="l" fontAlgn="ctr"/>
                      <a:r>
                        <a:rPr lang="en-SG" sz="900" b="0" i="0" u="none" strike="noStrike">
                          <a:solidFill>
                            <a:srgbClr val="404040"/>
                          </a:solidFill>
                          <a:effectLst/>
                          <a:latin typeface="Arial" panose="020B0604020202020204" pitchFamily="34" charset="0"/>
                        </a:rPr>
                        <a:t>Pressure (psi)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highlight>
                            <a:srgbClr val="00FF00"/>
                          </a:highlight>
                          <a:latin typeface="Arial" panose="020B0604020202020204" pitchFamily="34" charset="0"/>
                        </a:rPr>
                        <a:t>Numerical</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436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3514.7</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2314.1</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50.0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1825.8</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3205.0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4479.0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13288.0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978179784"/>
                  </a:ext>
                </a:extLst>
              </a:tr>
              <a:tr h="151279">
                <a:tc>
                  <a:txBody>
                    <a:bodyPr/>
                    <a:lstStyle/>
                    <a:p>
                      <a:pPr algn="l" fontAlgn="ctr"/>
                      <a:r>
                        <a:rPr lang="en-SG" sz="900" b="0" i="0" u="none" strike="noStrike">
                          <a:solidFill>
                            <a:srgbClr val="404040"/>
                          </a:solidFill>
                          <a:effectLst/>
                          <a:latin typeface="Arial" panose="020B0604020202020204" pitchFamily="34" charset="0"/>
                        </a:rPr>
                        <a:t>(Avg) Net/Gross Ratio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highlight>
                            <a:srgbClr val="00FF00"/>
                          </a:highlight>
                          <a:latin typeface="Arial" panose="020B0604020202020204" pitchFamily="34" charset="0"/>
                        </a:rPr>
                        <a:t>Numerical</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436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0.5</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0.2</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0.0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0.4</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0.5</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0.7</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1.0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752123305"/>
                  </a:ext>
                </a:extLst>
              </a:tr>
              <a:tr h="151279">
                <a:tc>
                  <a:txBody>
                    <a:bodyPr/>
                    <a:lstStyle/>
                    <a:p>
                      <a:pPr algn="l" fontAlgn="ctr"/>
                      <a:r>
                        <a:rPr lang="en-SG" sz="900" b="0" i="0" u="none" strike="noStrike">
                          <a:solidFill>
                            <a:srgbClr val="404040"/>
                          </a:solidFill>
                          <a:effectLst/>
                          <a:latin typeface="Arial" panose="020B0604020202020204" pitchFamily="34" charset="0"/>
                        </a:rPr>
                        <a:t>(Avg) Porosity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highlight>
                            <a:srgbClr val="00FF00"/>
                          </a:highlight>
                          <a:latin typeface="Arial" panose="020B0604020202020204" pitchFamily="34" charset="0"/>
                        </a:rPr>
                        <a:t>Numerical</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436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21.6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6.4</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5.0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17.0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21.7</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25.6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38.0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744408347"/>
                  </a:ext>
                </a:extLst>
              </a:tr>
              <a:tr h="151279">
                <a:tc>
                  <a:txBody>
                    <a:bodyPr/>
                    <a:lstStyle/>
                    <a:p>
                      <a:pPr algn="l" fontAlgn="ctr"/>
                      <a:r>
                        <a:rPr lang="en-SG" sz="900" b="0" i="0" u="none" strike="noStrike">
                          <a:solidFill>
                            <a:srgbClr val="404040"/>
                          </a:solidFill>
                          <a:effectLst/>
                          <a:latin typeface="Arial" panose="020B0604020202020204" pitchFamily="34" charset="0"/>
                        </a:rPr>
                        <a:t>(Avg) Air Permeability (mD)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highlight>
                            <a:srgbClr val="00FF00"/>
                          </a:highlight>
                          <a:latin typeface="Arial" panose="020B0604020202020204" pitchFamily="34" charset="0"/>
                        </a:rPr>
                        <a:t>Numerical</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436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758.0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1305.8</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0.0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95.3</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300.0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842.1</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9000.0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792609439"/>
                  </a:ext>
                </a:extLst>
              </a:tr>
              <a:tr h="151279">
                <a:tc>
                  <a:txBody>
                    <a:bodyPr/>
                    <a:lstStyle/>
                    <a:p>
                      <a:pPr algn="l" fontAlgn="ctr"/>
                      <a:r>
                        <a:rPr lang="nn-NO" sz="900" b="0" i="0" u="none" strike="noStrike">
                          <a:solidFill>
                            <a:srgbClr val="404040"/>
                          </a:solidFill>
                          <a:effectLst/>
                          <a:latin typeface="Arial" panose="020B0604020202020204" pitchFamily="34" charset="0"/>
                        </a:rPr>
                        <a:t>(Avg) API gravity (deg API)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highlight>
                            <a:srgbClr val="00FF00"/>
                          </a:highlight>
                          <a:latin typeface="Arial" panose="020B0604020202020204" pitchFamily="34" charset="0"/>
                        </a:rPr>
                        <a:t>Numerical</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436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32.5</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8.9</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7.1</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28.0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34.0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39.0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56.0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249964517"/>
                  </a:ext>
                </a:extLst>
              </a:tr>
              <a:tr h="151279">
                <a:tc>
                  <a:txBody>
                    <a:bodyPr/>
                    <a:lstStyle/>
                    <a:p>
                      <a:pPr algn="l" fontAlgn="ctr"/>
                      <a:r>
                        <a:rPr lang="en-SG" sz="900" b="0" i="0" u="none" strike="noStrike">
                          <a:solidFill>
                            <a:srgbClr val="404040"/>
                          </a:solidFill>
                          <a:effectLst/>
                          <a:latin typeface="Arial" panose="020B0604020202020204" pitchFamily="34" charset="0"/>
                        </a:rPr>
                        <a:t>(Avg) Viscosity (cP)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highlight>
                            <a:srgbClr val="00FF00"/>
                          </a:highlight>
                          <a:latin typeface="Arial" panose="020B0604020202020204" pitchFamily="34" charset="0"/>
                        </a:rPr>
                        <a:t>Numerical</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436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719.9</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7770.5</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0.1</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0.6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1.8</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6.7</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150000.0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290682266"/>
                  </a:ext>
                </a:extLst>
              </a:tr>
              <a:tr h="151279">
                <a:tc>
                  <a:txBody>
                    <a:bodyPr/>
                    <a:lstStyle/>
                    <a:p>
                      <a:pPr algn="l" fontAlgn="ctr"/>
                      <a:r>
                        <a:rPr lang="en-SG" sz="900" b="0" i="0" u="none" strike="noStrike">
                          <a:solidFill>
                            <a:srgbClr val="404040"/>
                          </a:solidFill>
                          <a:effectLst/>
                          <a:latin typeface="Arial" panose="020B0604020202020204" pitchFamily="34" charset="0"/>
                        </a:rPr>
                        <a:t>(Avg) GOR (SCF/STB)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highlight>
                            <a:srgbClr val="00FF00"/>
                          </a:highlight>
                          <a:latin typeface="Arial" panose="020B0604020202020204" pitchFamily="34" charset="0"/>
                        </a:rPr>
                        <a:t>Numerical</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436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587.6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668.7</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0.0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177.8</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393.0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750.0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5019.0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860155018"/>
                  </a:ext>
                </a:extLst>
              </a:tr>
              <a:tr h="287431">
                <a:tc>
                  <a:txBody>
                    <a:bodyPr/>
                    <a:lstStyle/>
                    <a:p>
                      <a:pPr algn="l" fontAlgn="ctr"/>
                      <a:r>
                        <a:rPr lang="en-US" sz="900" b="0" i="0" u="none" strike="noStrike">
                          <a:solidFill>
                            <a:srgbClr val="404040"/>
                          </a:solidFill>
                          <a:effectLst/>
                          <a:latin typeface="Arial" panose="020B0604020202020204" pitchFamily="34" charset="0"/>
                        </a:rPr>
                        <a:t>Original in-place oil equivalent (MMBOE)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highlight>
                            <a:srgbClr val="00FF00"/>
                          </a:highlight>
                          <a:latin typeface="Arial" panose="020B0604020202020204" pitchFamily="34" charset="0"/>
                        </a:rPr>
                        <a:t>Numerical</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436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4296.7</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16570.4</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5.0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239.8</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848.0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2705.0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213000.0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2235806"/>
                  </a:ext>
                </a:extLst>
              </a:tr>
              <a:tr h="151279">
                <a:tc>
                  <a:txBody>
                    <a:bodyPr/>
                    <a:lstStyle/>
                    <a:p>
                      <a:pPr algn="l" fontAlgn="ctr"/>
                      <a:r>
                        <a:rPr lang="en-SG" sz="900" b="0" i="0" u="none" strike="noStrike">
                          <a:solidFill>
                            <a:srgbClr val="404040"/>
                          </a:solidFill>
                          <a:effectLst/>
                          <a:latin typeface="Arial" panose="020B0604020202020204" pitchFamily="34" charset="0"/>
                        </a:rPr>
                        <a:t>EOR/ IOR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highlight>
                            <a:srgbClr val="00FF00"/>
                          </a:highlight>
                          <a:latin typeface="Arial" panose="020B0604020202020204" pitchFamily="34" charset="0"/>
                        </a:rPr>
                        <a:t>Numerical</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436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4.9</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2.0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0.0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4.0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5.0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6.0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9.0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643283524"/>
                  </a:ext>
                </a:extLst>
              </a:tr>
              <a:tr h="151279">
                <a:tc>
                  <a:txBody>
                    <a:bodyPr/>
                    <a:lstStyle/>
                    <a:p>
                      <a:pPr algn="l" fontAlgn="ctr"/>
                      <a:r>
                        <a:rPr lang="en-SG" sz="900" b="0" i="0" u="none" strike="noStrike">
                          <a:solidFill>
                            <a:srgbClr val="404040"/>
                          </a:solidFill>
                          <a:effectLst/>
                          <a:latin typeface="Arial" panose="020B0604020202020204" pitchFamily="34" charset="0"/>
                        </a:rPr>
                        <a:t>Recovery factor (ultimate)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900" b="0" i="0" u="none" strike="noStrike">
                          <a:solidFill>
                            <a:srgbClr val="404040"/>
                          </a:solidFill>
                          <a:effectLst/>
                          <a:highlight>
                            <a:srgbClr val="00FF00"/>
                          </a:highlight>
                          <a:latin typeface="Arial" panose="020B0604020202020204" pitchFamily="34" charset="0"/>
                        </a:rPr>
                        <a:t>Numerical</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436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 </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SG" sz="900" b="0" i="0" u="none" strike="noStrike">
                          <a:solidFill>
                            <a:srgbClr val="404040"/>
                          </a:solidFill>
                          <a:effectLst/>
                          <a:latin typeface="Arial" panose="020B0604020202020204" pitchFamily="34" charset="0"/>
                        </a:rPr>
                        <a:t>39.1</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15.0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5.5</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29.0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39.0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900" b="0" i="0" u="none" strike="noStrike">
                          <a:solidFill>
                            <a:srgbClr val="404040"/>
                          </a:solidFill>
                          <a:effectLst/>
                          <a:latin typeface="Arial" panose="020B0604020202020204" pitchFamily="34" charset="0"/>
                        </a:rPr>
                        <a:t>49.0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900" b="0" i="0" u="none" strike="noStrike" dirty="0">
                          <a:solidFill>
                            <a:srgbClr val="404040"/>
                          </a:solidFill>
                          <a:effectLst/>
                          <a:latin typeface="Arial" panose="020B0604020202020204" pitchFamily="34" charset="0"/>
                        </a:rPr>
                        <a:t>78.4</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9355322"/>
                  </a:ext>
                </a:extLst>
              </a:tr>
            </a:tbl>
          </a:graphicData>
        </a:graphic>
      </p:graphicFrame>
      <p:sp>
        <p:nvSpPr>
          <p:cNvPr id="8" name="Content Placeholder 1">
            <a:extLst>
              <a:ext uri="{FF2B5EF4-FFF2-40B4-BE49-F238E27FC236}">
                <a16:creationId xmlns:a16="http://schemas.microsoft.com/office/drawing/2014/main" id="{5ED7FDAA-5A96-4289-BB32-E50FD0F3656E}"/>
              </a:ext>
            </a:extLst>
          </p:cNvPr>
          <p:cNvSpPr txBox="1">
            <a:spLocks/>
          </p:cNvSpPr>
          <p:nvPr/>
        </p:nvSpPr>
        <p:spPr>
          <a:xfrm>
            <a:off x="585241" y="5703454"/>
            <a:ext cx="8057109" cy="641138"/>
          </a:xfrm>
          <a:prstGeom prst="rect">
            <a:avLst/>
          </a:prstGeom>
        </p:spPr>
        <p:txBody>
          <a:bodyPr>
            <a:normAutofit fontScale="92500" lnSpcReduction="20000"/>
          </a:bodyPr>
          <a:lstStyle>
            <a:lvl1pPr marL="266700" indent="-266700" algn="l" defTabSz="685800" rtl="0" eaLnBrk="1" latinLnBrk="0" hangingPunct="1">
              <a:lnSpc>
                <a:spcPct val="100000"/>
              </a:lnSpc>
              <a:spcBef>
                <a:spcPts val="1100"/>
              </a:spcBef>
              <a:buClr>
                <a:schemeClr val="bg2"/>
              </a:buClr>
              <a:buSzPct val="120000"/>
              <a:buFont typeface="Verdana" panose="020B0604030504040204" pitchFamily="34" charset="0"/>
              <a:buChar char="●"/>
              <a:defRPr sz="1600" b="0" kern="1200">
                <a:solidFill>
                  <a:schemeClr val="tx1">
                    <a:lumMod val="85000"/>
                    <a:lumOff val="15000"/>
                  </a:schemeClr>
                </a:solidFill>
                <a:latin typeface="+mn-lt"/>
                <a:ea typeface="Verdana" panose="020B0604030504040204" pitchFamily="34" charset="0"/>
                <a:cs typeface="+mn-cs"/>
              </a:defRPr>
            </a:lvl1pPr>
            <a:lvl2pPr marL="446088" indent="-179388" algn="l" defTabSz="685800" rtl="0" eaLnBrk="1" latinLnBrk="0" hangingPunct="1">
              <a:lnSpc>
                <a:spcPct val="95000"/>
              </a:lnSpc>
              <a:spcBef>
                <a:spcPts val="500"/>
              </a:spcBef>
              <a:buClr>
                <a:schemeClr val="bg2"/>
              </a:buClr>
              <a:buSzPct val="100000"/>
              <a:buFont typeface="Arial" panose="020B0604020202020204" pitchFamily="34" charset="0"/>
              <a:buChar char="•"/>
              <a:defRPr sz="1400" kern="1200">
                <a:solidFill>
                  <a:schemeClr val="tx1">
                    <a:lumMod val="65000"/>
                    <a:lumOff val="35000"/>
                  </a:schemeClr>
                </a:solidFill>
                <a:latin typeface="+mn-lt"/>
                <a:ea typeface="Verdana" panose="020B0604030504040204" pitchFamily="34" charset="0"/>
                <a:cs typeface="+mn-cs"/>
              </a:defRPr>
            </a:lvl2pPr>
            <a:lvl3pPr marL="857250" indent="-171450" algn="l" defTabSz="685800" rtl="0" eaLnBrk="1" latinLnBrk="0" hangingPunct="1">
              <a:lnSpc>
                <a:spcPct val="95000"/>
              </a:lnSpc>
              <a:spcBef>
                <a:spcPts val="500"/>
              </a:spcBef>
              <a:buClr>
                <a:schemeClr val="bg2"/>
              </a:buClr>
              <a:buSzPct val="100000"/>
              <a:buFont typeface="Arial" panose="020B0604020202020204" pitchFamily="34" charset="0"/>
              <a:buChar char="•"/>
              <a:defRPr sz="1200" kern="1200">
                <a:solidFill>
                  <a:schemeClr val="tx1">
                    <a:lumMod val="65000"/>
                    <a:lumOff val="35000"/>
                  </a:schemeClr>
                </a:solidFill>
                <a:latin typeface="+mn-lt"/>
                <a:ea typeface="Verdana" panose="020B0604030504040204" pitchFamily="34" charset="0"/>
                <a:cs typeface="+mn-cs"/>
              </a:defRPr>
            </a:lvl3pPr>
            <a:lvl4pPr marL="1200150" indent="-171450" algn="l" defTabSz="685800" rtl="0" eaLnBrk="1" latinLnBrk="0" hangingPunct="1">
              <a:lnSpc>
                <a:spcPct val="95000"/>
              </a:lnSpc>
              <a:spcBef>
                <a:spcPts val="500"/>
              </a:spcBef>
              <a:buClr>
                <a:schemeClr val="bg2"/>
              </a:buClr>
              <a:buSzPct val="100000"/>
              <a:buFont typeface="Arial" panose="020B0604020202020204" pitchFamily="34" charset="0"/>
              <a:buChar char="•"/>
              <a:defRPr sz="1200" kern="1200">
                <a:solidFill>
                  <a:schemeClr val="tx1">
                    <a:lumMod val="65000"/>
                    <a:lumOff val="35000"/>
                  </a:schemeClr>
                </a:solidFill>
                <a:latin typeface="+mn-lt"/>
                <a:ea typeface="Verdana" panose="020B0604030504040204" pitchFamily="34" charset="0"/>
                <a:cs typeface="+mn-cs"/>
              </a:defRPr>
            </a:lvl4pPr>
            <a:lvl5pPr marL="1543050" indent="-171450" algn="l" defTabSz="685800" rtl="0" eaLnBrk="1" latinLnBrk="0" hangingPunct="1">
              <a:lnSpc>
                <a:spcPct val="95000"/>
              </a:lnSpc>
              <a:spcBef>
                <a:spcPts val="500"/>
              </a:spcBef>
              <a:buClr>
                <a:schemeClr val="bg2"/>
              </a:buClr>
              <a:buSzPct val="100000"/>
              <a:buFont typeface="Arial" panose="020B0604020202020204" pitchFamily="34" charset="0"/>
              <a:buChar char="•"/>
              <a:defRPr sz="1200" kern="1200">
                <a:solidFill>
                  <a:schemeClr val="tx1">
                    <a:lumMod val="65000"/>
                    <a:lumOff val="35000"/>
                  </a:schemeClr>
                </a:solidFill>
                <a:latin typeface="+mn-lt"/>
                <a:ea typeface="Verdana" panose="020B0604030504040204" pitchFamily="34" charset="0"/>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Data set comprises of 7 categorical data types, and 12 numerical data types. The total data size is 436 values per column, for a total of 8,284 data points (~4% of the original data base)</a:t>
            </a:r>
            <a:endParaRPr lang="en-SG" dirty="0"/>
          </a:p>
        </p:txBody>
      </p:sp>
    </p:spTree>
    <p:extLst>
      <p:ext uri="{BB962C8B-B14F-4D97-AF65-F5344CB8AC3E}">
        <p14:creationId xmlns:p14="http://schemas.microsoft.com/office/powerpoint/2010/main" val="1833766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0D14C9A-AB01-4EB0-B4AA-3484B3BD6CD4}"/>
              </a:ext>
            </a:extLst>
          </p:cNvPr>
          <p:cNvSpPr>
            <a:spLocks noGrp="1"/>
          </p:cNvSpPr>
          <p:nvPr>
            <p:ph type="sldNum" sz="quarter" idx="4"/>
          </p:nvPr>
        </p:nvSpPr>
        <p:spPr/>
        <p:txBody>
          <a:bodyPr/>
          <a:lstStyle/>
          <a:p>
            <a:fld id="{14A3106C-58CB-42DB-B4B7-C84BBDA5655D}" type="slidenum">
              <a:rPr lang="en-GB" smtClean="0"/>
              <a:pPr/>
              <a:t>12</a:t>
            </a:fld>
            <a:endParaRPr lang="en-GB"/>
          </a:p>
        </p:txBody>
      </p:sp>
      <p:sp>
        <p:nvSpPr>
          <p:cNvPr id="4" name="Title 3">
            <a:extLst>
              <a:ext uri="{FF2B5EF4-FFF2-40B4-BE49-F238E27FC236}">
                <a16:creationId xmlns:a16="http://schemas.microsoft.com/office/drawing/2014/main" id="{0DF6E0A9-BE4E-41C2-9FE4-8BE1814C181F}"/>
              </a:ext>
            </a:extLst>
          </p:cNvPr>
          <p:cNvSpPr>
            <a:spLocks noGrp="1"/>
          </p:cNvSpPr>
          <p:nvPr>
            <p:ph type="title"/>
          </p:nvPr>
        </p:nvSpPr>
        <p:spPr/>
        <p:txBody>
          <a:bodyPr/>
          <a:lstStyle/>
          <a:p>
            <a:r>
              <a:rPr lang="en-US"/>
              <a:t>Machine Learning Approach</a:t>
            </a:r>
            <a:endParaRPr lang="en-SG"/>
          </a:p>
        </p:txBody>
      </p:sp>
      <p:grpSp>
        <p:nvGrpSpPr>
          <p:cNvPr id="28" name="Group 27">
            <a:extLst>
              <a:ext uri="{FF2B5EF4-FFF2-40B4-BE49-F238E27FC236}">
                <a16:creationId xmlns:a16="http://schemas.microsoft.com/office/drawing/2014/main" id="{9053531F-78C7-4AEF-A5E9-4632AFD503EF}"/>
              </a:ext>
            </a:extLst>
          </p:cNvPr>
          <p:cNvGrpSpPr/>
          <p:nvPr/>
        </p:nvGrpSpPr>
        <p:grpSpPr>
          <a:xfrm>
            <a:off x="3484983" y="1271990"/>
            <a:ext cx="1535368" cy="1029865"/>
            <a:chOff x="1766100" y="1847673"/>
            <a:chExt cx="1535368" cy="1029865"/>
          </a:xfrm>
        </p:grpSpPr>
        <p:pic>
          <p:nvPicPr>
            <p:cNvPr id="15" name="Picture 14">
              <a:extLst>
                <a:ext uri="{FF2B5EF4-FFF2-40B4-BE49-F238E27FC236}">
                  <a16:creationId xmlns:a16="http://schemas.microsoft.com/office/drawing/2014/main" id="{A2733270-0EBA-40DD-9772-B293EB297037}"/>
                </a:ext>
              </a:extLst>
            </p:cNvPr>
            <p:cNvPicPr>
              <a:picLocks noChangeAspect="1"/>
            </p:cNvPicPr>
            <p:nvPr/>
          </p:nvPicPr>
          <p:blipFill>
            <a:blip r:embed="rId2"/>
            <a:stretch>
              <a:fillRect/>
            </a:stretch>
          </p:blipFill>
          <p:spPr>
            <a:xfrm>
              <a:off x="1766100" y="1847673"/>
              <a:ext cx="1535368" cy="709712"/>
            </a:xfrm>
            <a:prstGeom prst="rect">
              <a:avLst/>
            </a:prstGeom>
          </p:spPr>
        </p:pic>
        <p:sp>
          <p:nvSpPr>
            <p:cNvPr id="7" name="TextBox 6">
              <a:extLst>
                <a:ext uri="{FF2B5EF4-FFF2-40B4-BE49-F238E27FC236}">
                  <a16:creationId xmlns:a16="http://schemas.microsoft.com/office/drawing/2014/main" id="{9B1D28FF-0BD8-48B5-B52B-836F7D959EF4}"/>
                </a:ext>
              </a:extLst>
            </p:cNvPr>
            <p:cNvSpPr txBox="1"/>
            <p:nvPr/>
          </p:nvSpPr>
          <p:spPr>
            <a:xfrm>
              <a:off x="1859082" y="2531308"/>
              <a:ext cx="1349405" cy="346230"/>
            </a:xfrm>
            <a:prstGeom prst="rect">
              <a:avLst/>
            </a:prstGeom>
          </p:spPr>
          <p:txBody>
            <a:bodyPr wrap="none" rtlCol="0">
              <a:normAutofit/>
            </a:bodyPr>
            <a:lstStyle/>
            <a:p>
              <a:pPr algn="l"/>
              <a:r>
                <a:rPr lang="en-US" sz="1300">
                  <a:solidFill>
                    <a:schemeClr val="tx1">
                      <a:lumMod val="75000"/>
                      <a:lumOff val="25000"/>
                    </a:schemeClr>
                  </a:solidFill>
                </a:rPr>
                <a:t>Data Preparation</a:t>
              </a:r>
              <a:endParaRPr lang="en-SG" sz="1300" err="1">
                <a:solidFill>
                  <a:schemeClr val="tx1">
                    <a:lumMod val="75000"/>
                    <a:lumOff val="25000"/>
                  </a:schemeClr>
                </a:solidFill>
              </a:endParaRPr>
            </a:p>
          </p:txBody>
        </p:sp>
      </p:grpSp>
      <p:grpSp>
        <p:nvGrpSpPr>
          <p:cNvPr id="20" name="Group 19">
            <a:extLst>
              <a:ext uri="{FF2B5EF4-FFF2-40B4-BE49-F238E27FC236}">
                <a16:creationId xmlns:a16="http://schemas.microsoft.com/office/drawing/2014/main" id="{A6CB33E7-AB42-45B6-9DF1-9A0CC3A82B31}"/>
              </a:ext>
            </a:extLst>
          </p:cNvPr>
          <p:cNvGrpSpPr/>
          <p:nvPr/>
        </p:nvGrpSpPr>
        <p:grpSpPr>
          <a:xfrm>
            <a:off x="200823" y="918642"/>
            <a:ext cx="1565277" cy="1055496"/>
            <a:chOff x="108919" y="1039748"/>
            <a:chExt cx="1565277" cy="1055496"/>
          </a:xfrm>
        </p:grpSpPr>
        <p:sp>
          <p:nvSpPr>
            <p:cNvPr id="6" name="TextBox 5">
              <a:extLst>
                <a:ext uri="{FF2B5EF4-FFF2-40B4-BE49-F238E27FC236}">
                  <a16:creationId xmlns:a16="http://schemas.microsoft.com/office/drawing/2014/main" id="{FF86FD8C-352B-4809-82DF-B7DF190F05FF}"/>
                </a:ext>
              </a:extLst>
            </p:cNvPr>
            <p:cNvSpPr txBox="1"/>
            <p:nvPr/>
          </p:nvSpPr>
          <p:spPr>
            <a:xfrm>
              <a:off x="216856" y="1749014"/>
              <a:ext cx="1349405" cy="346230"/>
            </a:xfrm>
            <a:prstGeom prst="rect">
              <a:avLst/>
            </a:prstGeom>
          </p:spPr>
          <p:txBody>
            <a:bodyPr wrap="none" rtlCol="0">
              <a:normAutofit/>
            </a:bodyPr>
            <a:lstStyle/>
            <a:p>
              <a:pPr algn="l"/>
              <a:r>
                <a:rPr lang="en-US" sz="1300">
                  <a:solidFill>
                    <a:schemeClr val="tx1">
                      <a:lumMod val="75000"/>
                      <a:lumOff val="25000"/>
                    </a:schemeClr>
                  </a:solidFill>
                </a:rPr>
                <a:t>Data Collection</a:t>
              </a:r>
              <a:endParaRPr lang="en-SG" sz="1300" err="1">
                <a:solidFill>
                  <a:schemeClr val="tx1">
                    <a:lumMod val="75000"/>
                    <a:lumOff val="25000"/>
                  </a:schemeClr>
                </a:solidFill>
              </a:endParaRPr>
            </a:p>
          </p:txBody>
        </p:sp>
        <p:pic>
          <p:nvPicPr>
            <p:cNvPr id="13" name="Picture 12">
              <a:extLst>
                <a:ext uri="{FF2B5EF4-FFF2-40B4-BE49-F238E27FC236}">
                  <a16:creationId xmlns:a16="http://schemas.microsoft.com/office/drawing/2014/main" id="{4EE063CC-1DFA-4830-B36F-BFC3562EFD45}"/>
                </a:ext>
              </a:extLst>
            </p:cNvPr>
            <p:cNvPicPr>
              <a:picLocks noChangeAspect="1"/>
            </p:cNvPicPr>
            <p:nvPr/>
          </p:nvPicPr>
          <p:blipFill>
            <a:blip r:embed="rId3"/>
            <a:stretch>
              <a:fillRect/>
            </a:stretch>
          </p:blipFill>
          <p:spPr>
            <a:xfrm>
              <a:off x="108919" y="1039748"/>
              <a:ext cx="1565277" cy="709266"/>
            </a:xfrm>
            <a:prstGeom prst="rect">
              <a:avLst/>
            </a:prstGeom>
          </p:spPr>
        </p:pic>
      </p:grpSp>
      <p:grpSp>
        <p:nvGrpSpPr>
          <p:cNvPr id="29" name="Group 28">
            <a:extLst>
              <a:ext uri="{FF2B5EF4-FFF2-40B4-BE49-F238E27FC236}">
                <a16:creationId xmlns:a16="http://schemas.microsoft.com/office/drawing/2014/main" id="{22A2BF95-BD93-41D8-9047-6247065C3C88}"/>
              </a:ext>
            </a:extLst>
          </p:cNvPr>
          <p:cNvGrpSpPr/>
          <p:nvPr/>
        </p:nvGrpSpPr>
        <p:grpSpPr>
          <a:xfrm>
            <a:off x="6380851" y="1844850"/>
            <a:ext cx="2178958" cy="1615489"/>
            <a:chOff x="3622114" y="2095244"/>
            <a:chExt cx="2178958" cy="1615489"/>
          </a:xfrm>
        </p:grpSpPr>
        <p:sp>
          <p:nvSpPr>
            <p:cNvPr id="8" name="TextBox 7">
              <a:extLst>
                <a:ext uri="{FF2B5EF4-FFF2-40B4-BE49-F238E27FC236}">
                  <a16:creationId xmlns:a16="http://schemas.microsoft.com/office/drawing/2014/main" id="{7265D365-9EAC-460D-9ECE-CAA0DF8317D1}"/>
                </a:ext>
              </a:extLst>
            </p:cNvPr>
            <p:cNvSpPr txBox="1"/>
            <p:nvPr/>
          </p:nvSpPr>
          <p:spPr>
            <a:xfrm>
              <a:off x="3622114" y="3364503"/>
              <a:ext cx="2178958" cy="346230"/>
            </a:xfrm>
            <a:prstGeom prst="rect">
              <a:avLst/>
            </a:prstGeom>
          </p:spPr>
          <p:txBody>
            <a:bodyPr wrap="none" rtlCol="0">
              <a:normAutofit/>
            </a:bodyPr>
            <a:lstStyle/>
            <a:p>
              <a:pPr algn="l"/>
              <a:r>
                <a:rPr lang="en-US" sz="1300">
                  <a:solidFill>
                    <a:schemeClr val="tx1">
                      <a:lumMod val="75000"/>
                      <a:lumOff val="25000"/>
                    </a:schemeClr>
                  </a:solidFill>
                </a:rPr>
                <a:t>Choose Learning Algorithm</a:t>
              </a:r>
              <a:endParaRPr lang="en-SG" sz="1300" err="1">
                <a:solidFill>
                  <a:schemeClr val="tx1">
                    <a:lumMod val="75000"/>
                    <a:lumOff val="25000"/>
                  </a:schemeClr>
                </a:solidFill>
              </a:endParaRPr>
            </a:p>
          </p:txBody>
        </p:sp>
        <p:grpSp>
          <p:nvGrpSpPr>
            <p:cNvPr id="27" name="Group 26">
              <a:extLst>
                <a:ext uri="{FF2B5EF4-FFF2-40B4-BE49-F238E27FC236}">
                  <a16:creationId xmlns:a16="http://schemas.microsoft.com/office/drawing/2014/main" id="{9B20088B-6199-4037-B2A2-54117499FF3B}"/>
                </a:ext>
              </a:extLst>
            </p:cNvPr>
            <p:cNvGrpSpPr/>
            <p:nvPr/>
          </p:nvGrpSpPr>
          <p:grpSpPr>
            <a:xfrm>
              <a:off x="3631808" y="2095244"/>
              <a:ext cx="2039429" cy="1243151"/>
              <a:chOff x="4076316" y="780958"/>
              <a:chExt cx="2613950" cy="1619138"/>
            </a:xfrm>
          </p:grpSpPr>
          <p:pic>
            <p:nvPicPr>
              <p:cNvPr id="17" name="Picture 16">
                <a:extLst>
                  <a:ext uri="{FF2B5EF4-FFF2-40B4-BE49-F238E27FC236}">
                    <a16:creationId xmlns:a16="http://schemas.microsoft.com/office/drawing/2014/main" id="{73DC3819-E489-40C7-A65F-AD18D39F72C5}"/>
                  </a:ext>
                </a:extLst>
              </p:cNvPr>
              <p:cNvPicPr>
                <a:picLocks noChangeAspect="1"/>
              </p:cNvPicPr>
              <p:nvPr/>
            </p:nvPicPr>
            <p:blipFill>
              <a:blip r:embed="rId4"/>
              <a:stretch>
                <a:fillRect/>
              </a:stretch>
            </p:blipFill>
            <p:spPr>
              <a:xfrm>
                <a:off x="4076316" y="1549867"/>
                <a:ext cx="849561" cy="849561"/>
              </a:xfrm>
              <a:prstGeom prst="rect">
                <a:avLst/>
              </a:prstGeom>
            </p:spPr>
          </p:pic>
          <p:pic>
            <p:nvPicPr>
              <p:cNvPr id="19" name="Picture 18">
                <a:extLst>
                  <a:ext uri="{FF2B5EF4-FFF2-40B4-BE49-F238E27FC236}">
                    <a16:creationId xmlns:a16="http://schemas.microsoft.com/office/drawing/2014/main" id="{D897DA70-D228-464A-BCF3-2D5413ADC04B}"/>
                  </a:ext>
                </a:extLst>
              </p:cNvPr>
              <p:cNvPicPr>
                <a:picLocks noChangeAspect="1"/>
              </p:cNvPicPr>
              <p:nvPr/>
            </p:nvPicPr>
            <p:blipFill>
              <a:blip r:embed="rId5"/>
              <a:stretch>
                <a:fillRect/>
              </a:stretch>
            </p:blipFill>
            <p:spPr>
              <a:xfrm>
                <a:off x="4983603" y="1549867"/>
                <a:ext cx="817883" cy="850229"/>
              </a:xfrm>
              <a:prstGeom prst="rect">
                <a:avLst/>
              </a:prstGeom>
            </p:spPr>
          </p:pic>
          <p:pic>
            <p:nvPicPr>
              <p:cNvPr id="22" name="Picture 21">
                <a:extLst>
                  <a:ext uri="{FF2B5EF4-FFF2-40B4-BE49-F238E27FC236}">
                    <a16:creationId xmlns:a16="http://schemas.microsoft.com/office/drawing/2014/main" id="{DE568BE3-DC78-4998-8238-0097C4C4603D}"/>
                  </a:ext>
                </a:extLst>
              </p:cNvPr>
              <p:cNvPicPr>
                <a:picLocks noChangeAspect="1"/>
              </p:cNvPicPr>
              <p:nvPr/>
            </p:nvPicPr>
            <p:blipFill>
              <a:blip r:embed="rId6"/>
              <a:stretch>
                <a:fillRect/>
              </a:stretch>
            </p:blipFill>
            <p:spPr>
              <a:xfrm>
                <a:off x="5515472" y="780958"/>
                <a:ext cx="831056" cy="807646"/>
              </a:xfrm>
              <a:prstGeom prst="rect">
                <a:avLst/>
              </a:prstGeom>
            </p:spPr>
          </p:pic>
          <p:pic>
            <p:nvPicPr>
              <p:cNvPr id="24" name="Picture 23">
                <a:extLst>
                  <a:ext uri="{FF2B5EF4-FFF2-40B4-BE49-F238E27FC236}">
                    <a16:creationId xmlns:a16="http://schemas.microsoft.com/office/drawing/2014/main" id="{6358B06C-A0F6-4B6B-97C3-C3E9A42809B5}"/>
                  </a:ext>
                </a:extLst>
              </p:cNvPr>
              <p:cNvPicPr>
                <a:picLocks noChangeAspect="1"/>
              </p:cNvPicPr>
              <p:nvPr/>
            </p:nvPicPr>
            <p:blipFill>
              <a:blip r:embed="rId7"/>
              <a:stretch>
                <a:fillRect/>
              </a:stretch>
            </p:blipFill>
            <p:spPr>
              <a:xfrm>
                <a:off x="5859211" y="1569041"/>
                <a:ext cx="831055" cy="831055"/>
              </a:xfrm>
              <a:prstGeom prst="rect">
                <a:avLst/>
              </a:prstGeom>
            </p:spPr>
          </p:pic>
          <p:pic>
            <p:nvPicPr>
              <p:cNvPr id="26" name="Picture 25">
                <a:extLst>
                  <a:ext uri="{FF2B5EF4-FFF2-40B4-BE49-F238E27FC236}">
                    <a16:creationId xmlns:a16="http://schemas.microsoft.com/office/drawing/2014/main" id="{4FBB1718-E2FD-446E-A925-25E86163AA4F}"/>
                  </a:ext>
                </a:extLst>
              </p:cNvPr>
              <p:cNvPicPr>
                <a:picLocks noChangeAspect="1"/>
              </p:cNvPicPr>
              <p:nvPr/>
            </p:nvPicPr>
            <p:blipFill>
              <a:blip r:embed="rId8"/>
              <a:stretch>
                <a:fillRect/>
              </a:stretch>
            </p:blipFill>
            <p:spPr>
              <a:xfrm>
                <a:off x="4620233" y="784109"/>
                <a:ext cx="811436" cy="811436"/>
              </a:xfrm>
              <a:prstGeom prst="rect">
                <a:avLst/>
              </a:prstGeom>
            </p:spPr>
          </p:pic>
        </p:grpSp>
      </p:grpSp>
      <p:grpSp>
        <p:nvGrpSpPr>
          <p:cNvPr id="38" name="Group 37">
            <a:extLst>
              <a:ext uri="{FF2B5EF4-FFF2-40B4-BE49-F238E27FC236}">
                <a16:creationId xmlns:a16="http://schemas.microsoft.com/office/drawing/2014/main" id="{C1812805-EC17-404A-BBF7-80580FBCA863}"/>
              </a:ext>
            </a:extLst>
          </p:cNvPr>
          <p:cNvGrpSpPr/>
          <p:nvPr/>
        </p:nvGrpSpPr>
        <p:grpSpPr>
          <a:xfrm>
            <a:off x="3965181" y="4551278"/>
            <a:ext cx="1171441" cy="1520512"/>
            <a:chOff x="4933430" y="4589542"/>
            <a:chExt cx="1171441" cy="1520512"/>
          </a:xfrm>
        </p:grpSpPr>
        <p:sp>
          <p:nvSpPr>
            <p:cNvPr id="10" name="TextBox 9">
              <a:extLst>
                <a:ext uri="{FF2B5EF4-FFF2-40B4-BE49-F238E27FC236}">
                  <a16:creationId xmlns:a16="http://schemas.microsoft.com/office/drawing/2014/main" id="{9B72CD7A-5B07-4B54-BE3D-9D32305AAFFD}"/>
                </a:ext>
              </a:extLst>
            </p:cNvPr>
            <p:cNvSpPr txBox="1"/>
            <p:nvPr/>
          </p:nvSpPr>
          <p:spPr>
            <a:xfrm>
              <a:off x="4933430" y="5763824"/>
              <a:ext cx="1171441" cy="346230"/>
            </a:xfrm>
            <a:prstGeom prst="rect">
              <a:avLst/>
            </a:prstGeom>
          </p:spPr>
          <p:txBody>
            <a:bodyPr wrap="none" rtlCol="0">
              <a:normAutofit/>
            </a:bodyPr>
            <a:lstStyle/>
            <a:p>
              <a:pPr algn="l"/>
              <a:r>
                <a:rPr lang="en-US" sz="1300">
                  <a:solidFill>
                    <a:schemeClr val="tx1">
                      <a:lumMod val="75000"/>
                      <a:lumOff val="25000"/>
                    </a:schemeClr>
                  </a:solidFill>
                </a:rPr>
                <a:t>Test the Model</a:t>
              </a:r>
              <a:endParaRPr lang="en-SG" sz="1300" err="1">
                <a:solidFill>
                  <a:schemeClr val="tx1">
                    <a:lumMod val="75000"/>
                    <a:lumOff val="25000"/>
                  </a:schemeClr>
                </a:solidFill>
              </a:endParaRPr>
            </a:p>
          </p:txBody>
        </p:sp>
        <p:pic>
          <p:nvPicPr>
            <p:cNvPr id="31" name="Picture 30">
              <a:extLst>
                <a:ext uri="{FF2B5EF4-FFF2-40B4-BE49-F238E27FC236}">
                  <a16:creationId xmlns:a16="http://schemas.microsoft.com/office/drawing/2014/main" id="{5EF08557-5F2B-4BB4-9D0B-6674F746B44E}"/>
                </a:ext>
              </a:extLst>
            </p:cNvPr>
            <p:cNvPicPr>
              <a:picLocks noChangeAspect="1"/>
            </p:cNvPicPr>
            <p:nvPr/>
          </p:nvPicPr>
          <p:blipFill>
            <a:blip r:embed="rId9"/>
            <a:stretch>
              <a:fillRect/>
            </a:stretch>
          </p:blipFill>
          <p:spPr>
            <a:xfrm>
              <a:off x="4933430" y="4589542"/>
              <a:ext cx="1171441" cy="1165403"/>
            </a:xfrm>
            <a:prstGeom prst="rect">
              <a:avLst/>
            </a:prstGeom>
          </p:spPr>
        </p:pic>
      </p:grpSp>
      <p:grpSp>
        <p:nvGrpSpPr>
          <p:cNvPr id="37" name="Group 36">
            <a:extLst>
              <a:ext uri="{FF2B5EF4-FFF2-40B4-BE49-F238E27FC236}">
                <a16:creationId xmlns:a16="http://schemas.microsoft.com/office/drawing/2014/main" id="{CBD1CCD4-ED1D-4F24-9DFA-4A3AD53C3CD9}"/>
              </a:ext>
            </a:extLst>
          </p:cNvPr>
          <p:cNvGrpSpPr/>
          <p:nvPr/>
        </p:nvGrpSpPr>
        <p:grpSpPr>
          <a:xfrm>
            <a:off x="6609819" y="4116046"/>
            <a:ext cx="1807137" cy="1405661"/>
            <a:chOff x="5948039" y="3216807"/>
            <a:chExt cx="1562470" cy="1152548"/>
          </a:xfrm>
        </p:grpSpPr>
        <p:sp>
          <p:nvSpPr>
            <p:cNvPr id="9" name="TextBox 8">
              <a:extLst>
                <a:ext uri="{FF2B5EF4-FFF2-40B4-BE49-F238E27FC236}">
                  <a16:creationId xmlns:a16="http://schemas.microsoft.com/office/drawing/2014/main" id="{EFED139C-1A82-46CD-B4DC-5C1BBFDE1CF2}"/>
                </a:ext>
              </a:extLst>
            </p:cNvPr>
            <p:cNvSpPr txBox="1"/>
            <p:nvPr/>
          </p:nvSpPr>
          <p:spPr>
            <a:xfrm>
              <a:off x="5948039" y="4023125"/>
              <a:ext cx="1562470" cy="346230"/>
            </a:xfrm>
            <a:prstGeom prst="rect">
              <a:avLst/>
            </a:prstGeom>
          </p:spPr>
          <p:txBody>
            <a:bodyPr wrap="none" rtlCol="0">
              <a:normAutofit/>
            </a:bodyPr>
            <a:lstStyle/>
            <a:p>
              <a:pPr algn="ctr"/>
              <a:r>
                <a:rPr lang="en-US" sz="1300">
                  <a:solidFill>
                    <a:schemeClr val="tx1">
                      <a:lumMod val="75000"/>
                      <a:lumOff val="25000"/>
                    </a:schemeClr>
                  </a:solidFill>
                </a:rPr>
                <a:t>Train the Model</a:t>
              </a:r>
              <a:endParaRPr lang="en-SG" sz="1300" err="1">
                <a:solidFill>
                  <a:schemeClr val="tx1">
                    <a:lumMod val="75000"/>
                    <a:lumOff val="25000"/>
                  </a:schemeClr>
                </a:solidFill>
              </a:endParaRPr>
            </a:p>
          </p:txBody>
        </p:sp>
        <p:grpSp>
          <p:nvGrpSpPr>
            <p:cNvPr id="36" name="Group 35">
              <a:extLst>
                <a:ext uri="{FF2B5EF4-FFF2-40B4-BE49-F238E27FC236}">
                  <a16:creationId xmlns:a16="http://schemas.microsoft.com/office/drawing/2014/main" id="{F569BCDE-8A23-468D-958B-09A1F18C5A22}"/>
                </a:ext>
              </a:extLst>
            </p:cNvPr>
            <p:cNvGrpSpPr/>
            <p:nvPr/>
          </p:nvGrpSpPr>
          <p:grpSpPr>
            <a:xfrm>
              <a:off x="6016934" y="3216807"/>
              <a:ext cx="1422553" cy="713312"/>
              <a:chOff x="4029143" y="2886169"/>
              <a:chExt cx="2155683" cy="1080926"/>
            </a:xfrm>
          </p:grpSpPr>
          <p:pic>
            <p:nvPicPr>
              <p:cNvPr id="33" name="Picture 32">
                <a:extLst>
                  <a:ext uri="{FF2B5EF4-FFF2-40B4-BE49-F238E27FC236}">
                    <a16:creationId xmlns:a16="http://schemas.microsoft.com/office/drawing/2014/main" id="{7F465FD2-07BD-49AC-9025-FD20B05B3A0D}"/>
                  </a:ext>
                </a:extLst>
              </p:cNvPr>
              <p:cNvPicPr>
                <a:picLocks noChangeAspect="1"/>
              </p:cNvPicPr>
              <p:nvPr/>
            </p:nvPicPr>
            <p:blipFill>
              <a:blip r:embed="rId10"/>
              <a:stretch>
                <a:fillRect/>
              </a:stretch>
            </p:blipFill>
            <p:spPr>
              <a:xfrm>
                <a:off x="4029143" y="2890905"/>
                <a:ext cx="1085714" cy="1076190"/>
              </a:xfrm>
              <a:prstGeom prst="rect">
                <a:avLst/>
              </a:prstGeom>
            </p:spPr>
          </p:pic>
          <p:pic>
            <p:nvPicPr>
              <p:cNvPr id="35" name="Picture 34">
                <a:extLst>
                  <a:ext uri="{FF2B5EF4-FFF2-40B4-BE49-F238E27FC236}">
                    <a16:creationId xmlns:a16="http://schemas.microsoft.com/office/drawing/2014/main" id="{68475C0D-B344-4E6B-8313-8EBF694EC993}"/>
                  </a:ext>
                </a:extLst>
              </p:cNvPr>
              <p:cNvPicPr>
                <a:picLocks noChangeAspect="1"/>
              </p:cNvPicPr>
              <p:nvPr/>
            </p:nvPicPr>
            <p:blipFill>
              <a:blip r:embed="rId11"/>
              <a:stretch>
                <a:fillRect/>
              </a:stretch>
            </p:blipFill>
            <p:spPr>
              <a:xfrm>
                <a:off x="5165778" y="2886169"/>
                <a:ext cx="1019048" cy="1047619"/>
              </a:xfrm>
              <a:prstGeom prst="rect">
                <a:avLst/>
              </a:prstGeom>
            </p:spPr>
          </p:pic>
        </p:grpSp>
      </p:grpSp>
      <p:grpSp>
        <p:nvGrpSpPr>
          <p:cNvPr id="43" name="Group 42">
            <a:extLst>
              <a:ext uri="{FF2B5EF4-FFF2-40B4-BE49-F238E27FC236}">
                <a16:creationId xmlns:a16="http://schemas.microsoft.com/office/drawing/2014/main" id="{EA002710-92F1-413A-B257-788912A2B905}"/>
              </a:ext>
            </a:extLst>
          </p:cNvPr>
          <p:cNvGrpSpPr/>
          <p:nvPr/>
        </p:nvGrpSpPr>
        <p:grpSpPr>
          <a:xfrm>
            <a:off x="702588" y="4929706"/>
            <a:ext cx="1911154" cy="1675165"/>
            <a:chOff x="702588" y="4929706"/>
            <a:chExt cx="1911154" cy="1675165"/>
          </a:xfrm>
        </p:grpSpPr>
        <p:sp>
          <p:nvSpPr>
            <p:cNvPr id="11" name="TextBox 10">
              <a:extLst>
                <a:ext uri="{FF2B5EF4-FFF2-40B4-BE49-F238E27FC236}">
                  <a16:creationId xmlns:a16="http://schemas.microsoft.com/office/drawing/2014/main" id="{7AF76F02-F856-47F6-8265-D989E1F6F609}"/>
                </a:ext>
              </a:extLst>
            </p:cNvPr>
            <p:cNvSpPr txBox="1"/>
            <p:nvPr/>
          </p:nvSpPr>
          <p:spPr>
            <a:xfrm>
              <a:off x="702588" y="6136570"/>
              <a:ext cx="1911154" cy="468301"/>
            </a:xfrm>
            <a:prstGeom prst="rect">
              <a:avLst/>
            </a:prstGeom>
          </p:spPr>
          <p:txBody>
            <a:bodyPr wrap="square" rtlCol="0">
              <a:normAutofit fontScale="92500"/>
            </a:bodyPr>
            <a:lstStyle/>
            <a:p>
              <a:pPr algn="ctr"/>
              <a:r>
                <a:rPr lang="en-US" sz="1300">
                  <a:solidFill>
                    <a:schemeClr val="tx1">
                      <a:lumMod val="75000"/>
                      <a:lumOff val="25000"/>
                    </a:schemeClr>
                  </a:solidFill>
                </a:rPr>
                <a:t>Deployment/ Evaluation on a “Blind” Data Set</a:t>
              </a:r>
              <a:endParaRPr lang="en-SG" sz="1300" err="1">
                <a:solidFill>
                  <a:schemeClr val="tx1">
                    <a:lumMod val="75000"/>
                    <a:lumOff val="25000"/>
                  </a:schemeClr>
                </a:solidFill>
              </a:endParaRPr>
            </a:p>
          </p:txBody>
        </p:sp>
        <p:pic>
          <p:nvPicPr>
            <p:cNvPr id="42" name="Picture 41">
              <a:extLst>
                <a:ext uri="{FF2B5EF4-FFF2-40B4-BE49-F238E27FC236}">
                  <a16:creationId xmlns:a16="http://schemas.microsoft.com/office/drawing/2014/main" id="{96C52588-3BB1-4656-A758-EF0AE2AE3AA5}"/>
                </a:ext>
              </a:extLst>
            </p:cNvPr>
            <p:cNvPicPr>
              <a:picLocks noChangeAspect="1"/>
            </p:cNvPicPr>
            <p:nvPr/>
          </p:nvPicPr>
          <p:blipFill>
            <a:blip r:embed="rId12"/>
            <a:stretch>
              <a:fillRect/>
            </a:stretch>
          </p:blipFill>
          <p:spPr>
            <a:xfrm>
              <a:off x="1005778" y="4929706"/>
              <a:ext cx="1270833" cy="1247153"/>
            </a:xfrm>
            <a:prstGeom prst="rect">
              <a:avLst/>
            </a:prstGeom>
          </p:spPr>
        </p:pic>
      </p:grpSp>
      <p:pic>
        <p:nvPicPr>
          <p:cNvPr id="44" name="Picture 43">
            <a:extLst>
              <a:ext uri="{FF2B5EF4-FFF2-40B4-BE49-F238E27FC236}">
                <a16:creationId xmlns:a16="http://schemas.microsoft.com/office/drawing/2014/main" id="{A9D2C7BF-B74C-4962-A8A5-38CC78C77212}"/>
              </a:ext>
            </a:extLst>
          </p:cNvPr>
          <p:cNvPicPr>
            <a:picLocks noChangeAspect="1"/>
          </p:cNvPicPr>
          <p:nvPr/>
        </p:nvPicPr>
        <p:blipFill>
          <a:blip r:embed="rId13"/>
          <a:stretch>
            <a:fillRect/>
          </a:stretch>
        </p:blipFill>
        <p:spPr>
          <a:xfrm>
            <a:off x="179731" y="1704686"/>
            <a:ext cx="192674" cy="192674"/>
          </a:xfrm>
          <a:prstGeom prst="rect">
            <a:avLst/>
          </a:prstGeom>
        </p:spPr>
      </p:pic>
      <p:pic>
        <p:nvPicPr>
          <p:cNvPr id="45" name="Picture 44">
            <a:extLst>
              <a:ext uri="{FF2B5EF4-FFF2-40B4-BE49-F238E27FC236}">
                <a16:creationId xmlns:a16="http://schemas.microsoft.com/office/drawing/2014/main" id="{1E992A58-D945-465E-AC85-FD0051F4DCA1}"/>
              </a:ext>
            </a:extLst>
          </p:cNvPr>
          <p:cNvPicPr>
            <a:picLocks noChangeAspect="1"/>
          </p:cNvPicPr>
          <p:nvPr/>
        </p:nvPicPr>
        <p:blipFill>
          <a:blip r:embed="rId13"/>
          <a:stretch>
            <a:fillRect/>
          </a:stretch>
        </p:blipFill>
        <p:spPr>
          <a:xfrm>
            <a:off x="3452728" y="2008671"/>
            <a:ext cx="192674" cy="192674"/>
          </a:xfrm>
          <a:prstGeom prst="rect">
            <a:avLst/>
          </a:prstGeom>
        </p:spPr>
      </p:pic>
      <p:pic>
        <p:nvPicPr>
          <p:cNvPr id="5122" name="Picture 2" descr="Empty checkbox - Free interface icons">
            <a:extLst>
              <a:ext uri="{FF2B5EF4-FFF2-40B4-BE49-F238E27FC236}">
                <a16:creationId xmlns:a16="http://schemas.microsoft.com/office/drawing/2014/main" id="{463A843B-012E-4EA3-B5A0-69AADFEC206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36029" y="3157986"/>
            <a:ext cx="200864" cy="200864"/>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Empty checkbox - Free interface icons">
            <a:extLst>
              <a:ext uri="{FF2B5EF4-FFF2-40B4-BE49-F238E27FC236}">
                <a16:creationId xmlns:a16="http://schemas.microsoft.com/office/drawing/2014/main" id="{496D8A1F-C79E-43B9-9DDD-A0A2F5CF6C6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06280" y="5138625"/>
            <a:ext cx="200864" cy="200864"/>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Empty checkbox - Free interface icons">
            <a:extLst>
              <a:ext uri="{FF2B5EF4-FFF2-40B4-BE49-F238E27FC236}">
                <a16:creationId xmlns:a16="http://schemas.microsoft.com/office/drawing/2014/main" id="{05C448E3-7DCF-4C86-A1FD-11418674CD6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29491" y="5771423"/>
            <a:ext cx="200864" cy="200864"/>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Empty checkbox - Free interface icons">
            <a:extLst>
              <a:ext uri="{FF2B5EF4-FFF2-40B4-BE49-F238E27FC236}">
                <a16:creationId xmlns:a16="http://schemas.microsoft.com/office/drawing/2014/main" id="{F50F6DDA-0147-4BF6-ACA2-FF65120CBCA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4086" y="6169856"/>
            <a:ext cx="200864" cy="200864"/>
          </a:xfrm>
          <a:prstGeom prst="rect">
            <a:avLst/>
          </a:prstGeom>
          <a:noFill/>
          <a:extLst>
            <a:ext uri="{909E8E84-426E-40DD-AFC4-6F175D3DCCD1}">
              <a14:hiddenFill xmlns:a14="http://schemas.microsoft.com/office/drawing/2010/main">
                <a:solidFill>
                  <a:srgbClr val="FFFFFF"/>
                </a:solidFill>
              </a14:hiddenFill>
            </a:ext>
          </a:extLst>
        </p:spPr>
      </p:pic>
      <p:sp>
        <p:nvSpPr>
          <p:cNvPr id="55" name="Arrow: Right 54">
            <a:extLst>
              <a:ext uri="{FF2B5EF4-FFF2-40B4-BE49-F238E27FC236}">
                <a16:creationId xmlns:a16="http://schemas.microsoft.com/office/drawing/2014/main" id="{A0A01471-11B8-43CE-BDFC-460F4592481C}"/>
              </a:ext>
            </a:extLst>
          </p:cNvPr>
          <p:cNvSpPr/>
          <p:nvPr/>
        </p:nvSpPr>
        <p:spPr>
          <a:xfrm rot="560434">
            <a:off x="2222239" y="1264182"/>
            <a:ext cx="911520" cy="465960"/>
          </a:xfrm>
          <a:prstGeom prst="rightArrow">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5" name="Arrow: Right 64">
            <a:extLst>
              <a:ext uri="{FF2B5EF4-FFF2-40B4-BE49-F238E27FC236}">
                <a16:creationId xmlns:a16="http://schemas.microsoft.com/office/drawing/2014/main" id="{3DCA18A2-C7D9-41A3-A315-C67C5FD84E31}"/>
              </a:ext>
            </a:extLst>
          </p:cNvPr>
          <p:cNvSpPr/>
          <p:nvPr/>
        </p:nvSpPr>
        <p:spPr>
          <a:xfrm rot="560434">
            <a:off x="5487846" y="1775568"/>
            <a:ext cx="911520" cy="465960"/>
          </a:xfrm>
          <a:prstGeom prst="rightArrow">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7" name="Arrow: Right 66">
            <a:extLst>
              <a:ext uri="{FF2B5EF4-FFF2-40B4-BE49-F238E27FC236}">
                <a16:creationId xmlns:a16="http://schemas.microsoft.com/office/drawing/2014/main" id="{B91B8251-3B02-44DF-882B-E6C5313DD595}"/>
              </a:ext>
            </a:extLst>
          </p:cNvPr>
          <p:cNvSpPr/>
          <p:nvPr/>
        </p:nvSpPr>
        <p:spPr>
          <a:xfrm rot="9678083">
            <a:off x="5457301" y="4337190"/>
            <a:ext cx="911520" cy="465960"/>
          </a:xfrm>
          <a:prstGeom prst="rightArrow">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8" name="Arrow: Right 67">
            <a:extLst>
              <a:ext uri="{FF2B5EF4-FFF2-40B4-BE49-F238E27FC236}">
                <a16:creationId xmlns:a16="http://schemas.microsoft.com/office/drawing/2014/main" id="{B3C0E974-A6E0-4868-A57F-5B3DC5E6DE6B}"/>
              </a:ext>
            </a:extLst>
          </p:cNvPr>
          <p:cNvSpPr/>
          <p:nvPr/>
        </p:nvSpPr>
        <p:spPr>
          <a:xfrm rot="9678083">
            <a:off x="2664378" y="4790470"/>
            <a:ext cx="911520" cy="465960"/>
          </a:xfrm>
          <a:prstGeom prst="rightArrow">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9" name="Arrow: Right 68">
            <a:extLst>
              <a:ext uri="{FF2B5EF4-FFF2-40B4-BE49-F238E27FC236}">
                <a16:creationId xmlns:a16="http://schemas.microsoft.com/office/drawing/2014/main" id="{4E4849C0-B734-4945-BF5C-8E5DE85FE845}"/>
              </a:ext>
            </a:extLst>
          </p:cNvPr>
          <p:cNvSpPr/>
          <p:nvPr/>
        </p:nvSpPr>
        <p:spPr>
          <a:xfrm rot="5400000">
            <a:off x="7301824" y="3595690"/>
            <a:ext cx="510414" cy="465960"/>
          </a:xfrm>
          <a:prstGeom prst="rightArrow">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49660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A22071-45E6-4F24-9A1F-89B8FDAC211C}"/>
              </a:ext>
            </a:extLst>
          </p:cNvPr>
          <p:cNvSpPr>
            <a:spLocks noGrp="1"/>
          </p:cNvSpPr>
          <p:nvPr>
            <p:ph idx="1"/>
          </p:nvPr>
        </p:nvSpPr>
        <p:spPr>
          <a:xfrm>
            <a:off x="317247" y="896708"/>
            <a:ext cx="8363203" cy="2381161"/>
          </a:xfrm>
        </p:spPr>
        <p:txBody>
          <a:bodyPr>
            <a:normAutofit/>
          </a:bodyPr>
          <a:lstStyle/>
          <a:p>
            <a:r>
              <a:rPr lang="en-US" dirty="0"/>
              <a:t>We apply a supervised learning approach, splitting the raw inputs into a train-test set (70%-30% split). The “train” set is used to build the model, and the “test” set is used to test that the model works. We “validate” the model using a totally new, never-before-seen data set.</a:t>
            </a:r>
          </a:p>
          <a:p>
            <a:r>
              <a:rPr lang="en-SG" dirty="0"/>
              <a:t>A total of 20 models were tested as a first pass* </a:t>
            </a:r>
            <a:r>
              <a:rPr lang="en-US" b="0" i="0" dirty="0">
                <a:solidFill>
                  <a:srgbClr val="000000"/>
                </a:solidFill>
                <a:effectLst/>
                <a:latin typeface="Helvetica Neue"/>
              </a:rPr>
              <a:t>using 10-fold cross validation</a:t>
            </a:r>
            <a:r>
              <a:rPr lang="en-SG" dirty="0"/>
              <a:t>; these models were ranked using the mean absolute error (MAE), the mean squared error (MSE) and the root mean squared error (RMSE).</a:t>
            </a:r>
          </a:p>
          <a:p>
            <a:pPr lvl="1"/>
            <a:r>
              <a:rPr lang="en-SG" dirty="0"/>
              <a:t>Against outliers, the MSE and RMSE perform better</a:t>
            </a:r>
          </a:p>
          <a:p>
            <a:pPr marL="266700" lvl="1" indent="0">
              <a:buNone/>
            </a:pPr>
            <a:endParaRPr lang="en-SG" dirty="0"/>
          </a:p>
        </p:txBody>
      </p:sp>
      <p:sp>
        <p:nvSpPr>
          <p:cNvPr id="3" name="Slide Number Placeholder 2">
            <a:extLst>
              <a:ext uri="{FF2B5EF4-FFF2-40B4-BE49-F238E27FC236}">
                <a16:creationId xmlns:a16="http://schemas.microsoft.com/office/drawing/2014/main" id="{204D95AF-E2CB-4BC0-8687-A8BF77582E3E}"/>
              </a:ext>
            </a:extLst>
          </p:cNvPr>
          <p:cNvSpPr>
            <a:spLocks noGrp="1"/>
          </p:cNvSpPr>
          <p:nvPr>
            <p:ph type="sldNum" sz="quarter" idx="4"/>
          </p:nvPr>
        </p:nvSpPr>
        <p:spPr/>
        <p:txBody>
          <a:bodyPr/>
          <a:lstStyle/>
          <a:p>
            <a:fld id="{14A3106C-58CB-42DB-B4B7-C84BBDA5655D}" type="slidenum">
              <a:rPr lang="en-GB" smtClean="0"/>
              <a:pPr/>
              <a:t>13</a:t>
            </a:fld>
            <a:endParaRPr lang="en-GB"/>
          </a:p>
        </p:txBody>
      </p:sp>
      <p:sp>
        <p:nvSpPr>
          <p:cNvPr id="4" name="Title 3">
            <a:extLst>
              <a:ext uri="{FF2B5EF4-FFF2-40B4-BE49-F238E27FC236}">
                <a16:creationId xmlns:a16="http://schemas.microsoft.com/office/drawing/2014/main" id="{C5B2B017-A952-43B8-916A-A3C71A4D1F46}"/>
              </a:ext>
            </a:extLst>
          </p:cNvPr>
          <p:cNvSpPr>
            <a:spLocks noGrp="1"/>
          </p:cNvSpPr>
          <p:nvPr>
            <p:ph type="title"/>
          </p:nvPr>
        </p:nvSpPr>
        <p:spPr/>
        <p:txBody>
          <a:bodyPr/>
          <a:lstStyle/>
          <a:p>
            <a:r>
              <a:rPr lang="en-US"/>
              <a:t>Running the ML algorithms</a:t>
            </a:r>
            <a:endParaRPr lang="en-SG"/>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F4DE351-D4B2-481F-80C9-8FE55C3D0F40}"/>
                  </a:ext>
                </a:extLst>
              </p:cNvPr>
              <p:cNvSpPr txBox="1"/>
              <p:nvPr/>
            </p:nvSpPr>
            <p:spPr>
              <a:xfrm>
                <a:off x="1127528" y="3146594"/>
                <a:ext cx="2873167" cy="1593962"/>
              </a:xfrm>
              <a:prstGeom prst="rect">
                <a:avLst/>
              </a:prstGeom>
              <a:noFill/>
            </p:spPr>
            <p:txBody>
              <a:bodyPr wrap="square">
                <a:spAutoFit/>
              </a:bodyPr>
              <a:lstStyle/>
              <a:p>
                <a:pPr marL="266700" lvl="1" indent="0">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𝑀𝐴𝐸</m:t>
                      </m:r>
                      <m:r>
                        <a:rPr lang="en-SG" sz="1400" i="1" smtClean="0">
                          <a:latin typeface="Cambria Math" panose="02040503050406030204" pitchFamily="18" charset="0"/>
                        </a:rPr>
                        <m:t>=</m:t>
                      </m:r>
                      <m:f>
                        <m:fPr>
                          <m:ctrlPr>
                            <a:rPr lang="en-SG" sz="140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𝑛</m:t>
                          </m:r>
                        </m:den>
                      </m:f>
                      <m:nary>
                        <m:naryPr>
                          <m:chr m:val="∑"/>
                          <m:limLoc m:val="subSup"/>
                          <m:ctrlPr>
                            <a:rPr lang="en-SG" sz="1400" i="1" smtClean="0">
                              <a:latin typeface="Cambria Math" panose="02040503050406030204" pitchFamily="18" charset="0"/>
                            </a:rPr>
                          </m:ctrlPr>
                        </m:naryPr>
                        <m:sub>
                          <m:r>
                            <m:rPr>
                              <m:brk m:alnAt="25"/>
                            </m:rPr>
                            <a:rPr lang="en-US" sz="1400" b="0" i="1" smtClean="0">
                              <a:latin typeface="Cambria Math" panose="02040503050406030204" pitchFamily="18" charset="0"/>
                            </a:rPr>
                            <m:t>𝑖</m:t>
                          </m:r>
                          <m:r>
                            <a:rPr lang="en-US" sz="1400" b="0" i="1" smtClean="0">
                              <a:latin typeface="Cambria Math" panose="02040503050406030204" pitchFamily="18" charset="0"/>
                            </a:rPr>
                            <m:t>=1</m:t>
                          </m:r>
                        </m:sub>
                        <m:sup>
                          <m:r>
                            <a:rPr lang="en-US" sz="1400" b="0" i="1" smtClean="0">
                              <a:latin typeface="Cambria Math" panose="02040503050406030204" pitchFamily="18" charset="0"/>
                            </a:rPr>
                            <m:t>𝑛</m:t>
                          </m:r>
                        </m:sup>
                        <m:e>
                          <m:d>
                            <m:dPr>
                              <m:begChr m:val="|"/>
                              <m:endChr m:val="|"/>
                              <m:ctrlPr>
                                <a:rPr lang="en-SG" sz="1400" i="1" smtClean="0">
                                  <a:latin typeface="Cambria Math" panose="02040503050406030204" pitchFamily="18" charset="0"/>
                                </a:rPr>
                              </m:ctrlPr>
                            </m:dPr>
                            <m:e>
                              <m:sSub>
                                <m:sSubPr>
                                  <m:ctrlPr>
                                    <a:rPr lang="en-SG" sz="140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𝑖</m:t>
                                  </m:r>
                                </m:sub>
                              </m:sSub>
                            </m:e>
                          </m:d>
                        </m:e>
                      </m:nary>
                    </m:oMath>
                  </m:oMathPara>
                </a14:m>
                <a:endParaRPr lang="en-SG" sz="1400"/>
              </a:p>
              <a:p>
                <a:pPr marL="266700" lvl="1" indent="0">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𝑀𝑆𝐸</m:t>
                      </m:r>
                      <m:r>
                        <a:rPr lang="en-SG" sz="1400" i="1" smtClean="0">
                          <a:latin typeface="Cambria Math" panose="02040503050406030204" pitchFamily="18" charset="0"/>
                        </a:rPr>
                        <m:t>=</m:t>
                      </m:r>
                      <m:f>
                        <m:fPr>
                          <m:ctrlPr>
                            <a:rPr lang="en-SG" sz="140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𝑛</m:t>
                          </m:r>
                        </m:den>
                      </m:f>
                      <m:nary>
                        <m:naryPr>
                          <m:chr m:val="∑"/>
                          <m:limLoc m:val="subSup"/>
                          <m:ctrlPr>
                            <a:rPr lang="en-SG" sz="1400" i="1" smtClean="0">
                              <a:latin typeface="Cambria Math" panose="02040503050406030204" pitchFamily="18" charset="0"/>
                            </a:rPr>
                          </m:ctrlPr>
                        </m:naryPr>
                        <m:sub>
                          <m:r>
                            <m:rPr>
                              <m:brk m:alnAt="25"/>
                            </m:rPr>
                            <a:rPr lang="en-US" sz="1400" b="0" i="1" smtClean="0">
                              <a:latin typeface="Cambria Math" panose="02040503050406030204" pitchFamily="18" charset="0"/>
                            </a:rPr>
                            <m:t>𝑖</m:t>
                          </m:r>
                          <m:r>
                            <a:rPr lang="en-US" sz="1400" b="0" i="1" smtClean="0">
                              <a:latin typeface="Cambria Math" panose="02040503050406030204" pitchFamily="18" charset="0"/>
                            </a:rPr>
                            <m:t>=1</m:t>
                          </m:r>
                        </m:sub>
                        <m:sup>
                          <m:r>
                            <a:rPr lang="en-US" sz="1400" b="0" i="1" smtClean="0">
                              <a:latin typeface="Cambria Math" panose="02040503050406030204" pitchFamily="18" charset="0"/>
                            </a:rPr>
                            <m:t>𝑛</m:t>
                          </m:r>
                        </m:sup>
                        <m:e>
                          <m:sSup>
                            <m:sSupPr>
                              <m:ctrlPr>
                                <a:rPr lang="en-US" sz="1400" b="0" i="1" smtClean="0">
                                  <a:latin typeface="Cambria Math" panose="02040503050406030204" pitchFamily="18" charset="0"/>
                                </a:rPr>
                              </m:ctrlPr>
                            </m:sSupPr>
                            <m:e>
                              <m:d>
                                <m:dPr>
                                  <m:ctrlPr>
                                    <a:rPr lang="en-US" sz="1400" i="1">
                                      <a:latin typeface="Cambria Math" panose="02040503050406030204" pitchFamily="18" charset="0"/>
                                    </a:rPr>
                                  </m:ctrlPr>
                                </m:dPr>
                                <m:e>
                                  <m:sSub>
                                    <m:sSubPr>
                                      <m:ctrlPr>
                                        <a:rPr lang="en-SG" sz="1400" i="1">
                                          <a:latin typeface="Cambria Math" panose="02040503050406030204" pitchFamily="18" charset="0"/>
                                        </a:rPr>
                                      </m:ctrlPr>
                                    </m:sSubPr>
                                    <m:e>
                                      <m:r>
                                        <a:rPr lang="en-US" sz="1400" i="1">
                                          <a:latin typeface="Cambria Math" panose="02040503050406030204" pitchFamily="18" charset="0"/>
                                        </a:rPr>
                                        <m:t>𝑦</m:t>
                                      </m:r>
                                    </m:e>
                                    <m:sub>
                                      <m:r>
                                        <a:rPr lang="en-US" sz="1400" i="1">
                                          <a:latin typeface="Cambria Math" panose="02040503050406030204" pitchFamily="18" charset="0"/>
                                        </a:rPr>
                                        <m:t>𝑖</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𝑖</m:t>
                                      </m:r>
                                    </m:sub>
                                  </m:sSub>
                                </m:e>
                              </m:d>
                            </m:e>
                            <m:sup>
                              <m:r>
                                <a:rPr lang="en-US" sz="1400" b="0" i="1" smtClean="0">
                                  <a:latin typeface="Cambria Math" panose="02040503050406030204" pitchFamily="18" charset="0"/>
                                </a:rPr>
                                <m:t>2</m:t>
                              </m:r>
                            </m:sup>
                          </m:sSup>
                        </m:e>
                      </m:nary>
                    </m:oMath>
                  </m:oMathPara>
                </a14:m>
                <a:endParaRPr lang="en-US" sz="1400" b="0"/>
              </a:p>
              <a:p>
                <a:pPr marL="266700" lvl="1" indent="0">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𝑅𝑀𝑆𝐸</m:t>
                      </m:r>
                      <m:r>
                        <a:rPr lang="en-SG" sz="1400" i="1" smtClean="0">
                          <a:latin typeface="Cambria Math" panose="02040503050406030204" pitchFamily="18" charset="0"/>
                        </a:rPr>
                        <m:t>=</m:t>
                      </m:r>
                      <m:rad>
                        <m:radPr>
                          <m:degHide m:val="on"/>
                          <m:ctrlPr>
                            <a:rPr lang="en-SG" sz="1400" i="1" smtClean="0">
                              <a:latin typeface="Cambria Math" panose="02040503050406030204" pitchFamily="18" charset="0"/>
                            </a:rPr>
                          </m:ctrlPr>
                        </m:radPr>
                        <m:deg/>
                        <m:e>
                          <m:f>
                            <m:fPr>
                              <m:ctrlPr>
                                <a:rPr lang="en-SG"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𝑛</m:t>
                              </m:r>
                            </m:den>
                          </m:f>
                          <m:nary>
                            <m:naryPr>
                              <m:chr m:val="∑"/>
                              <m:limLoc m:val="subSup"/>
                              <m:ctrlPr>
                                <a:rPr lang="en-SG" sz="1400" i="1">
                                  <a:latin typeface="Cambria Math" panose="02040503050406030204" pitchFamily="18" charset="0"/>
                                </a:rPr>
                              </m:ctrlPr>
                            </m:naryPr>
                            <m:sub>
                              <m:r>
                                <m:rPr>
                                  <m:brk m:alnAt="25"/>
                                </m:rPr>
                                <a:rPr lang="en-US" sz="1400" i="1">
                                  <a:latin typeface="Cambria Math" panose="02040503050406030204" pitchFamily="18" charset="0"/>
                                </a:rPr>
                                <m:t>𝑖</m:t>
                              </m:r>
                              <m:r>
                                <a:rPr lang="en-US" sz="1400" i="1">
                                  <a:latin typeface="Cambria Math" panose="02040503050406030204" pitchFamily="18" charset="0"/>
                                </a:rPr>
                                <m:t>=1</m:t>
                              </m:r>
                            </m:sub>
                            <m:sup>
                              <m:r>
                                <a:rPr lang="en-US" sz="1400" i="1">
                                  <a:latin typeface="Cambria Math" panose="02040503050406030204" pitchFamily="18" charset="0"/>
                                </a:rPr>
                                <m:t>𝑛</m:t>
                              </m:r>
                            </m:sup>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sSub>
                                        <m:sSubPr>
                                          <m:ctrlPr>
                                            <a:rPr lang="en-SG" sz="1400" i="1">
                                              <a:latin typeface="Cambria Math" panose="02040503050406030204" pitchFamily="18" charset="0"/>
                                            </a:rPr>
                                          </m:ctrlPr>
                                        </m:sSubPr>
                                        <m:e>
                                          <m:r>
                                            <a:rPr lang="en-US" sz="1400" i="1">
                                              <a:latin typeface="Cambria Math" panose="02040503050406030204" pitchFamily="18" charset="0"/>
                                            </a:rPr>
                                            <m:t>𝑦</m:t>
                                          </m:r>
                                        </m:e>
                                        <m:sub>
                                          <m:r>
                                            <a:rPr lang="en-US" sz="1400" i="1">
                                              <a:latin typeface="Cambria Math" panose="02040503050406030204" pitchFamily="18" charset="0"/>
                                            </a:rPr>
                                            <m:t>𝑖</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𝑖</m:t>
                                          </m:r>
                                        </m:sub>
                                      </m:sSub>
                                    </m:e>
                                  </m:d>
                                </m:e>
                                <m:sup>
                                  <m:r>
                                    <a:rPr lang="en-US" sz="1400" i="1">
                                      <a:latin typeface="Cambria Math" panose="02040503050406030204" pitchFamily="18" charset="0"/>
                                    </a:rPr>
                                    <m:t>2</m:t>
                                  </m:r>
                                </m:sup>
                              </m:sSup>
                            </m:e>
                          </m:nary>
                        </m:e>
                      </m:rad>
                    </m:oMath>
                  </m:oMathPara>
                </a14:m>
                <a:endParaRPr lang="en-SG" sz="1400"/>
              </a:p>
            </p:txBody>
          </p:sp>
        </mc:Choice>
        <mc:Fallback xmlns="">
          <p:sp>
            <p:nvSpPr>
              <p:cNvPr id="6" name="TextBox 5">
                <a:extLst>
                  <a:ext uri="{FF2B5EF4-FFF2-40B4-BE49-F238E27FC236}">
                    <a16:creationId xmlns:a16="http://schemas.microsoft.com/office/drawing/2014/main" id="{7F4DE351-D4B2-481F-80C9-8FE55C3D0F40}"/>
                  </a:ext>
                </a:extLst>
              </p:cNvPr>
              <p:cNvSpPr txBox="1">
                <a:spLocks noRot="1" noChangeAspect="1" noMove="1" noResize="1" noEditPoints="1" noAdjustHandles="1" noChangeArrowheads="1" noChangeShapeType="1" noTextEdit="1"/>
              </p:cNvSpPr>
              <p:nvPr/>
            </p:nvSpPr>
            <p:spPr>
              <a:xfrm>
                <a:off x="1127528" y="3146594"/>
                <a:ext cx="2873167" cy="1593962"/>
              </a:xfrm>
              <a:prstGeom prst="rect">
                <a:avLst/>
              </a:prstGeom>
              <a:blipFill>
                <a:blip r:embed="rId3"/>
                <a:stretch>
                  <a:fillRect t="-45420" b="-28626"/>
                </a:stretch>
              </a:blipFill>
            </p:spPr>
            <p:txBody>
              <a:bodyPr/>
              <a:lstStyle/>
              <a:p>
                <a:r>
                  <a:rPr lang="en-US">
                    <a:noFill/>
                  </a:rPr>
                  <a:t> </a:t>
                </a:r>
              </a:p>
            </p:txBody>
          </p:sp>
        </mc:Fallback>
      </mc:AlternateContent>
      <p:sp>
        <p:nvSpPr>
          <p:cNvPr id="7" name="Content Placeholder 1">
            <a:extLst>
              <a:ext uri="{FF2B5EF4-FFF2-40B4-BE49-F238E27FC236}">
                <a16:creationId xmlns:a16="http://schemas.microsoft.com/office/drawing/2014/main" id="{6DB0C079-A9AF-4E53-B29A-78466B335A19}"/>
              </a:ext>
            </a:extLst>
          </p:cNvPr>
          <p:cNvSpPr txBox="1">
            <a:spLocks/>
          </p:cNvSpPr>
          <p:nvPr/>
        </p:nvSpPr>
        <p:spPr>
          <a:xfrm>
            <a:off x="4405097" y="3732666"/>
            <a:ext cx="3982365" cy="546279"/>
          </a:xfrm>
          <a:prstGeom prst="rect">
            <a:avLst/>
          </a:prstGeom>
        </p:spPr>
        <p:txBody>
          <a:bodyPr>
            <a:normAutofit/>
          </a:bodyPr>
          <a:lstStyle>
            <a:lvl1pPr marL="266700" indent="-266700" algn="l" defTabSz="685800" rtl="0" eaLnBrk="1" latinLnBrk="0" hangingPunct="1">
              <a:lnSpc>
                <a:spcPct val="100000"/>
              </a:lnSpc>
              <a:spcBef>
                <a:spcPts val="1100"/>
              </a:spcBef>
              <a:buClr>
                <a:schemeClr val="bg2"/>
              </a:buClr>
              <a:buSzPct val="120000"/>
              <a:buFont typeface="Verdana" panose="020B0604030504040204" pitchFamily="34" charset="0"/>
              <a:buChar char="●"/>
              <a:defRPr sz="1600" b="0" kern="1200">
                <a:solidFill>
                  <a:schemeClr val="tx1">
                    <a:lumMod val="85000"/>
                    <a:lumOff val="15000"/>
                  </a:schemeClr>
                </a:solidFill>
                <a:latin typeface="+mn-lt"/>
                <a:ea typeface="Verdana" panose="020B0604030504040204" pitchFamily="34" charset="0"/>
                <a:cs typeface="+mn-cs"/>
              </a:defRPr>
            </a:lvl1pPr>
            <a:lvl2pPr marL="446088" indent="-179388" algn="l" defTabSz="685800" rtl="0" eaLnBrk="1" latinLnBrk="0" hangingPunct="1">
              <a:lnSpc>
                <a:spcPct val="95000"/>
              </a:lnSpc>
              <a:spcBef>
                <a:spcPts val="500"/>
              </a:spcBef>
              <a:buClr>
                <a:schemeClr val="bg2"/>
              </a:buClr>
              <a:buSzPct val="100000"/>
              <a:buFont typeface="Arial" panose="020B0604020202020204" pitchFamily="34" charset="0"/>
              <a:buChar char="•"/>
              <a:defRPr sz="1400" kern="1200">
                <a:solidFill>
                  <a:schemeClr val="tx1">
                    <a:lumMod val="65000"/>
                    <a:lumOff val="35000"/>
                  </a:schemeClr>
                </a:solidFill>
                <a:latin typeface="+mn-lt"/>
                <a:ea typeface="Verdana" panose="020B0604030504040204" pitchFamily="34" charset="0"/>
                <a:cs typeface="+mn-cs"/>
              </a:defRPr>
            </a:lvl2pPr>
            <a:lvl3pPr marL="857250" indent="-171450" algn="l" defTabSz="685800" rtl="0" eaLnBrk="1" latinLnBrk="0" hangingPunct="1">
              <a:lnSpc>
                <a:spcPct val="95000"/>
              </a:lnSpc>
              <a:spcBef>
                <a:spcPts val="500"/>
              </a:spcBef>
              <a:buClr>
                <a:schemeClr val="bg2"/>
              </a:buClr>
              <a:buSzPct val="100000"/>
              <a:buFont typeface="Arial" panose="020B0604020202020204" pitchFamily="34" charset="0"/>
              <a:buChar char="•"/>
              <a:defRPr sz="1200" kern="1200">
                <a:solidFill>
                  <a:schemeClr val="tx1">
                    <a:lumMod val="65000"/>
                    <a:lumOff val="35000"/>
                  </a:schemeClr>
                </a:solidFill>
                <a:latin typeface="+mn-lt"/>
                <a:ea typeface="Verdana" panose="020B0604030504040204" pitchFamily="34" charset="0"/>
                <a:cs typeface="+mn-cs"/>
              </a:defRPr>
            </a:lvl3pPr>
            <a:lvl4pPr marL="1200150" indent="-171450" algn="l" defTabSz="685800" rtl="0" eaLnBrk="1" latinLnBrk="0" hangingPunct="1">
              <a:lnSpc>
                <a:spcPct val="95000"/>
              </a:lnSpc>
              <a:spcBef>
                <a:spcPts val="500"/>
              </a:spcBef>
              <a:buClr>
                <a:schemeClr val="bg2"/>
              </a:buClr>
              <a:buSzPct val="100000"/>
              <a:buFont typeface="Arial" panose="020B0604020202020204" pitchFamily="34" charset="0"/>
              <a:buChar char="•"/>
              <a:defRPr sz="1200" kern="1200">
                <a:solidFill>
                  <a:schemeClr val="tx1">
                    <a:lumMod val="65000"/>
                    <a:lumOff val="35000"/>
                  </a:schemeClr>
                </a:solidFill>
                <a:latin typeface="+mn-lt"/>
                <a:ea typeface="Verdana" panose="020B0604030504040204" pitchFamily="34" charset="0"/>
                <a:cs typeface="+mn-cs"/>
              </a:defRPr>
            </a:lvl4pPr>
            <a:lvl5pPr marL="1543050" indent="-171450" algn="l" defTabSz="685800" rtl="0" eaLnBrk="1" latinLnBrk="0" hangingPunct="1">
              <a:lnSpc>
                <a:spcPct val="95000"/>
              </a:lnSpc>
              <a:spcBef>
                <a:spcPts val="500"/>
              </a:spcBef>
              <a:buClr>
                <a:schemeClr val="bg2"/>
              </a:buClr>
              <a:buSzPct val="100000"/>
              <a:buFont typeface="Arial" panose="020B0604020202020204" pitchFamily="34" charset="0"/>
              <a:buChar char="•"/>
              <a:defRPr sz="1200" kern="1200">
                <a:solidFill>
                  <a:schemeClr val="tx1">
                    <a:lumMod val="65000"/>
                    <a:lumOff val="35000"/>
                  </a:schemeClr>
                </a:solidFill>
                <a:latin typeface="+mn-lt"/>
                <a:ea typeface="Verdana" panose="020B0604030504040204" pitchFamily="34" charset="0"/>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66700" lvl="1" indent="0">
              <a:buFont typeface="Arial" panose="020B0604020202020204" pitchFamily="34" charset="0"/>
              <a:buNone/>
            </a:pPr>
            <a:r>
              <a:rPr lang="en-US" dirty="0"/>
              <a:t>Where </a:t>
            </a:r>
            <a:r>
              <a:rPr lang="en-US" dirty="0" err="1"/>
              <a:t>y</a:t>
            </a:r>
            <a:r>
              <a:rPr lang="en-US" baseline="-25000" dirty="0" err="1"/>
              <a:t>i</a:t>
            </a:r>
            <a:r>
              <a:rPr lang="en-US" dirty="0"/>
              <a:t> is the prediction, x</a:t>
            </a:r>
            <a:r>
              <a:rPr lang="en-US" baseline="-25000" dirty="0"/>
              <a:t>i</a:t>
            </a:r>
            <a:r>
              <a:rPr lang="en-US" dirty="0"/>
              <a:t> is the true value and n is the total number of data points.</a:t>
            </a:r>
            <a:endParaRPr lang="en-SG" dirty="0"/>
          </a:p>
        </p:txBody>
      </p:sp>
      <p:sp>
        <p:nvSpPr>
          <p:cNvPr id="8" name="Content Placeholder 1">
            <a:extLst>
              <a:ext uri="{FF2B5EF4-FFF2-40B4-BE49-F238E27FC236}">
                <a16:creationId xmlns:a16="http://schemas.microsoft.com/office/drawing/2014/main" id="{946FCFC0-73E9-4B8A-93F1-E05C1A283F4A}"/>
              </a:ext>
            </a:extLst>
          </p:cNvPr>
          <p:cNvSpPr txBox="1">
            <a:spLocks/>
          </p:cNvSpPr>
          <p:nvPr/>
        </p:nvSpPr>
        <p:spPr>
          <a:xfrm>
            <a:off x="342082" y="4874122"/>
            <a:ext cx="8363203" cy="546279"/>
          </a:xfrm>
          <a:prstGeom prst="rect">
            <a:avLst/>
          </a:prstGeom>
        </p:spPr>
        <p:txBody>
          <a:bodyPr>
            <a:normAutofit lnSpcReduction="10000"/>
          </a:bodyPr>
          <a:lstStyle>
            <a:lvl1pPr marL="266700" indent="-266700" algn="l" defTabSz="685800" rtl="0" eaLnBrk="1" latinLnBrk="0" hangingPunct="1">
              <a:lnSpc>
                <a:spcPct val="100000"/>
              </a:lnSpc>
              <a:spcBef>
                <a:spcPts val="1100"/>
              </a:spcBef>
              <a:buClr>
                <a:schemeClr val="bg2"/>
              </a:buClr>
              <a:buSzPct val="120000"/>
              <a:buFont typeface="Verdana" panose="020B0604030504040204" pitchFamily="34" charset="0"/>
              <a:buChar char="●"/>
              <a:defRPr sz="1600" b="0" kern="1200">
                <a:solidFill>
                  <a:schemeClr val="tx1">
                    <a:lumMod val="85000"/>
                    <a:lumOff val="15000"/>
                  </a:schemeClr>
                </a:solidFill>
                <a:latin typeface="+mn-lt"/>
                <a:ea typeface="Verdana" panose="020B0604030504040204" pitchFamily="34" charset="0"/>
                <a:cs typeface="+mn-cs"/>
              </a:defRPr>
            </a:lvl1pPr>
            <a:lvl2pPr marL="446088" indent="-179388" algn="l" defTabSz="685800" rtl="0" eaLnBrk="1" latinLnBrk="0" hangingPunct="1">
              <a:lnSpc>
                <a:spcPct val="95000"/>
              </a:lnSpc>
              <a:spcBef>
                <a:spcPts val="500"/>
              </a:spcBef>
              <a:buClr>
                <a:schemeClr val="bg2"/>
              </a:buClr>
              <a:buSzPct val="100000"/>
              <a:buFont typeface="Arial" panose="020B0604020202020204" pitchFamily="34" charset="0"/>
              <a:buChar char="•"/>
              <a:defRPr sz="1400" kern="1200">
                <a:solidFill>
                  <a:schemeClr val="tx1">
                    <a:lumMod val="65000"/>
                    <a:lumOff val="35000"/>
                  </a:schemeClr>
                </a:solidFill>
                <a:latin typeface="+mn-lt"/>
                <a:ea typeface="Verdana" panose="020B0604030504040204" pitchFamily="34" charset="0"/>
                <a:cs typeface="+mn-cs"/>
              </a:defRPr>
            </a:lvl2pPr>
            <a:lvl3pPr marL="857250" indent="-171450" algn="l" defTabSz="685800" rtl="0" eaLnBrk="1" latinLnBrk="0" hangingPunct="1">
              <a:lnSpc>
                <a:spcPct val="95000"/>
              </a:lnSpc>
              <a:spcBef>
                <a:spcPts val="500"/>
              </a:spcBef>
              <a:buClr>
                <a:schemeClr val="bg2"/>
              </a:buClr>
              <a:buSzPct val="100000"/>
              <a:buFont typeface="Arial" panose="020B0604020202020204" pitchFamily="34" charset="0"/>
              <a:buChar char="•"/>
              <a:defRPr sz="1200" kern="1200">
                <a:solidFill>
                  <a:schemeClr val="tx1">
                    <a:lumMod val="65000"/>
                    <a:lumOff val="35000"/>
                  </a:schemeClr>
                </a:solidFill>
                <a:latin typeface="+mn-lt"/>
                <a:ea typeface="Verdana" panose="020B0604030504040204" pitchFamily="34" charset="0"/>
                <a:cs typeface="+mn-cs"/>
              </a:defRPr>
            </a:lvl3pPr>
            <a:lvl4pPr marL="1200150" indent="-171450" algn="l" defTabSz="685800" rtl="0" eaLnBrk="1" latinLnBrk="0" hangingPunct="1">
              <a:lnSpc>
                <a:spcPct val="95000"/>
              </a:lnSpc>
              <a:spcBef>
                <a:spcPts val="500"/>
              </a:spcBef>
              <a:buClr>
                <a:schemeClr val="bg2"/>
              </a:buClr>
              <a:buSzPct val="100000"/>
              <a:buFont typeface="Arial" panose="020B0604020202020204" pitchFamily="34" charset="0"/>
              <a:buChar char="•"/>
              <a:defRPr sz="1200" kern="1200">
                <a:solidFill>
                  <a:schemeClr val="tx1">
                    <a:lumMod val="65000"/>
                    <a:lumOff val="35000"/>
                  </a:schemeClr>
                </a:solidFill>
                <a:latin typeface="+mn-lt"/>
                <a:ea typeface="Verdana" panose="020B0604030504040204" pitchFamily="34" charset="0"/>
                <a:cs typeface="+mn-cs"/>
              </a:defRPr>
            </a:lvl4pPr>
            <a:lvl5pPr marL="1543050" indent="-171450" algn="l" defTabSz="685800" rtl="0" eaLnBrk="1" latinLnBrk="0" hangingPunct="1">
              <a:lnSpc>
                <a:spcPct val="95000"/>
              </a:lnSpc>
              <a:spcBef>
                <a:spcPts val="500"/>
              </a:spcBef>
              <a:buClr>
                <a:schemeClr val="bg2"/>
              </a:buClr>
              <a:buSzPct val="100000"/>
              <a:buFont typeface="Arial" panose="020B0604020202020204" pitchFamily="34" charset="0"/>
              <a:buChar char="•"/>
              <a:defRPr sz="1200" kern="1200">
                <a:solidFill>
                  <a:schemeClr val="tx1">
                    <a:lumMod val="65000"/>
                    <a:lumOff val="35000"/>
                  </a:schemeClr>
                </a:solidFill>
                <a:latin typeface="+mn-lt"/>
                <a:ea typeface="Verdana" panose="020B0604030504040204" pitchFamily="34" charset="0"/>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The best 3 approaches are the Category Boosting (</a:t>
            </a:r>
            <a:r>
              <a:rPr lang="en-US" dirty="0" err="1"/>
              <a:t>CatBoost</a:t>
            </a:r>
            <a:r>
              <a:rPr lang="en-US" dirty="0"/>
              <a:t>), the Random Forest (RFR) and the Gradient Boosting Regressor (GBR).</a:t>
            </a:r>
            <a:endParaRPr lang="en-SG" dirty="0"/>
          </a:p>
        </p:txBody>
      </p:sp>
      <p:sp>
        <p:nvSpPr>
          <p:cNvPr id="9" name="Right Brace 8">
            <a:extLst>
              <a:ext uri="{FF2B5EF4-FFF2-40B4-BE49-F238E27FC236}">
                <a16:creationId xmlns:a16="http://schemas.microsoft.com/office/drawing/2014/main" id="{BCB5145B-3CEB-4511-BB9D-38D4D4223C6A}"/>
              </a:ext>
            </a:extLst>
          </p:cNvPr>
          <p:cNvSpPr/>
          <p:nvPr/>
        </p:nvSpPr>
        <p:spPr>
          <a:xfrm>
            <a:off x="4000695" y="3232350"/>
            <a:ext cx="470516" cy="1491449"/>
          </a:xfrm>
          <a:prstGeom prst="rightBrace">
            <a:avLst/>
          </a:prstGeom>
          <a:ln w="9525">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graphicFrame>
        <p:nvGraphicFramePr>
          <p:cNvPr id="11" name="Table 10">
            <a:extLst>
              <a:ext uri="{FF2B5EF4-FFF2-40B4-BE49-F238E27FC236}">
                <a16:creationId xmlns:a16="http://schemas.microsoft.com/office/drawing/2014/main" id="{661F5442-5F0A-49C8-82DA-E45E867F489A}"/>
              </a:ext>
            </a:extLst>
          </p:cNvPr>
          <p:cNvGraphicFramePr>
            <a:graphicFrameLocks noGrp="1"/>
          </p:cNvGraphicFramePr>
          <p:nvPr>
            <p:extLst>
              <p:ext uri="{D42A27DB-BD31-4B8C-83A1-F6EECF244321}">
                <p14:modId xmlns:p14="http://schemas.microsoft.com/office/powerpoint/2010/main" val="4119734958"/>
              </p:ext>
            </p:extLst>
          </p:nvPr>
        </p:nvGraphicFramePr>
        <p:xfrm>
          <a:off x="2361359" y="5564842"/>
          <a:ext cx="3749187" cy="933450"/>
        </p:xfrm>
        <a:graphic>
          <a:graphicData uri="http://schemas.openxmlformats.org/drawingml/2006/table">
            <a:tbl>
              <a:tblPr/>
              <a:tblGrid>
                <a:gridCol w="1155700">
                  <a:extLst>
                    <a:ext uri="{9D8B030D-6E8A-4147-A177-3AD203B41FA5}">
                      <a16:colId xmlns:a16="http://schemas.microsoft.com/office/drawing/2014/main" val="634570638"/>
                    </a:ext>
                  </a:extLst>
                </a:gridCol>
                <a:gridCol w="976521">
                  <a:extLst>
                    <a:ext uri="{9D8B030D-6E8A-4147-A177-3AD203B41FA5}">
                      <a16:colId xmlns:a16="http://schemas.microsoft.com/office/drawing/2014/main" val="3920265760"/>
                    </a:ext>
                  </a:extLst>
                </a:gridCol>
                <a:gridCol w="637275">
                  <a:extLst>
                    <a:ext uri="{9D8B030D-6E8A-4147-A177-3AD203B41FA5}">
                      <a16:colId xmlns:a16="http://schemas.microsoft.com/office/drawing/2014/main" val="1901852851"/>
                    </a:ext>
                  </a:extLst>
                </a:gridCol>
                <a:gridCol w="979691">
                  <a:extLst>
                    <a:ext uri="{9D8B030D-6E8A-4147-A177-3AD203B41FA5}">
                      <a16:colId xmlns:a16="http://schemas.microsoft.com/office/drawing/2014/main" val="2572935588"/>
                    </a:ext>
                  </a:extLst>
                </a:gridCol>
              </a:tblGrid>
              <a:tr h="361950">
                <a:tc>
                  <a:txBody>
                    <a:bodyPr/>
                    <a:lstStyle/>
                    <a:p>
                      <a:pPr algn="ctr" fontAlgn="ctr"/>
                      <a:r>
                        <a:rPr lang="en-SG" sz="1100" b="0" i="0" u="none" strike="noStrike" dirty="0">
                          <a:solidFill>
                            <a:srgbClr val="FFFFFF"/>
                          </a:solidFill>
                          <a:effectLst/>
                          <a:latin typeface="Arial" panose="020B0604020202020204" pitchFamily="34" charset="0"/>
                        </a:rPr>
                        <a:t>Regressor Model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tc>
                  <a:txBody>
                    <a:bodyPr/>
                    <a:lstStyle/>
                    <a:p>
                      <a:pPr algn="ctr" fontAlgn="ctr"/>
                      <a:r>
                        <a:rPr lang="en-SG" sz="1100" b="0" i="0" u="none" strike="noStrike">
                          <a:solidFill>
                            <a:srgbClr val="FFFFFF"/>
                          </a:solidFill>
                          <a:effectLst/>
                          <a:latin typeface="Arial" panose="020B0604020202020204" pitchFamily="34" charset="0"/>
                        </a:rPr>
                        <a:t>MAE</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tc>
                  <a:txBody>
                    <a:bodyPr/>
                    <a:lstStyle/>
                    <a:p>
                      <a:pPr algn="ctr" fontAlgn="ctr"/>
                      <a:r>
                        <a:rPr lang="en-SG" sz="1100" b="0" i="0" u="none" strike="noStrike">
                          <a:solidFill>
                            <a:srgbClr val="FFFFFF"/>
                          </a:solidFill>
                          <a:effectLst/>
                          <a:latin typeface="Arial" panose="020B0604020202020204" pitchFamily="34" charset="0"/>
                        </a:rPr>
                        <a:t>MSE</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tc>
                  <a:txBody>
                    <a:bodyPr/>
                    <a:lstStyle/>
                    <a:p>
                      <a:pPr algn="ctr" fontAlgn="ctr"/>
                      <a:r>
                        <a:rPr lang="en-SG" sz="1100" b="0" i="0" u="none" strike="noStrike">
                          <a:solidFill>
                            <a:srgbClr val="FFFFFF"/>
                          </a:solidFill>
                          <a:effectLst/>
                          <a:latin typeface="Arial" panose="020B0604020202020204" pitchFamily="34" charset="0"/>
                        </a:rPr>
                        <a:t>RMSE</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extLst>
                  <a:ext uri="{0D108BD9-81ED-4DB2-BD59-A6C34878D82A}">
                    <a16:rowId xmlns:a16="http://schemas.microsoft.com/office/drawing/2014/main" val="2293357001"/>
                  </a:ext>
                </a:extLst>
              </a:tr>
              <a:tr h="190500">
                <a:tc>
                  <a:txBody>
                    <a:bodyPr/>
                    <a:lstStyle/>
                    <a:p>
                      <a:pPr algn="l" fontAlgn="ctr"/>
                      <a:r>
                        <a:rPr lang="en-SG" sz="1100" b="0" i="0" u="none" strike="noStrike">
                          <a:solidFill>
                            <a:srgbClr val="404040"/>
                          </a:solidFill>
                          <a:effectLst/>
                          <a:latin typeface="Arial" panose="020B0604020202020204" pitchFamily="34" charset="0"/>
                        </a:rPr>
                        <a:t>Category Boost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5F5F5"/>
                    </a:solidFill>
                  </a:tcPr>
                </a:tc>
                <a:tc>
                  <a:txBody>
                    <a:bodyPr/>
                    <a:lstStyle/>
                    <a:p>
                      <a:pPr algn="ctr" fontAlgn="ctr"/>
                      <a:r>
                        <a:rPr lang="en-SG" sz="1100" b="0" i="0" u="none" strike="noStrike">
                          <a:solidFill>
                            <a:srgbClr val="404040"/>
                          </a:solidFill>
                          <a:effectLst/>
                          <a:latin typeface="Arial" panose="020B0604020202020204" pitchFamily="34" charset="0"/>
                        </a:rPr>
                        <a:t>8.87</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00"/>
                    </a:solidFill>
                  </a:tcPr>
                </a:tc>
                <a:tc>
                  <a:txBody>
                    <a:bodyPr/>
                    <a:lstStyle/>
                    <a:p>
                      <a:pPr algn="ctr" fontAlgn="ctr"/>
                      <a:r>
                        <a:rPr lang="en-SG" sz="1100" b="0" i="0" u="none" strike="noStrike">
                          <a:solidFill>
                            <a:srgbClr val="404040"/>
                          </a:solidFill>
                          <a:effectLst/>
                          <a:latin typeface="Arial" panose="020B0604020202020204" pitchFamily="34" charset="0"/>
                        </a:rPr>
                        <a:t>125.04</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00"/>
                    </a:solidFill>
                  </a:tcPr>
                </a:tc>
                <a:tc>
                  <a:txBody>
                    <a:bodyPr/>
                    <a:lstStyle/>
                    <a:p>
                      <a:pPr algn="ctr" fontAlgn="ctr"/>
                      <a:r>
                        <a:rPr lang="en-SG" sz="1100" b="0" i="0" u="none" strike="noStrike">
                          <a:solidFill>
                            <a:srgbClr val="404040"/>
                          </a:solidFill>
                          <a:effectLst/>
                          <a:latin typeface="Arial" panose="020B0604020202020204" pitchFamily="34" charset="0"/>
                        </a:rPr>
                        <a:t>11.15</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00"/>
                    </a:solidFill>
                  </a:tcPr>
                </a:tc>
                <a:extLst>
                  <a:ext uri="{0D108BD9-81ED-4DB2-BD59-A6C34878D82A}">
                    <a16:rowId xmlns:a16="http://schemas.microsoft.com/office/drawing/2014/main" val="3005932197"/>
                  </a:ext>
                </a:extLst>
              </a:tr>
              <a:tr h="190500">
                <a:tc>
                  <a:txBody>
                    <a:bodyPr/>
                    <a:lstStyle/>
                    <a:p>
                      <a:pPr algn="l" fontAlgn="ctr"/>
                      <a:r>
                        <a:rPr lang="en-SG" sz="1100" b="0" i="0" u="none" strike="noStrike">
                          <a:solidFill>
                            <a:srgbClr val="404040"/>
                          </a:solidFill>
                          <a:effectLst/>
                          <a:latin typeface="Arial" panose="020B0604020202020204" pitchFamily="34" charset="0"/>
                        </a:rPr>
                        <a:t>Random Forest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SG" sz="1100" b="0" i="0" u="none" strike="noStrike">
                          <a:solidFill>
                            <a:srgbClr val="404040"/>
                          </a:solidFill>
                          <a:effectLst/>
                          <a:latin typeface="Arial" panose="020B0604020202020204" pitchFamily="34" charset="0"/>
                        </a:rPr>
                        <a:t>9.39</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SG" sz="1100" b="0" i="0" u="none" strike="noStrike">
                          <a:solidFill>
                            <a:srgbClr val="404040"/>
                          </a:solidFill>
                          <a:effectLst/>
                          <a:latin typeface="Arial" panose="020B0604020202020204" pitchFamily="34" charset="0"/>
                        </a:rPr>
                        <a:t>135.10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SG" sz="1100" b="0" i="0" u="none" strike="noStrike">
                          <a:solidFill>
                            <a:srgbClr val="404040"/>
                          </a:solidFill>
                          <a:effectLst/>
                          <a:latin typeface="Arial" panose="020B0604020202020204" pitchFamily="34" charset="0"/>
                        </a:rPr>
                        <a:t>11.61</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2504349036"/>
                  </a:ext>
                </a:extLst>
              </a:tr>
              <a:tr h="190500">
                <a:tc>
                  <a:txBody>
                    <a:bodyPr/>
                    <a:lstStyle/>
                    <a:p>
                      <a:pPr algn="l" fontAlgn="ctr"/>
                      <a:r>
                        <a:rPr lang="en-SG" sz="1100" b="0" i="0" u="none" strike="noStrike">
                          <a:solidFill>
                            <a:srgbClr val="404040"/>
                          </a:solidFill>
                          <a:effectLst/>
                          <a:latin typeface="Arial" panose="020B0604020202020204" pitchFamily="34" charset="0"/>
                        </a:rPr>
                        <a:t>Gradient Boosting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SG" sz="1100" b="0" i="0" u="none" strike="noStrike">
                          <a:solidFill>
                            <a:srgbClr val="404040"/>
                          </a:solidFill>
                          <a:effectLst/>
                          <a:latin typeface="Arial" panose="020B0604020202020204" pitchFamily="34" charset="0"/>
                        </a:rPr>
                        <a:t>9.66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SG" sz="1100" b="0" i="0" u="none" strike="noStrike">
                          <a:solidFill>
                            <a:srgbClr val="404040"/>
                          </a:solidFill>
                          <a:effectLst/>
                          <a:latin typeface="Arial" panose="020B0604020202020204" pitchFamily="34" charset="0"/>
                        </a:rPr>
                        <a:t>141.37</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SG" sz="1100" b="0" i="0" u="none" strike="noStrike" dirty="0">
                          <a:solidFill>
                            <a:srgbClr val="404040"/>
                          </a:solidFill>
                          <a:effectLst/>
                          <a:latin typeface="Arial" panose="020B0604020202020204" pitchFamily="34" charset="0"/>
                        </a:rPr>
                        <a:t>11.87</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706491"/>
                  </a:ext>
                </a:extLst>
              </a:tr>
            </a:tbl>
          </a:graphicData>
        </a:graphic>
      </p:graphicFrame>
      <p:pic>
        <p:nvPicPr>
          <p:cNvPr id="5" name="Picture 4">
            <a:extLst>
              <a:ext uri="{FF2B5EF4-FFF2-40B4-BE49-F238E27FC236}">
                <a16:creationId xmlns:a16="http://schemas.microsoft.com/office/drawing/2014/main" id="{EE8CA007-436B-493C-8222-28A3AC3AE13B}"/>
              </a:ext>
            </a:extLst>
          </p:cNvPr>
          <p:cNvPicPr>
            <a:picLocks noChangeAspect="1"/>
          </p:cNvPicPr>
          <p:nvPr/>
        </p:nvPicPr>
        <p:blipFill>
          <a:blip r:embed="rId4"/>
          <a:stretch>
            <a:fillRect/>
          </a:stretch>
        </p:blipFill>
        <p:spPr>
          <a:xfrm>
            <a:off x="9135537" y="657593"/>
            <a:ext cx="5614645" cy="4978002"/>
          </a:xfrm>
          <a:prstGeom prst="rect">
            <a:avLst/>
          </a:prstGeom>
        </p:spPr>
      </p:pic>
    </p:spTree>
    <p:extLst>
      <p:ext uri="{BB962C8B-B14F-4D97-AF65-F5344CB8AC3E}">
        <p14:creationId xmlns:p14="http://schemas.microsoft.com/office/powerpoint/2010/main" val="779222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789C179-FD24-4728-B4BB-597CBCCF914F}"/>
              </a:ext>
            </a:extLst>
          </p:cNvPr>
          <p:cNvSpPr>
            <a:spLocks noGrp="1"/>
          </p:cNvSpPr>
          <p:nvPr>
            <p:ph type="sldNum" sz="quarter" idx="4"/>
          </p:nvPr>
        </p:nvSpPr>
        <p:spPr>
          <a:prstGeom prst="ellipse">
            <a:avLst/>
          </a:prstGeom>
        </p:spPr>
        <p:txBody>
          <a:bodyPr/>
          <a:lstStyle/>
          <a:p>
            <a:fld id="{14A3106C-58CB-42DB-B4B7-C84BBDA5655D}" type="slidenum">
              <a:rPr lang="en-GB" smtClean="0"/>
              <a:pPr/>
              <a:t>14</a:t>
            </a:fld>
            <a:endParaRPr lang="en-GB"/>
          </a:p>
        </p:txBody>
      </p:sp>
      <p:sp>
        <p:nvSpPr>
          <p:cNvPr id="4" name="Title 3">
            <a:extLst>
              <a:ext uri="{FF2B5EF4-FFF2-40B4-BE49-F238E27FC236}">
                <a16:creationId xmlns:a16="http://schemas.microsoft.com/office/drawing/2014/main" id="{9EF75390-B8A4-4237-A470-5690B21431AC}"/>
              </a:ext>
            </a:extLst>
          </p:cNvPr>
          <p:cNvSpPr>
            <a:spLocks noGrp="1"/>
          </p:cNvSpPr>
          <p:nvPr>
            <p:ph type="title"/>
          </p:nvPr>
        </p:nvSpPr>
        <p:spPr/>
        <p:txBody>
          <a:bodyPr/>
          <a:lstStyle/>
          <a:p>
            <a:r>
              <a:rPr lang="en-US" dirty="0"/>
              <a:t>Differences in Algorithms</a:t>
            </a:r>
            <a:endParaRPr lang="en-SG" dirty="0"/>
          </a:p>
        </p:txBody>
      </p:sp>
      <p:sp>
        <p:nvSpPr>
          <p:cNvPr id="11" name="TextBox 10">
            <a:extLst>
              <a:ext uri="{FF2B5EF4-FFF2-40B4-BE49-F238E27FC236}">
                <a16:creationId xmlns:a16="http://schemas.microsoft.com/office/drawing/2014/main" id="{EBC74EEA-61F9-40AF-8BA5-D094F526BE85}"/>
              </a:ext>
            </a:extLst>
          </p:cNvPr>
          <p:cNvSpPr txBox="1"/>
          <p:nvPr/>
        </p:nvSpPr>
        <p:spPr>
          <a:xfrm>
            <a:off x="4366802" y="815819"/>
            <a:ext cx="914400" cy="718978"/>
          </a:xfrm>
          <a:prstGeom prst="rect">
            <a:avLst/>
          </a:prstGeom>
        </p:spPr>
        <p:txBody>
          <a:bodyPr wrap="none" rtlCol="0">
            <a:normAutofit/>
          </a:bodyPr>
          <a:lstStyle/>
          <a:p>
            <a:pPr algn="l"/>
            <a:r>
              <a:rPr lang="en-US" sz="1200" b="1" dirty="0">
                <a:solidFill>
                  <a:schemeClr val="tx1">
                    <a:lumMod val="75000"/>
                    <a:lumOff val="25000"/>
                  </a:schemeClr>
                </a:solidFill>
              </a:rPr>
              <a:t>Data Size D</a:t>
            </a:r>
          </a:p>
          <a:p>
            <a:pPr algn="l"/>
            <a:r>
              <a:rPr lang="en-US" sz="1200" b="1" dirty="0">
                <a:solidFill>
                  <a:schemeClr val="tx1">
                    <a:lumMod val="75000"/>
                    <a:lumOff val="25000"/>
                  </a:schemeClr>
                </a:solidFill>
              </a:rPr>
              <a:t>Level = 3</a:t>
            </a:r>
          </a:p>
          <a:p>
            <a:pPr algn="l"/>
            <a:r>
              <a:rPr lang="en-US" sz="1200" b="1" dirty="0">
                <a:solidFill>
                  <a:schemeClr val="tx1">
                    <a:lumMod val="75000"/>
                    <a:lumOff val="25000"/>
                  </a:schemeClr>
                </a:solidFill>
              </a:rPr>
              <a:t>Node = 2</a:t>
            </a:r>
            <a:endParaRPr lang="en-SG" sz="1200" b="1" dirty="0">
              <a:solidFill>
                <a:schemeClr val="tx1">
                  <a:lumMod val="75000"/>
                  <a:lumOff val="25000"/>
                </a:schemeClr>
              </a:solidFill>
            </a:endParaRPr>
          </a:p>
        </p:txBody>
      </p:sp>
      <p:sp>
        <p:nvSpPr>
          <p:cNvPr id="10" name="TextBox 9">
            <a:extLst>
              <a:ext uri="{FF2B5EF4-FFF2-40B4-BE49-F238E27FC236}">
                <a16:creationId xmlns:a16="http://schemas.microsoft.com/office/drawing/2014/main" id="{58917F49-F08A-4BC7-ADB7-F2FD31B7D507}"/>
              </a:ext>
            </a:extLst>
          </p:cNvPr>
          <p:cNvSpPr txBox="1"/>
          <p:nvPr/>
        </p:nvSpPr>
        <p:spPr>
          <a:xfrm>
            <a:off x="9181668" y="3429000"/>
            <a:ext cx="6158204" cy="923330"/>
          </a:xfrm>
          <a:prstGeom prst="rect">
            <a:avLst/>
          </a:prstGeom>
          <a:noFill/>
        </p:spPr>
        <p:txBody>
          <a:bodyPr wrap="square">
            <a:spAutoFit/>
          </a:bodyPr>
          <a:lstStyle/>
          <a:p>
            <a:r>
              <a:rPr lang="en-US" dirty="0" err="1"/>
              <a:t>ensembling</a:t>
            </a:r>
            <a:r>
              <a:rPr lang="en-US" dirty="0"/>
              <a:t> increases the performance of the models (in most cases) we can ensemble our model using bagging, boosting, blending, and stacking in </a:t>
            </a:r>
            <a:r>
              <a:rPr lang="en-US" dirty="0" err="1"/>
              <a:t>PyCaret</a:t>
            </a:r>
            <a:endParaRPr lang="en-SG" dirty="0"/>
          </a:p>
        </p:txBody>
      </p:sp>
      <p:cxnSp>
        <p:nvCxnSpPr>
          <p:cNvPr id="45" name="Straight Arrow Connector 44">
            <a:extLst>
              <a:ext uri="{FF2B5EF4-FFF2-40B4-BE49-F238E27FC236}">
                <a16:creationId xmlns:a16="http://schemas.microsoft.com/office/drawing/2014/main" id="{EF4E0728-CBCD-4803-B23D-EEDF4DB9EBD5}"/>
              </a:ext>
            </a:extLst>
          </p:cNvPr>
          <p:cNvCxnSpPr>
            <a:cxnSpLocks/>
            <a:stCxn id="7" idx="2"/>
            <a:endCxn id="29" idx="0"/>
          </p:cNvCxnSpPr>
          <p:nvPr/>
        </p:nvCxnSpPr>
        <p:spPr>
          <a:xfrm flipH="1">
            <a:off x="5391871" y="1295419"/>
            <a:ext cx="1059252" cy="439960"/>
          </a:xfrm>
          <a:prstGeom prst="straightConnector1">
            <a:avLst/>
          </a:prstGeom>
          <a:ln w="2857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57B0A9F-6334-48D6-93CB-4D29EB8C6061}"/>
              </a:ext>
            </a:extLst>
          </p:cNvPr>
          <p:cNvCxnSpPr>
            <a:cxnSpLocks/>
            <a:stCxn id="7" idx="2"/>
            <a:endCxn id="39" idx="0"/>
          </p:cNvCxnSpPr>
          <p:nvPr/>
        </p:nvCxnSpPr>
        <p:spPr>
          <a:xfrm>
            <a:off x="6451123" y="1295419"/>
            <a:ext cx="1166089" cy="439960"/>
          </a:xfrm>
          <a:prstGeom prst="straightConnector1">
            <a:avLst/>
          </a:prstGeom>
          <a:ln w="2857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1C41AD0-D660-4401-93E5-B7130AA66E6F}"/>
              </a:ext>
            </a:extLst>
          </p:cNvPr>
          <p:cNvCxnSpPr>
            <a:cxnSpLocks/>
            <a:stCxn id="29" idx="2"/>
            <a:endCxn id="40" idx="0"/>
          </p:cNvCxnSpPr>
          <p:nvPr/>
        </p:nvCxnSpPr>
        <p:spPr>
          <a:xfrm flipH="1">
            <a:off x="4901635" y="2144891"/>
            <a:ext cx="490236" cy="708933"/>
          </a:xfrm>
          <a:prstGeom prst="straightConnector1">
            <a:avLst/>
          </a:prstGeom>
          <a:ln w="2857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F723E45-BEA7-4CD6-9868-422EAC368A68}"/>
              </a:ext>
            </a:extLst>
          </p:cNvPr>
          <p:cNvCxnSpPr>
            <a:cxnSpLocks/>
            <a:stCxn id="29" idx="2"/>
            <a:endCxn id="41" idx="0"/>
          </p:cNvCxnSpPr>
          <p:nvPr/>
        </p:nvCxnSpPr>
        <p:spPr>
          <a:xfrm>
            <a:off x="5391871" y="2144891"/>
            <a:ext cx="512504" cy="708934"/>
          </a:xfrm>
          <a:prstGeom prst="straightConnector1">
            <a:avLst/>
          </a:prstGeom>
          <a:ln w="2857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1ECD62E5-23F2-4500-8D83-1E886CFB9E17}"/>
              </a:ext>
            </a:extLst>
          </p:cNvPr>
          <p:cNvCxnSpPr>
            <a:cxnSpLocks/>
            <a:stCxn id="39" idx="2"/>
            <a:endCxn id="43" idx="0"/>
          </p:cNvCxnSpPr>
          <p:nvPr/>
        </p:nvCxnSpPr>
        <p:spPr>
          <a:xfrm>
            <a:off x="7617212" y="2144891"/>
            <a:ext cx="562105" cy="697047"/>
          </a:xfrm>
          <a:prstGeom prst="straightConnector1">
            <a:avLst/>
          </a:prstGeom>
          <a:ln w="2857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DCCEC59-3B75-45A4-8086-BC1358837664}"/>
              </a:ext>
            </a:extLst>
          </p:cNvPr>
          <p:cNvCxnSpPr>
            <a:cxnSpLocks/>
            <a:stCxn id="39" idx="2"/>
            <a:endCxn id="42" idx="0"/>
          </p:cNvCxnSpPr>
          <p:nvPr/>
        </p:nvCxnSpPr>
        <p:spPr>
          <a:xfrm flipH="1">
            <a:off x="7164335" y="2144891"/>
            <a:ext cx="452877" cy="708933"/>
          </a:xfrm>
          <a:prstGeom prst="straightConnector1">
            <a:avLst/>
          </a:prstGeom>
          <a:ln w="2857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6F20865A-FEFE-4A95-9317-80C2A08F16EC}"/>
              </a:ext>
            </a:extLst>
          </p:cNvPr>
          <p:cNvSpPr txBox="1"/>
          <p:nvPr/>
        </p:nvSpPr>
        <p:spPr>
          <a:xfrm>
            <a:off x="5353628" y="1276497"/>
            <a:ext cx="914400" cy="304802"/>
          </a:xfrm>
          <a:prstGeom prst="rect">
            <a:avLst/>
          </a:prstGeom>
        </p:spPr>
        <p:txBody>
          <a:bodyPr wrap="none" rtlCol="0">
            <a:normAutofit/>
          </a:bodyPr>
          <a:lstStyle/>
          <a:p>
            <a:pPr algn="l"/>
            <a:r>
              <a:rPr lang="en-US" sz="1300" b="1">
                <a:solidFill>
                  <a:schemeClr val="tx1">
                    <a:lumMod val="75000"/>
                    <a:lumOff val="25000"/>
                  </a:schemeClr>
                </a:solidFill>
              </a:rPr>
              <a:t>X&lt;x</a:t>
            </a:r>
            <a:endParaRPr lang="en-SG" sz="1300" b="1">
              <a:solidFill>
                <a:schemeClr val="tx1">
                  <a:lumMod val="75000"/>
                  <a:lumOff val="25000"/>
                </a:schemeClr>
              </a:solidFill>
            </a:endParaRPr>
          </a:p>
        </p:txBody>
      </p:sp>
      <p:sp>
        <p:nvSpPr>
          <p:cNvPr id="109" name="TextBox 108">
            <a:extLst>
              <a:ext uri="{FF2B5EF4-FFF2-40B4-BE49-F238E27FC236}">
                <a16:creationId xmlns:a16="http://schemas.microsoft.com/office/drawing/2014/main" id="{2544A04B-6A04-4A1C-BFB6-B79A6E56BFC5}"/>
              </a:ext>
            </a:extLst>
          </p:cNvPr>
          <p:cNvSpPr txBox="1"/>
          <p:nvPr/>
        </p:nvSpPr>
        <p:spPr>
          <a:xfrm>
            <a:off x="7034533" y="1267436"/>
            <a:ext cx="914400" cy="304802"/>
          </a:xfrm>
          <a:prstGeom prst="rect">
            <a:avLst/>
          </a:prstGeom>
        </p:spPr>
        <p:txBody>
          <a:bodyPr wrap="none" rtlCol="0">
            <a:normAutofit/>
          </a:bodyPr>
          <a:lstStyle/>
          <a:p>
            <a:pPr algn="l"/>
            <a:r>
              <a:rPr lang="en-US" sz="1300" b="1">
                <a:solidFill>
                  <a:schemeClr val="tx1">
                    <a:lumMod val="75000"/>
                    <a:lumOff val="25000"/>
                  </a:schemeClr>
                </a:solidFill>
              </a:rPr>
              <a:t>X&gt;=x</a:t>
            </a:r>
            <a:endParaRPr lang="en-SG" sz="1300" b="1">
              <a:solidFill>
                <a:schemeClr val="tx1">
                  <a:lumMod val="75000"/>
                  <a:lumOff val="25000"/>
                </a:schemeClr>
              </a:solidFill>
            </a:endParaRPr>
          </a:p>
        </p:txBody>
      </p:sp>
      <p:sp>
        <p:nvSpPr>
          <p:cNvPr id="110" name="TextBox 109">
            <a:extLst>
              <a:ext uri="{FF2B5EF4-FFF2-40B4-BE49-F238E27FC236}">
                <a16:creationId xmlns:a16="http://schemas.microsoft.com/office/drawing/2014/main" id="{B86389FF-C181-4985-80FE-27FDB7B6465C}"/>
              </a:ext>
            </a:extLst>
          </p:cNvPr>
          <p:cNvSpPr txBox="1"/>
          <p:nvPr/>
        </p:nvSpPr>
        <p:spPr>
          <a:xfrm>
            <a:off x="4535676" y="2296216"/>
            <a:ext cx="914400" cy="304802"/>
          </a:xfrm>
          <a:prstGeom prst="rect">
            <a:avLst/>
          </a:prstGeom>
        </p:spPr>
        <p:txBody>
          <a:bodyPr wrap="none" rtlCol="0">
            <a:normAutofit/>
          </a:bodyPr>
          <a:lstStyle/>
          <a:p>
            <a:pPr algn="l"/>
            <a:r>
              <a:rPr lang="en-US" sz="1300" b="1">
                <a:solidFill>
                  <a:schemeClr val="tx1">
                    <a:lumMod val="75000"/>
                    <a:lumOff val="25000"/>
                  </a:schemeClr>
                </a:solidFill>
              </a:rPr>
              <a:t>Y&lt;y</a:t>
            </a:r>
            <a:endParaRPr lang="en-SG" sz="1300" b="1">
              <a:solidFill>
                <a:schemeClr val="tx1">
                  <a:lumMod val="75000"/>
                  <a:lumOff val="25000"/>
                </a:schemeClr>
              </a:solidFill>
            </a:endParaRPr>
          </a:p>
        </p:txBody>
      </p:sp>
      <p:sp>
        <p:nvSpPr>
          <p:cNvPr id="111" name="TextBox 110">
            <a:extLst>
              <a:ext uri="{FF2B5EF4-FFF2-40B4-BE49-F238E27FC236}">
                <a16:creationId xmlns:a16="http://schemas.microsoft.com/office/drawing/2014/main" id="{9A74E025-E6A3-4234-B0DA-8F27E611C81B}"/>
              </a:ext>
            </a:extLst>
          </p:cNvPr>
          <p:cNvSpPr txBox="1"/>
          <p:nvPr/>
        </p:nvSpPr>
        <p:spPr>
          <a:xfrm>
            <a:off x="5642955" y="2290208"/>
            <a:ext cx="914400" cy="304802"/>
          </a:xfrm>
          <a:prstGeom prst="rect">
            <a:avLst/>
          </a:prstGeom>
        </p:spPr>
        <p:txBody>
          <a:bodyPr wrap="none" rtlCol="0">
            <a:normAutofit/>
          </a:bodyPr>
          <a:lstStyle/>
          <a:p>
            <a:pPr algn="l"/>
            <a:r>
              <a:rPr lang="en-US" sz="1300" b="1">
                <a:solidFill>
                  <a:schemeClr val="tx1">
                    <a:lumMod val="75000"/>
                    <a:lumOff val="25000"/>
                  </a:schemeClr>
                </a:solidFill>
              </a:rPr>
              <a:t>Y&gt;=y</a:t>
            </a:r>
            <a:endParaRPr lang="en-SG" sz="1300" b="1">
              <a:solidFill>
                <a:schemeClr val="tx1">
                  <a:lumMod val="75000"/>
                  <a:lumOff val="25000"/>
                </a:schemeClr>
              </a:solidFill>
            </a:endParaRPr>
          </a:p>
        </p:txBody>
      </p:sp>
      <p:sp>
        <p:nvSpPr>
          <p:cNvPr id="112" name="TextBox 111">
            <a:extLst>
              <a:ext uri="{FF2B5EF4-FFF2-40B4-BE49-F238E27FC236}">
                <a16:creationId xmlns:a16="http://schemas.microsoft.com/office/drawing/2014/main" id="{C8B95DC3-4563-4A99-AFCB-2F09383A2628}"/>
              </a:ext>
            </a:extLst>
          </p:cNvPr>
          <p:cNvSpPr txBox="1"/>
          <p:nvPr/>
        </p:nvSpPr>
        <p:spPr>
          <a:xfrm>
            <a:off x="6913723" y="2288326"/>
            <a:ext cx="914400" cy="304802"/>
          </a:xfrm>
          <a:prstGeom prst="rect">
            <a:avLst/>
          </a:prstGeom>
        </p:spPr>
        <p:txBody>
          <a:bodyPr wrap="none" rtlCol="0">
            <a:normAutofit/>
          </a:bodyPr>
          <a:lstStyle/>
          <a:p>
            <a:pPr algn="l"/>
            <a:r>
              <a:rPr lang="en-US" sz="1300" b="1">
                <a:solidFill>
                  <a:schemeClr val="tx1">
                    <a:lumMod val="75000"/>
                    <a:lumOff val="25000"/>
                  </a:schemeClr>
                </a:solidFill>
              </a:rPr>
              <a:t>Z&lt;z</a:t>
            </a:r>
            <a:endParaRPr lang="en-SG" sz="1300" b="1">
              <a:solidFill>
                <a:schemeClr val="tx1">
                  <a:lumMod val="75000"/>
                  <a:lumOff val="25000"/>
                </a:schemeClr>
              </a:solidFill>
            </a:endParaRPr>
          </a:p>
        </p:txBody>
      </p:sp>
      <p:sp>
        <p:nvSpPr>
          <p:cNvPr id="113" name="TextBox 112">
            <a:extLst>
              <a:ext uri="{FF2B5EF4-FFF2-40B4-BE49-F238E27FC236}">
                <a16:creationId xmlns:a16="http://schemas.microsoft.com/office/drawing/2014/main" id="{39C6A064-242F-489C-889F-411FA7509AF7}"/>
              </a:ext>
            </a:extLst>
          </p:cNvPr>
          <p:cNvSpPr txBox="1"/>
          <p:nvPr/>
        </p:nvSpPr>
        <p:spPr>
          <a:xfrm>
            <a:off x="7923957" y="2297125"/>
            <a:ext cx="914400" cy="304802"/>
          </a:xfrm>
          <a:prstGeom prst="rect">
            <a:avLst/>
          </a:prstGeom>
        </p:spPr>
        <p:txBody>
          <a:bodyPr wrap="none" rtlCol="0">
            <a:normAutofit/>
          </a:bodyPr>
          <a:lstStyle/>
          <a:p>
            <a:pPr algn="l"/>
            <a:r>
              <a:rPr lang="en-US" sz="1300" b="1">
                <a:solidFill>
                  <a:schemeClr val="tx1">
                    <a:lumMod val="75000"/>
                    <a:lumOff val="25000"/>
                  </a:schemeClr>
                </a:solidFill>
              </a:rPr>
              <a:t>Z&gt;=z</a:t>
            </a:r>
            <a:endParaRPr lang="en-SG" sz="1300" b="1">
              <a:solidFill>
                <a:schemeClr val="tx1">
                  <a:lumMod val="75000"/>
                  <a:lumOff val="25000"/>
                </a:schemeClr>
              </a:solidFill>
            </a:endParaRPr>
          </a:p>
        </p:txBody>
      </p:sp>
      <p:cxnSp>
        <p:nvCxnSpPr>
          <p:cNvPr id="115" name="Straight Arrow Connector 114">
            <a:extLst>
              <a:ext uri="{FF2B5EF4-FFF2-40B4-BE49-F238E27FC236}">
                <a16:creationId xmlns:a16="http://schemas.microsoft.com/office/drawing/2014/main" id="{1E448B60-022A-4BAD-98BA-3643FB32EED6}"/>
              </a:ext>
            </a:extLst>
          </p:cNvPr>
          <p:cNvCxnSpPr>
            <a:cxnSpLocks/>
          </p:cNvCxnSpPr>
          <p:nvPr/>
        </p:nvCxnSpPr>
        <p:spPr>
          <a:xfrm>
            <a:off x="4901635" y="2972406"/>
            <a:ext cx="0" cy="527058"/>
          </a:xfrm>
          <a:prstGeom prst="straightConnector1">
            <a:avLst/>
          </a:prstGeom>
          <a:ln w="2857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0BD307DC-44E0-48BE-B74C-8645C89DFA48}"/>
              </a:ext>
            </a:extLst>
          </p:cNvPr>
          <p:cNvCxnSpPr>
            <a:cxnSpLocks/>
          </p:cNvCxnSpPr>
          <p:nvPr/>
        </p:nvCxnSpPr>
        <p:spPr>
          <a:xfrm flipH="1">
            <a:off x="5896490" y="2984469"/>
            <a:ext cx="1" cy="527057"/>
          </a:xfrm>
          <a:prstGeom prst="straightConnector1">
            <a:avLst/>
          </a:prstGeom>
          <a:ln w="2857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Rounded Corners 39">
            <a:extLst>
              <a:ext uri="{FF2B5EF4-FFF2-40B4-BE49-F238E27FC236}">
                <a16:creationId xmlns:a16="http://schemas.microsoft.com/office/drawing/2014/main" id="{D7C66CEF-B392-463D-A857-22032659E7E5}"/>
              </a:ext>
            </a:extLst>
          </p:cNvPr>
          <p:cNvSpPr/>
          <p:nvPr/>
        </p:nvSpPr>
        <p:spPr>
          <a:xfrm>
            <a:off x="4441171" y="2853824"/>
            <a:ext cx="920928" cy="409512"/>
          </a:xfrm>
          <a:prstGeom prst="roundRect">
            <a:avLst/>
          </a:prstGeom>
          <a:solidFill>
            <a:srgbClr val="1B6967"/>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a:t>Left Node</a:t>
            </a:r>
            <a:endParaRPr lang="en-SG" sz="1400"/>
          </a:p>
        </p:txBody>
      </p:sp>
      <p:sp>
        <p:nvSpPr>
          <p:cNvPr id="41" name="Rectangle: Rounded Corners 40">
            <a:extLst>
              <a:ext uri="{FF2B5EF4-FFF2-40B4-BE49-F238E27FC236}">
                <a16:creationId xmlns:a16="http://schemas.microsoft.com/office/drawing/2014/main" id="{35AE2DA0-C700-49BC-BF34-5DF8DD6908CB}"/>
              </a:ext>
            </a:extLst>
          </p:cNvPr>
          <p:cNvSpPr/>
          <p:nvPr/>
        </p:nvSpPr>
        <p:spPr>
          <a:xfrm>
            <a:off x="5415031" y="2853825"/>
            <a:ext cx="978687" cy="409512"/>
          </a:xfrm>
          <a:prstGeom prst="roundRect">
            <a:avLst/>
          </a:prstGeom>
          <a:solidFill>
            <a:srgbClr val="1B6967"/>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a:t>Right Node</a:t>
            </a:r>
            <a:endParaRPr lang="en-SG" sz="1400" dirty="0"/>
          </a:p>
        </p:txBody>
      </p:sp>
      <p:sp>
        <p:nvSpPr>
          <p:cNvPr id="29" name="Rectangle: Rounded Corners 28">
            <a:extLst>
              <a:ext uri="{FF2B5EF4-FFF2-40B4-BE49-F238E27FC236}">
                <a16:creationId xmlns:a16="http://schemas.microsoft.com/office/drawing/2014/main" id="{32A0E07D-DF45-40F5-BEE6-E2822C465638}"/>
              </a:ext>
            </a:extLst>
          </p:cNvPr>
          <p:cNvSpPr/>
          <p:nvPr/>
        </p:nvSpPr>
        <p:spPr>
          <a:xfrm>
            <a:off x="4902527" y="1735379"/>
            <a:ext cx="978687" cy="409512"/>
          </a:xfrm>
          <a:prstGeom prst="roundRect">
            <a:avLst/>
          </a:prstGeom>
          <a:solidFill>
            <a:srgbClr val="1B6967"/>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a:t>Left Node</a:t>
            </a:r>
            <a:endParaRPr lang="en-SG" sz="1400"/>
          </a:p>
        </p:txBody>
      </p:sp>
      <p:sp>
        <p:nvSpPr>
          <p:cNvPr id="7" name="Rectangle: Rounded Corners 6">
            <a:extLst>
              <a:ext uri="{FF2B5EF4-FFF2-40B4-BE49-F238E27FC236}">
                <a16:creationId xmlns:a16="http://schemas.microsoft.com/office/drawing/2014/main" id="{45C691BA-03E8-4CFE-AF54-DD6620913D3C}"/>
              </a:ext>
            </a:extLst>
          </p:cNvPr>
          <p:cNvSpPr/>
          <p:nvPr/>
        </p:nvSpPr>
        <p:spPr>
          <a:xfrm>
            <a:off x="5904375" y="841429"/>
            <a:ext cx="1093495" cy="453990"/>
          </a:xfrm>
          <a:prstGeom prst="roundRect">
            <a:avLst/>
          </a:prstGeom>
          <a:solidFill>
            <a:srgbClr val="1B6967"/>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a:t>Root</a:t>
            </a:r>
            <a:endParaRPr lang="en-SG" sz="1400"/>
          </a:p>
        </p:txBody>
      </p:sp>
      <p:sp>
        <p:nvSpPr>
          <p:cNvPr id="39" name="Rectangle: Rounded Corners 38">
            <a:extLst>
              <a:ext uri="{FF2B5EF4-FFF2-40B4-BE49-F238E27FC236}">
                <a16:creationId xmlns:a16="http://schemas.microsoft.com/office/drawing/2014/main" id="{5D21F6C2-D7DC-42DC-9FDA-9072BE5819DE}"/>
              </a:ext>
            </a:extLst>
          </p:cNvPr>
          <p:cNvSpPr/>
          <p:nvPr/>
        </p:nvSpPr>
        <p:spPr>
          <a:xfrm>
            <a:off x="7127868" y="1735379"/>
            <a:ext cx="978687" cy="409512"/>
          </a:xfrm>
          <a:prstGeom prst="roundRect">
            <a:avLst/>
          </a:prstGeom>
          <a:solidFill>
            <a:srgbClr val="1B6967"/>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a:t>Right Node</a:t>
            </a:r>
            <a:endParaRPr lang="en-SG" sz="1400"/>
          </a:p>
        </p:txBody>
      </p:sp>
      <p:cxnSp>
        <p:nvCxnSpPr>
          <p:cNvPr id="120" name="Straight Arrow Connector 119">
            <a:extLst>
              <a:ext uri="{FF2B5EF4-FFF2-40B4-BE49-F238E27FC236}">
                <a16:creationId xmlns:a16="http://schemas.microsoft.com/office/drawing/2014/main" id="{71DFB7D8-5672-46F9-8F21-C4600EEA3DE3}"/>
              </a:ext>
            </a:extLst>
          </p:cNvPr>
          <p:cNvCxnSpPr>
            <a:cxnSpLocks/>
          </p:cNvCxnSpPr>
          <p:nvPr/>
        </p:nvCxnSpPr>
        <p:spPr>
          <a:xfrm flipH="1">
            <a:off x="7128039" y="2984470"/>
            <a:ext cx="1" cy="527057"/>
          </a:xfrm>
          <a:prstGeom prst="straightConnector1">
            <a:avLst/>
          </a:prstGeom>
          <a:ln w="2857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548810FE-A205-4AE5-996A-AB63F3E3635C}"/>
              </a:ext>
            </a:extLst>
          </p:cNvPr>
          <p:cNvCxnSpPr>
            <a:cxnSpLocks/>
          </p:cNvCxnSpPr>
          <p:nvPr/>
        </p:nvCxnSpPr>
        <p:spPr>
          <a:xfrm flipH="1">
            <a:off x="8179316" y="2963844"/>
            <a:ext cx="1" cy="527057"/>
          </a:xfrm>
          <a:prstGeom prst="straightConnector1">
            <a:avLst/>
          </a:prstGeom>
          <a:ln w="2857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9752B567-AAD7-467E-8C3B-06BFB472886B}"/>
              </a:ext>
            </a:extLst>
          </p:cNvPr>
          <p:cNvSpPr/>
          <p:nvPr/>
        </p:nvSpPr>
        <p:spPr>
          <a:xfrm>
            <a:off x="6703871" y="2853824"/>
            <a:ext cx="920928" cy="409512"/>
          </a:xfrm>
          <a:prstGeom prst="roundRect">
            <a:avLst/>
          </a:prstGeom>
          <a:solidFill>
            <a:srgbClr val="1B6967"/>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a:t>Left Node</a:t>
            </a:r>
            <a:endParaRPr lang="en-SG" sz="1400"/>
          </a:p>
        </p:txBody>
      </p:sp>
      <p:sp>
        <p:nvSpPr>
          <p:cNvPr id="43" name="Rectangle: Rounded Corners 42">
            <a:extLst>
              <a:ext uri="{FF2B5EF4-FFF2-40B4-BE49-F238E27FC236}">
                <a16:creationId xmlns:a16="http://schemas.microsoft.com/office/drawing/2014/main" id="{E7FACC81-1A16-4352-8945-7625C0A874DB}"/>
              </a:ext>
            </a:extLst>
          </p:cNvPr>
          <p:cNvSpPr/>
          <p:nvPr/>
        </p:nvSpPr>
        <p:spPr>
          <a:xfrm>
            <a:off x="7689973" y="2841938"/>
            <a:ext cx="978687" cy="409512"/>
          </a:xfrm>
          <a:prstGeom prst="roundRect">
            <a:avLst/>
          </a:prstGeom>
          <a:solidFill>
            <a:srgbClr val="1B6967"/>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a:t>Right Node</a:t>
            </a:r>
            <a:endParaRPr lang="en-SG" sz="1400"/>
          </a:p>
        </p:txBody>
      </p:sp>
      <p:sp>
        <p:nvSpPr>
          <p:cNvPr id="122" name="TextBox 121">
            <a:extLst>
              <a:ext uri="{FF2B5EF4-FFF2-40B4-BE49-F238E27FC236}">
                <a16:creationId xmlns:a16="http://schemas.microsoft.com/office/drawing/2014/main" id="{5A3F96C7-42A0-48CD-B585-E4825021A8AD}"/>
              </a:ext>
            </a:extLst>
          </p:cNvPr>
          <p:cNvSpPr txBox="1"/>
          <p:nvPr/>
        </p:nvSpPr>
        <p:spPr>
          <a:xfrm>
            <a:off x="4684519" y="3490901"/>
            <a:ext cx="914400" cy="304802"/>
          </a:xfrm>
          <a:prstGeom prst="rect">
            <a:avLst/>
          </a:prstGeom>
        </p:spPr>
        <p:txBody>
          <a:bodyPr wrap="none" rtlCol="0">
            <a:normAutofit/>
          </a:bodyPr>
          <a:lstStyle/>
          <a:p>
            <a:pPr algn="l"/>
            <a:r>
              <a:rPr lang="en-US" sz="1300" b="1" err="1">
                <a:solidFill>
                  <a:schemeClr val="tx1">
                    <a:lumMod val="75000"/>
                    <a:lumOff val="25000"/>
                  </a:schemeClr>
                </a:solidFill>
              </a:rPr>
              <a:t>Y</a:t>
            </a:r>
            <a:r>
              <a:rPr lang="en-US" sz="1300" b="1" baseline="-25000" err="1">
                <a:solidFill>
                  <a:schemeClr val="tx1">
                    <a:lumMod val="75000"/>
                    <a:lumOff val="25000"/>
                  </a:schemeClr>
                </a:solidFill>
              </a:rPr>
              <a:t>hat</a:t>
            </a:r>
            <a:endParaRPr lang="en-SG" sz="1300" b="1" baseline="-25000">
              <a:solidFill>
                <a:schemeClr val="tx1">
                  <a:lumMod val="75000"/>
                  <a:lumOff val="25000"/>
                </a:schemeClr>
              </a:solidFill>
            </a:endParaRPr>
          </a:p>
        </p:txBody>
      </p:sp>
      <p:sp>
        <p:nvSpPr>
          <p:cNvPr id="123" name="TextBox 122">
            <a:extLst>
              <a:ext uri="{FF2B5EF4-FFF2-40B4-BE49-F238E27FC236}">
                <a16:creationId xmlns:a16="http://schemas.microsoft.com/office/drawing/2014/main" id="{7A8D5E2B-062D-4C9A-B033-02B09F966B42}"/>
              </a:ext>
            </a:extLst>
          </p:cNvPr>
          <p:cNvSpPr txBox="1"/>
          <p:nvPr/>
        </p:nvSpPr>
        <p:spPr>
          <a:xfrm>
            <a:off x="5639281" y="3511526"/>
            <a:ext cx="914400" cy="304802"/>
          </a:xfrm>
          <a:prstGeom prst="rect">
            <a:avLst/>
          </a:prstGeom>
        </p:spPr>
        <p:txBody>
          <a:bodyPr wrap="none" rtlCol="0">
            <a:normAutofit/>
          </a:bodyPr>
          <a:lstStyle/>
          <a:p>
            <a:pPr algn="l"/>
            <a:r>
              <a:rPr lang="en-US" sz="1300" b="1" err="1">
                <a:solidFill>
                  <a:schemeClr val="tx1">
                    <a:lumMod val="75000"/>
                    <a:lumOff val="25000"/>
                  </a:schemeClr>
                </a:solidFill>
              </a:rPr>
              <a:t>Y</a:t>
            </a:r>
            <a:r>
              <a:rPr lang="en-US" sz="1300" b="1" baseline="-25000" err="1">
                <a:solidFill>
                  <a:schemeClr val="tx1">
                    <a:lumMod val="75000"/>
                    <a:lumOff val="25000"/>
                  </a:schemeClr>
                </a:solidFill>
              </a:rPr>
              <a:t>hat</a:t>
            </a:r>
            <a:endParaRPr lang="en-SG" sz="1300" b="1" baseline="-25000">
              <a:solidFill>
                <a:schemeClr val="tx1">
                  <a:lumMod val="75000"/>
                  <a:lumOff val="25000"/>
                </a:schemeClr>
              </a:solidFill>
            </a:endParaRPr>
          </a:p>
        </p:txBody>
      </p:sp>
      <p:sp>
        <p:nvSpPr>
          <p:cNvPr id="124" name="TextBox 123">
            <a:extLst>
              <a:ext uri="{FF2B5EF4-FFF2-40B4-BE49-F238E27FC236}">
                <a16:creationId xmlns:a16="http://schemas.microsoft.com/office/drawing/2014/main" id="{01BC9767-706F-4415-99A1-D862B8ADDE4B}"/>
              </a:ext>
            </a:extLst>
          </p:cNvPr>
          <p:cNvSpPr txBox="1"/>
          <p:nvPr/>
        </p:nvSpPr>
        <p:spPr>
          <a:xfrm>
            <a:off x="6826559" y="3499464"/>
            <a:ext cx="914400" cy="304802"/>
          </a:xfrm>
          <a:prstGeom prst="rect">
            <a:avLst/>
          </a:prstGeom>
        </p:spPr>
        <p:txBody>
          <a:bodyPr wrap="none" rtlCol="0">
            <a:normAutofit/>
          </a:bodyPr>
          <a:lstStyle/>
          <a:p>
            <a:pPr algn="l"/>
            <a:r>
              <a:rPr lang="en-US" sz="1300" b="1" err="1">
                <a:solidFill>
                  <a:schemeClr val="tx1">
                    <a:lumMod val="75000"/>
                    <a:lumOff val="25000"/>
                  </a:schemeClr>
                </a:solidFill>
              </a:rPr>
              <a:t>Y</a:t>
            </a:r>
            <a:r>
              <a:rPr lang="en-US" sz="1300" b="1" baseline="-25000" err="1">
                <a:solidFill>
                  <a:schemeClr val="tx1">
                    <a:lumMod val="75000"/>
                    <a:lumOff val="25000"/>
                  </a:schemeClr>
                </a:solidFill>
              </a:rPr>
              <a:t>hat</a:t>
            </a:r>
            <a:endParaRPr lang="en-SG" sz="1300" b="1" baseline="-25000">
              <a:solidFill>
                <a:schemeClr val="tx1">
                  <a:lumMod val="75000"/>
                  <a:lumOff val="25000"/>
                </a:schemeClr>
              </a:solidFill>
            </a:endParaRPr>
          </a:p>
        </p:txBody>
      </p:sp>
      <p:sp>
        <p:nvSpPr>
          <p:cNvPr id="125" name="TextBox 124">
            <a:extLst>
              <a:ext uri="{FF2B5EF4-FFF2-40B4-BE49-F238E27FC236}">
                <a16:creationId xmlns:a16="http://schemas.microsoft.com/office/drawing/2014/main" id="{D7613A53-236D-491D-8F3C-7E01E7DD1048}"/>
              </a:ext>
            </a:extLst>
          </p:cNvPr>
          <p:cNvSpPr txBox="1"/>
          <p:nvPr/>
        </p:nvSpPr>
        <p:spPr>
          <a:xfrm>
            <a:off x="7971814" y="3511526"/>
            <a:ext cx="914400" cy="304802"/>
          </a:xfrm>
          <a:prstGeom prst="rect">
            <a:avLst/>
          </a:prstGeom>
        </p:spPr>
        <p:txBody>
          <a:bodyPr wrap="none" rtlCol="0">
            <a:normAutofit/>
          </a:bodyPr>
          <a:lstStyle/>
          <a:p>
            <a:pPr algn="l"/>
            <a:r>
              <a:rPr lang="en-US" sz="1300" b="1" dirty="0" err="1">
                <a:solidFill>
                  <a:schemeClr val="tx1">
                    <a:lumMod val="75000"/>
                    <a:lumOff val="25000"/>
                  </a:schemeClr>
                </a:solidFill>
              </a:rPr>
              <a:t>Y</a:t>
            </a:r>
            <a:r>
              <a:rPr lang="en-US" sz="1300" b="1" baseline="-25000" dirty="0" err="1">
                <a:solidFill>
                  <a:schemeClr val="tx1">
                    <a:lumMod val="75000"/>
                    <a:lumOff val="25000"/>
                  </a:schemeClr>
                </a:solidFill>
              </a:rPr>
              <a:t>hat</a:t>
            </a:r>
            <a:endParaRPr lang="en-SG" sz="1300" b="1" baseline="-25000" dirty="0">
              <a:solidFill>
                <a:schemeClr val="tx1">
                  <a:lumMod val="75000"/>
                  <a:lumOff val="25000"/>
                </a:schemeClr>
              </a:solidFill>
            </a:endParaRPr>
          </a:p>
        </p:txBody>
      </p:sp>
      <p:sp>
        <p:nvSpPr>
          <p:cNvPr id="213" name="Rectangle: Rounded Corners 212">
            <a:extLst>
              <a:ext uri="{FF2B5EF4-FFF2-40B4-BE49-F238E27FC236}">
                <a16:creationId xmlns:a16="http://schemas.microsoft.com/office/drawing/2014/main" id="{7D6E2622-0E5F-4E98-A5F6-334A87F213A8}"/>
              </a:ext>
            </a:extLst>
          </p:cNvPr>
          <p:cNvSpPr/>
          <p:nvPr/>
        </p:nvSpPr>
        <p:spPr>
          <a:xfrm>
            <a:off x="5546222" y="4355774"/>
            <a:ext cx="417200" cy="328237"/>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a:t>
            </a:r>
            <a:endParaRPr lang="en-SG" sz="1600" dirty="0"/>
          </a:p>
        </p:txBody>
      </p:sp>
      <p:sp>
        <p:nvSpPr>
          <p:cNvPr id="215" name="Rectangle: Rounded Corners 214">
            <a:extLst>
              <a:ext uri="{FF2B5EF4-FFF2-40B4-BE49-F238E27FC236}">
                <a16:creationId xmlns:a16="http://schemas.microsoft.com/office/drawing/2014/main" id="{B0916D85-F10A-4D3D-8560-16CA42C3F67A}"/>
              </a:ext>
            </a:extLst>
          </p:cNvPr>
          <p:cNvSpPr/>
          <p:nvPr/>
        </p:nvSpPr>
        <p:spPr>
          <a:xfrm>
            <a:off x="6085007" y="4355774"/>
            <a:ext cx="417200" cy="328237"/>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a:t>
            </a:r>
            <a:endParaRPr lang="en-SG" sz="1600" dirty="0"/>
          </a:p>
        </p:txBody>
      </p:sp>
      <p:sp>
        <p:nvSpPr>
          <p:cNvPr id="216" name="Rectangle: Rounded Corners 215">
            <a:extLst>
              <a:ext uri="{FF2B5EF4-FFF2-40B4-BE49-F238E27FC236}">
                <a16:creationId xmlns:a16="http://schemas.microsoft.com/office/drawing/2014/main" id="{2E9F3553-82AA-4933-B050-3D9249A25A11}"/>
              </a:ext>
            </a:extLst>
          </p:cNvPr>
          <p:cNvSpPr/>
          <p:nvPr/>
        </p:nvSpPr>
        <p:spPr>
          <a:xfrm>
            <a:off x="6625289" y="4355774"/>
            <a:ext cx="417200" cy="328237"/>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3</a:t>
            </a:r>
            <a:endParaRPr lang="en-SG" sz="1600"/>
          </a:p>
        </p:txBody>
      </p:sp>
      <p:sp>
        <p:nvSpPr>
          <p:cNvPr id="217" name="Rectangle: Rounded Corners 216">
            <a:extLst>
              <a:ext uri="{FF2B5EF4-FFF2-40B4-BE49-F238E27FC236}">
                <a16:creationId xmlns:a16="http://schemas.microsoft.com/office/drawing/2014/main" id="{C9842D90-0685-4A4E-8471-1C940B705000}"/>
              </a:ext>
            </a:extLst>
          </p:cNvPr>
          <p:cNvSpPr/>
          <p:nvPr/>
        </p:nvSpPr>
        <p:spPr>
          <a:xfrm>
            <a:off x="7166069" y="4355774"/>
            <a:ext cx="417200" cy="328237"/>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4</a:t>
            </a:r>
            <a:endParaRPr lang="en-SG" sz="1600" dirty="0"/>
          </a:p>
        </p:txBody>
      </p:sp>
      <p:pic>
        <p:nvPicPr>
          <p:cNvPr id="290" name="Picture 289">
            <a:extLst>
              <a:ext uri="{FF2B5EF4-FFF2-40B4-BE49-F238E27FC236}">
                <a16:creationId xmlns:a16="http://schemas.microsoft.com/office/drawing/2014/main" id="{957FDA50-9B02-48D4-8B49-BB392299C11F}"/>
              </a:ext>
            </a:extLst>
          </p:cNvPr>
          <p:cNvPicPr>
            <a:picLocks noChangeAspect="1"/>
          </p:cNvPicPr>
          <p:nvPr/>
        </p:nvPicPr>
        <p:blipFill>
          <a:blip r:embed="rId3"/>
          <a:stretch>
            <a:fillRect/>
          </a:stretch>
        </p:blipFill>
        <p:spPr>
          <a:xfrm>
            <a:off x="4562492" y="4279044"/>
            <a:ext cx="847780" cy="593446"/>
          </a:xfrm>
          <a:prstGeom prst="rect">
            <a:avLst/>
          </a:prstGeom>
        </p:spPr>
      </p:pic>
      <p:sp>
        <p:nvSpPr>
          <p:cNvPr id="292" name="Rectangle: Rounded Corners 291">
            <a:extLst>
              <a:ext uri="{FF2B5EF4-FFF2-40B4-BE49-F238E27FC236}">
                <a16:creationId xmlns:a16="http://schemas.microsoft.com/office/drawing/2014/main" id="{258AED94-DDE2-4D2A-9DBF-869EC644B3C6}"/>
              </a:ext>
            </a:extLst>
          </p:cNvPr>
          <p:cNvSpPr/>
          <p:nvPr/>
        </p:nvSpPr>
        <p:spPr>
          <a:xfrm>
            <a:off x="5546222" y="4998066"/>
            <a:ext cx="417200" cy="31763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3</a:t>
            </a:r>
            <a:endParaRPr lang="en-SG" sz="1600"/>
          </a:p>
        </p:txBody>
      </p:sp>
      <p:sp>
        <p:nvSpPr>
          <p:cNvPr id="293" name="Rectangle: Rounded Corners 292">
            <a:extLst>
              <a:ext uri="{FF2B5EF4-FFF2-40B4-BE49-F238E27FC236}">
                <a16:creationId xmlns:a16="http://schemas.microsoft.com/office/drawing/2014/main" id="{26A8BA5E-4899-4D5D-BB62-ABFE38A4A9CE}"/>
              </a:ext>
            </a:extLst>
          </p:cNvPr>
          <p:cNvSpPr/>
          <p:nvPr/>
        </p:nvSpPr>
        <p:spPr>
          <a:xfrm>
            <a:off x="6061219" y="5012122"/>
            <a:ext cx="417200" cy="31763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6</a:t>
            </a:r>
            <a:endParaRPr lang="en-SG" sz="1600"/>
          </a:p>
        </p:txBody>
      </p:sp>
      <p:sp>
        <p:nvSpPr>
          <p:cNvPr id="294" name="Rectangle: Rounded Corners 293">
            <a:extLst>
              <a:ext uri="{FF2B5EF4-FFF2-40B4-BE49-F238E27FC236}">
                <a16:creationId xmlns:a16="http://schemas.microsoft.com/office/drawing/2014/main" id="{C65CE92A-A01D-49F7-9861-D74AA651A07F}"/>
              </a:ext>
            </a:extLst>
          </p:cNvPr>
          <p:cNvSpPr/>
          <p:nvPr/>
        </p:nvSpPr>
        <p:spPr>
          <a:xfrm>
            <a:off x="6635196" y="5018658"/>
            <a:ext cx="417200" cy="31763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5</a:t>
            </a:r>
            <a:endParaRPr lang="en-SG" sz="1600"/>
          </a:p>
        </p:txBody>
      </p:sp>
      <p:sp>
        <p:nvSpPr>
          <p:cNvPr id="295" name="Rectangle: Rounded Corners 294">
            <a:extLst>
              <a:ext uri="{FF2B5EF4-FFF2-40B4-BE49-F238E27FC236}">
                <a16:creationId xmlns:a16="http://schemas.microsoft.com/office/drawing/2014/main" id="{6CD486F1-0120-4384-9505-ABAD6FB5FCB9}"/>
              </a:ext>
            </a:extLst>
          </p:cNvPr>
          <p:cNvSpPr/>
          <p:nvPr/>
        </p:nvSpPr>
        <p:spPr>
          <a:xfrm>
            <a:off x="7162060" y="5018658"/>
            <a:ext cx="417200" cy="31763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4</a:t>
            </a:r>
            <a:endParaRPr lang="en-SG" sz="1600"/>
          </a:p>
        </p:txBody>
      </p:sp>
      <p:sp>
        <p:nvSpPr>
          <p:cNvPr id="310" name="Rectangle: Rounded Corners 309">
            <a:extLst>
              <a:ext uri="{FF2B5EF4-FFF2-40B4-BE49-F238E27FC236}">
                <a16:creationId xmlns:a16="http://schemas.microsoft.com/office/drawing/2014/main" id="{4AC888B7-2A10-444E-9661-9E966990F385}"/>
              </a:ext>
            </a:extLst>
          </p:cNvPr>
          <p:cNvSpPr/>
          <p:nvPr/>
        </p:nvSpPr>
        <p:spPr>
          <a:xfrm>
            <a:off x="5546222" y="5611659"/>
            <a:ext cx="417200" cy="328237"/>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2</a:t>
            </a:r>
            <a:endParaRPr lang="en-SG" sz="1600"/>
          </a:p>
        </p:txBody>
      </p:sp>
      <p:sp>
        <p:nvSpPr>
          <p:cNvPr id="311" name="Rectangle: Rounded Corners 310">
            <a:extLst>
              <a:ext uri="{FF2B5EF4-FFF2-40B4-BE49-F238E27FC236}">
                <a16:creationId xmlns:a16="http://schemas.microsoft.com/office/drawing/2014/main" id="{46519C5C-A24B-4E8B-B4E1-8E085A39F48F}"/>
              </a:ext>
            </a:extLst>
          </p:cNvPr>
          <p:cNvSpPr/>
          <p:nvPr/>
        </p:nvSpPr>
        <p:spPr>
          <a:xfrm>
            <a:off x="6057443" y="5610955"/>
            <a:ext cx="417200" cy="328237"/>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1</a:t>
            </a:r>
            <a:endParaRPr lang="en-SG" sz="1600"/>
          </a:p>
        </p:txBody>
      </p:sp>
      <p:sp>
        <p:nvSpPr>
          <p:cNvPr id="312" name="Rectangle: Rounded Corners 311">
            <a:extLst>
              <a:ext uri="{FF2B5EF4-FFF2-40B4-BE49-F238E27FC236}">
                <a16:creationId xmlns:a16="http://schemas.microsoft.com/office/drawing/2014/main" id="{2D3E1B56-00E2-4229-B46E-22F72317FFBA}"/>
              </a:ext>
            </a:extLst>
          </p:cNvPr>
          <p:cNvSpPr/>
          <p:nvPr/>
        </p:nvSpPr>
        <p:spPr>
          <a:xfrm>
            <a:off x="6625289" y="5610955"/>
            <a:ext cx="417200" cy="328237"/>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a:t>
            </a:r>
            <a:endParaRPr lang="en-SG" sz="1600" dirty="0"/>
          </a:p>
        </p:txBody>
      </p:sp>
      <p:sp>
        <p:nvSpPr>
          <p:cNvPr id="313" name="Rectangle: Rounded Corners 312">
            <a:extLst>
              <a:ext uri="{FF2B5EF4-FFF2-40B4-BE49-F238E27FC236}">
                <a16:creationId xmlns:a16="http://schemas.microsoft.com/office/drawing/2014/main" id="{59E2C862-65A6-4BE8-9BC8-80CB5122D601}"/>
              </a:ext>
            </a:extLst>
          </p:cNvPr>
          <p:cNvSpPr/>
          <p:nvPr/>
        </p:nvSpPr>
        <p:spPr>
          <a:xfrm>
            <a:off x="7143050" y="5610955"/>
            <a:ext cx="417200" cy="328237"/>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6</a:t>
            </a:r>
            <a:endParaRPr lang="en-SG" sz="1600"/>
          </a:p>
        </p:txBody>
      </p:sp>
      <p:sp>
        <p:nvSpPr>
          <p:cNvPr id="314" name="TextBox 313">
            <a:extLst>
              <a:ext uri="{FF2B5EF4-FFF2-40B4-BE49-F238E27FC236}">
                <a16:creationId xmlns:a16="http://schemas.microsoft.com/office/drawing/2014/main" id="{EAC0C1AD-1EDC-425B-A8D7-971EED9801F1}"/>
              </a:ext>
            </a:extLst>
          </p:cNvPr>
          <p:cNvSpPr txBox="1"/>
          <p:nvPr/>
        </p:nvSpPr>
        <p:spPr>
          <a:xfrm>
            <a:off x="7608667" y="4355649"/>
            <a:ext cx="361108" cy="328237"/>
          </a:xfrm>
          <a:prstGeom prst="rect">
            <a:avLst/>
          </a:prstGeom>
        </p:spPr>
        <p:txBody>
          <a:bodyPr wrap="none" rtlCol="0">
            <a:normAutofit/>
          </a:bodyPr>
          <a:lstStyle/>
          <a:p>
            <a:pPr algn="l"/>
            <a:r>
              <a:rPr lang="en-US" sz="1400" b="1" dirty="0">
                <a:solidFill>
                  <a:schemeClr val="tx1">
                    <a:lumMod val="75000"/>
                    <a:lumOff val="25000"/>
                  </a:schemeClr>
                </a:solidFill>
              </a:rPr>
              <a:t>X</a:t>
            </a:r>
            <a:r>
              <a:rPr lang="en-US" sz="1400" b="1" baseline="-25000" dirty="0">
                <a:solidFill>
                  <a:schemeClr val="tx1">
                    <a:lumMod val="75000"/>
                    <a:lumOff val="25000"/>
                  </a:schemeClr>
                </a:solidFill>
              </a:rPr>
              <a:t>L</a:t>
            </a:r>
            <a:endParaRPr lang="en-SG" sz="1400" b="1" baseline="-25000" dirty="0">
              <a:solidFill>
                <a:schemeClr val="tx1">
                  <a:lumMod val="75000"/>
                  <a:lumOff val="25000"/>
                </a:schemeClr>
              </a:solidFill>
            </a:endParaRPr>
          </a:p>
        </p:txBody>
      </p:sp>
      <p:sp>
        <p:nvSpPr>
          <p:cNvPr id="315" name="TextBox 314">
            <a:extLst>
              <a:ext uri="{FF2B5EF4-FFF2-40B4-BE49-F238E27FC236}">
                <a16:creationId xmlns:a16="http://schemas.microsoft.com/office/drawing/2014/main" id="{C11B34AA-317D-4BF3-8B36-181BEEA3B960}"/>
              </a:ext>
            </a:extLst>
          </p:cNvPr>
          <p:cNvSpPr txBox="1"/>
          <p:nvPr/>
        </p:nvSpPr>
        <p:spPr>
          <a:xfrm>
            <a:off x="7613347" y="4993124"/>
            <a:ext cx="361108" cy="328237"/>
          </a:xfrm>
          <a:prstGeom prst="rect">
            <a:avLst/>
          </a:prstGeom>
        </p:spPr>
        <p:txBody>
          <a:bodyPr wrap="none" rtlCol="0">
            <a:normAutofit/>
          </a:bodyPr>
          <a:lstStyle/>
          <a:p>
            <a:pPr algn="l"/>
            <a:r>
              <a:rPr lang="en-US" sz="1400" b="1" dirty="0">
                <a:solidFill>
                  <a:schemeClr val="tx1">
                    <a:lumMod val="75000"/>
                    <a:lumOff val="25000"/>
                  </a:schemeClr>
                </a:solidFill>
              </a:rPr>
              <a:t>X</a:t>
            </a:r>
            <a:r>
              <a:rPr lang="en-US" sz="1400" b="1" baseline="-25000" dirty="0">
                <a:solidFill>
                  <a:schemeClr val="tx1">
                    <a:lumMod val="75000"/>
                    <a:lumOff val="25000"/>
                  </a:schemeClr>
                </a:solidFill>
              </a:rPr>
              <a:t>L</a:t>
            </a:r>
            <a:endParaRPr lang="en-SG" sz="1400" b="1" baseline="-25000" dirty="0">
              <a:solidFill>
                <a:schemeClr val="tx1">
                  <a:lumMod val="75000"/>
                  <a:lumOff val="25000"/>
                </a:schemeClr>
              </a:solidFill>
            </a:endParaRPr>
          </a:p>
        </p:txBody>
      </p:sp>
      <p:sp>
        <p:nvSpPr>
          <p:cNvPr id="316" name="TextBox 315">
            <a:extLst>
              <a:ext uri="{FF2B5EF4-FFF2-40B4-BE49-F238E27FC236}">
                <a16:creationId xmlns:a16="http://schemas.microsoft.com/office/drawing/2014/main" id="{4A2AD7A6-0D33-42E5-874D-62999EDD8DF6}"/>
              </a:ext>
            </a:extLst>
          </p:cNvPr>
          <p:cNvSpPr txBox="1"/>
          <p:nvPr/>
        </p:nvSpPr>
        <p:spPr>
          <a:xfrm>
            <a:off x="7608667" y="5616833"/>
            <a:ext cx="361108" cy="328237"/>
          </a:xfrm>
          <a:prstGeom prst="rect">
            <a:avLst/>
          </a:prstGeom>
        </p:spPr>
        <p:txBody>
          <a:bodyPr wrap="none" rtlCol="0">
            <a:normAutofit/>
          </a:bodyPr>
          <a:lstStyle/>
          <a:p>
            <a:pPr algn="l"/>
            <a:r>
              <a:rPr lang="en-US" sz="1400" b="1">
                <a:solidFill>
                  <a:schemeClr val="tx1">
                    <a:lumMod val="75000"/>
                    <a:lumOff val="25000"/>
                  </a:schemeClr>
                </a:solidFill>
              </a:rPr>
              <a:t>X</a:t>
            </a:r>
            <a:r>
              <a:rPr lang="en-US" sz="1400" b="1" baseline="-25000">
                <a:solidFill>
                  <a:schemeClr val="tx1">
                    <a:lumMod val="75000"/>
                    <a:lumOff val="25000"/>
                  </a:schemeClr>
                </a:solidFill>
              </a:rPr>
              <a:t>L</a:t>
            </a:r>
            <a:endParaRPr lang="en-SG" sz="1400" b="1" baseline="-25000">
              <a:solidFill>
                <a:schemeClr val="tx1">
                  <a:lumMod val="75000"/>
                  <a:lumOff val="25000"/>
                </a:schemeClr>
              </a:solidFill>
            </a:endParaRPr>
          </a:p>
        </p:txBody>
      </p:sp>
      <p:cxnSp>
        <p:nvCxnSpPr>
          <p:cNvPr id="326" name="Straight Arrow Connector 325">
            <a:extLst>
              <a:ext uri="{FF2B5EF4-FFF2-40B4-BE49-F238E27FC236}">
                <a16:creationId xmlns:a16="http://schemas.microsoft.com/office/drawing/2014/main" id="{29FEA12C-0435-4041-8978-659EDB073132}"/>
              </a:ext>
            </a:extLst>
          </p:cNvPr>
          <p:cNvCxnSpPr>
            <a:cxnSpLocks/>
          </p:cNvCxnSpPr>
          <p:nvPr/>
        </p:nvCxnSpPr>
        <p:spPr>
          <a:xfrm>
            <a:off x="8017050" y="4346011"/>
            <a:ext cx="0" cy="1599059"/>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29" name="Picture 328">
            <a:extLst>
              <a:ext uri="{FF2B5EF4-FFF2-40B4-BE49-F238E27FC236}">
                <a16:creationId xmlns:a16="http://schemas.microsoft.com/office/drawing/2014/main" id="{5AEB911A-6C09-43C8-821D-E29FCB55E8E9}"/>
              </a:ext>
            </a:extLst>
          </p:cNvPr>
          <p:cNvPicPr>
            <a:picLocks noChangeAspect="1"/>
          </p:cNvPicPr>
          <p:nvPr/>
        </p:nvPicPr>
        <p:blipFill>
          <a:blip r:embed="rId3"/>
          <a:stretch>
            <a:fillRect/>
          </a:stretch>
        </p:blipFill>
        <p:spPr>
          <a:xfrm>
            <a:off x="4573087" y="4860989"/>
            <a:ext cx="847780" cy="593446"/>
          </a:xfrm>
          <a:prstGeom prst="rect">
            <a:avLst/>
          </a:prstGeom>
        </p:spPr>
      </p:pic>
      <p:pic>
        <p:nvPicPr>
          <p:cNvPr id="330" name="Picture 329">
            <a:extLst>
              <a:ext uri="{FF2B5EF4-FFF2-40B4-BE49-F238E27FC236}">
                <a16:creationId xmlns:a16="http://schemas.microsoft.com/office/drawing/2014/main" id="{893143F4-DF90-45AE-8532-A3AD5264C264}"/>
              </a:ext>
            </a:extLst>
          </p:cNvPr>
          <p:cNvPicPr>
            <a:picLocks noChangeAspect="1"/>
          </p:cNvPicPr>
          <p:nvPr/>
        </p:nvPicPr>
        <p:blipFill>
          <a:blip r:embed="rId3"/>
          <a:stretch>
            <a:fillRect/>
          </a:stretch>
        </p:blipFill>
        <p:spPr>
          <a:xfrm>
            <a:off x="4580055" y="5439568"/>
            <a:ext cx="847780" cy="593446"/>
          </a:xfrm>
          <a:prstGeom prst="rect">
            <a:avLst/>
          </a:prstGeom>
        </p:spPr>
      </p:pic>
      <p:sp>
        <p:nvSpPr>
          <p:cNvPr id="332" name="TextBox 331">
            <a:extLst>
              <a:ext uri="{FF2B5EF4-FFF2-40B4-BE49-F238E27FC236}">
                <a16:creationId xmlns:a16="http://schemas.microsoft.com/office/drawing/2014/main" id="{043AFF54-213B-415A-BDD7-60E74E75E1FA}"/>
              </a:ext>
            </a:extLst>
          </p:cNvPr>
          <p:cNvSpPr txBox="1"/>
          <p:nvPr/>
        </p:nvSpPr>
        <p:spPr>
          <a:xfrm>
            <a:off x="7938245" y="4891977"/>
            <a:ext cx="839440" cy="718978"/>
          </a:xfrm>
          <a:prstGeom prst="rect">
            <a:avLst/>
          </a:prstGeom>
        </p:spPr>
        <p:txBody>
          <a:bodyPr wrap="none" rtlCol="0">
            <a:normAutofit/>
          </a:bodyPr>
          <a:lstStyle/>
          <a:p>
            <a:pPr algn="ctr"/>
            <a:r>
              <a:rPr lang="en-US" sz="1300" b="1">
                <a:solidFill>
                  <a:schemeClr val="tx1">
                    <a:lumMod val="75000"/>
                    <a:lumOff val="25000"/>
                  </a:schemeClr>
                </a:solidFill>
              </a:rPr>
              <a:t>N </a:t>
            </a:r>
          </a:p>
          <a:p>
            <a:pPr algn="ctr"/>
            <a:r>
              <a:rPr lang="en-US" sz="1300" b="1">
                <a:solidFill>
                  <a:schemeClr val="tx1">
                    <a:lumMod val="75000"/>
                    <a:lumOff val="25000"/>
                  </a:schemeClr>
                </a:solidFill>
              </a:rPr>
              <a:t>times</a:t>
            </a:r>
            <a:endParaRPr lang="en-SG" sz="1300" b="1">
              <a:solidFill>
                <a:schemeClr val="tx1">
                  <a:lumMod val="75000"/>
                  <a:lumOff val="25000"/>
                </a:schemeClr>
              </a:solidFill>
            </a:endParaRPr>
          </a:p>
        </p:txBody>
      </p:sp>
      <p:sp>
        <p:nvSpPr>
          <p:cNvPr id="335" name="Left Brace 334">
            <a:extLst>
              <a:ext uri="{FF2B5EF4-FFF2-40B4-BE49-F238E27FC236}">
                <a16:creationId xmlns:a16="http://schemas.microsoft.com/office/drawing/2014/main" id="{A84DAD48-DF15-4BE0-87A6-DCE7B17FA33A}"/>
              </a:ext>
            </a:extLst>
          </p:cNvPr>
          <p:cNvSpPr/>
          <p:nvPr/>
        </p:nvSpPr>
        <p:spPr>
          <a:xfrm rot="16200000">
            <a:off x="6498266" y="5009623"/>
            <a:ext cx="98796" cy="2103544"/>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336" name="TextBox 335">
            <a:extLst>
              <a:ext uri="{FF2B5EF4-FFF2-40B4-BE49-F238E27FC236}">
                <a16:creationId xmlns:a16="http://schemas.microsoft.com/office/drawing/2014/main" id="{6A3B0EBD-BF6A-42AF-B9AF-B630E4D57212}"/>
              </a:ext>
            </a:extLst>
          </p:cNvPr>
          <p:cNvSpPr txBox="1"/>
          <p:nvPr/>
        </p:nvSpPr>
        <p:spPr>
          <a:xfrm>
            <a:off x="6300436" y="6056313"/>
            <a:ext cx="914400" cy="302812"/>
          </a:xfrm>
          <a:prstGeom prst="rect">
            <a:avLst/>
          </a:prstGeom>
        </p:spPr>
        <p:txBody>
          <a:bodyPr wrap="none" rtlCol="0">
            <a:normAutofit/>
          </a:bodyPr>
          <a:lstStyle/>
          <a:p>
            <a:pPr algn="l"/>
            <a:r>
              <a:rPr lang="en-US" sz="1200" b="1" dirty="0">
                <a:solidFill>
                  <a:schemeClr val="tx1">
                    <a:lumMod val="75000"/>
                    <a:lumOff val="25000"/>
                  </a:schemeClr>
                </a:solidFill>
              </a:rPr>
              <a:t>d&lt; D</a:t>
            </a:r>
            <a:endParaRPr lang="en-SG" sz="1200" b="1" dirty="0">
              <a:solidFill>
                <a:schemeClr val="tx1">
                  <a:lumMod val="75000"/>
                  <a:lumOff val="25000"/>
                </a:schemeClr>
              </a:solidFill>
            </a:endParaRPr>
          </a:p>
        </p:txBody>
      </p:sp>
      <p:sp>
        <p:nvSpPr>
          <p:cNvPr id="341" name="TextBox 340">
            <a:extLst>
              <a:ext uri="{FF2B5EF4-FFF2-40B4-BE49-F238E27FC236}">
                <a16:creationId xmlns:a16="http://schemas.microsoft.com/office/drawing/2014/main" id="{75A8CB51-B574-406F-A9DE-DCF38625B263}"/>
              </a:ext>
            </a:extLst>
          </p:cNvPr>
          <p:cNvSpPr txBox="1"/>
          <p:nvPr/>
        </p:nvSpPr>
        <p:spPr>
          <a:xfrm>
            <a:off x="4707319" y="6313534"/>
            <a:ext cx="3242391" cy="328237"/>
          </a:xfrm>
          <a:prstGeom prst="rect">
            <a:avLst/>
          </a:prstGeom>
        </p:spPr>
        <p:txBody>
          <a:bodyPr wrap="none" rtlCol="0">
            <a:normAutofit/>
          </a:bodyPr>
          <a:lstStyle/>
          <a:p>
            <a:r>
              <a:rPr lang="en-US" sz="1050" b="1" dirty="0">
                <a:solidFill>
                  <a:schemeClr val="tx1">
                    <a:lumMod val="75000"/>
                    <a:lumOff val="25000"/>
                  </a:schemeClr>
                </a:solidFill>
              </a:rPr>
              <a:t>X</a:t>
            </a:r>
            <a:r>
              <a:rPr lang="en-US" sz="1050" b="1" baseline="-25000" dirty="0">
                <a:solidFill>
                  <a:schemeClr val="tx1">
                    <a:lumMod val="75000"/>
                    <a:lumOff val="25000"/>
                  </a:schemeClr>
                </a:solidFill>
              </a:rPr>
              <a:t>L</a:t>
            </a:r>
            <a:r>
              <a:rPr lang="en-US" sz="1050" b="1" dirty="0">
                <a:solidFill>
                  <a:schemeClr val="tx1">
                    <a:lumMod val="75000"/>
                    <a:lumOff val="25000"/>
                  </a:schemeClr>
                </a:solidFill>
              </a:rPr>
              <a:t>-Sample generated from bootstrap</a:t>
            </a:r>
            <a:endParaRPr lang="en-SG" sz="1050" b="1" baseline="-25000" dirty="0">
              <a:solidFill>
                <a:schemeClr val="tx1">
                  <a:lumMod val="75000"/>
                  <a:lumOff val="25000"/>
                </a:schemeClr>
              </a:solidFill>
            </a:endParaRPr>
          </a:p>
        </p:txBody>
      </p:sp>
      <p:sp>
        <p:nvSpPr>
          <p:cNvPr id="343" name="Content Placeholder 7">
            <a:extLst>
              <a:ext uri="{FF2B5EF4-FFF2-40B4-BE49-F238E27FC236}">
                <a16:creationId xmlns:a16="http://schemas.microsoft.com/office/drawing/2014/main" id="{18252B11-50D2-4E00-807A-DB33FC2DD840}"/>
              </a:ext>
            </a:extLst>
          </p:cNvPr>
          <p:cNvSpPr>
            <a:spLocks noGrp="1"/>
          </p:cNvSpPr>
          <p:nvPr>
            <p:ph idx="1"/>
          </p:nvPr>
        </p:nvSpPr>
        <p:spPr>
          <a:xfrm>
            <a:off x="349456" y="887767"/>
            <a:ext cx="4083197" cy="5655076"/>
          </a:xfrm>
        </p:spPr>
        <p:txBody>
          <a:bodyPr>
            <a:normAutofit/>
          </a:bodyPr>
          <a:lstStyle/>
          <a:p>
            <a:r>
              <a:rPr lang="en-US" dirty="0"/>
              <a:t>Fundamentally, all 3 algorithms are linked to decision trees</a:t>
            </a:r>
          </a:p>
          <a:p>
            <a:pPr lvl="1"/>
            <a:r>
              <a:rPr lang="en-US" dirty="0"/>
              <a:t>Decision trees can overfit, which is why it is necessary to either stop at a certain level or stop once the nodes reach a certain size (“Stopping criteria”). Alternatively, one can delete nodes  (“Pruning”). </a:t>
            </a:r>
          </a:p>
          <a:p>
            <a:pPr lvl="1"/>
            <a:r>
              <a:rPr lang="en-US" dirty="0"/>
              <a:t>The best method however is known as an “ensemble average” i.e., data set is split into numerous small sets (bootstrapping), a decision tree is created for each, giving N learned models (X</a:t>
            </a:r>
            <a:r>
              <a:rPr lang="en-US" baseline="-25000" dirty="0"/>
              <a:t>L</a:t>
            </a:r>
            <a:r>
              <a:rPr lang="en-US" dirty="0"/>
              <a:t>), which can than be combined to give an improved model that is robust to overfitting and outliers. </a:t>
            </a:r>
          </a:p>
          <a:p>
            <a:pPr marL="266700" lvl="1" indent="0">
              <a:buNone/>
            </a:pPr>
            <a:endParaRPr lang="en-US" dirty="0"/>
          </a:p>
          <a:p>
            <a:pPr lvl="1"/>
            <a:r>
              <a:rPr lang="en-US" dirty="0" err="1"/>
              <a:t>CatBoost</a:t>
            </a:r>
            <a:r>
              <a:rPr lang="en-US" dirty="0"/>
              <a:t>: Able to handle categorical as well as numeric data. Does this without requiring the conversion of categorical to dummy variables</a:t>
            </a:r>
          </a:p>
          <a:p>
            <a:pPr lvl="1"/>
            <a:r>
              <a:rPr lang="en-US" dirty="0"/>
              <a:t>RFR: Insensitive to outliers, works on large number of variables, hard to overfit, requires a lot of CPU memory.</a:t>
            </a:r>
            <a:endParaRPr lang="en-SG" dirty="0"/>
          </a:p>
        </p:txBody>
      </p:sp>
      <p:cxnSp>
        <p:nvCxnSpPr>
          <p:cNvPr id="13" name="Straight Connector 12">
            <a:extLst>
              <a:ext uri="{FF2B5EF4-FFF2-40B4-BE49-F238E27FC236}">
                <a16:creationId xmlns:a16="http://schemas.microsoft.com/office/drawing/2014/main" id="{77D008CB-BC16-4243-8561-3A851CAECB94}"/>
              </a:ext>
            </a:extLst>
          </p:cNvPr>
          <p:cNvCxnSpPr>
            <a:cxnSpLocks/>
          </p:cNvCxnSpPr>
          <p:nvPr/>
        </p:nvCxnSpPr>
        <p:spPr>
          <a:xfrm>
            <a:off x="4583227" y="4025984"/>
            <a:ext cx="3940907" cy="0"/>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68260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2F42DEA-6A7F-4F7E-B962-CAC3B25D4174}"/>
              </a:ext>
            </a:extLst>
          </p:cNvPr>
          <p:cNvSpPr>
            <a:spLocks noGrp="1"/>
          </p:cNvSpPr>
          <p:nvPr>
            <p:ph type="sldNum" sz="quarter" idx="4"/>
          </p:nvPr>
        </p:nvSpPr>
        <p:spPr/>
        <p:txBody>
          <a:bodyPr/>
          <a:lstStyle/>
          <a:p>
            <a:fld id="{14A3106C-58CB-42DB-B4B7-C84BBDA5655D}" type="slidenum">
              <a:rPr lang="en-GB" smtClean="0"/>
              <a:pPr/>
              <a:t>15</a:t>
            </a:fld>
            <a:endParaRPr lang="en-GB"/>
          </a:p>
        </p:txBody>
      </p:sp>
      <p:sp>
        <p:nvSpPr>
          <p:cNvPr id="4" name="Title 3">
            <a:extLst>
              <a:ext uri="{FF2B5EF4-FFF2-40B4-BE49-F238E27FC236}">
                <a16:creationId xmlns:a16="http://schemas.microsoft.com/office/drawing/2014/main" id="{12EDCA85-EB77-408D-BFF2-1240CCDA1E08}"/>
              </a:ext>
            </a:extLst>
          </p:cNvPr>
          <p:cNvSpPr>
            <a:spLocks noGrp="1"/>
          </p:cNvSpPr>
          <p:nvPr>
            <p:ph type="title"/>
          </p:nvPr>
        </p:nvSpPr>
        <p:spPr>
          <a:xfrm>
            <a:off x="342081" y="65131"/>
            <a:ext cx="7585861" cy="718979"/>
          </a:xfrm>
        </p:spPr>
        <p:txBody>
          <a:bodyPr/>
          <a:lstStyle/>
          <a:p>
            <a:r>
              <a:rPr lang="en-US"/>
              <a:t>Top 13 Ranked Features for each Decision Tree Model</a:t>
            </a:r>
            <a:endParaRPr lang="en-SG"/>
          </a:p>
        </p:txBody>
      </p:sp>
      <p:sp>
        <p:nvSpPr>
          <p:cNvPr id="9" name="TextBox 8">
            <a:extLst>
              <a:ext uri="{FF2B5EF4-FFF2-40B4-BE49-F238E27FC236}">
                <a16:creationId xmlns:a16="http://schemas.microsoft.com/office/drawing/2014/main" id="{8826D58F-6C59-4251-A9E5-B8D845E6EA3B}"/>
              </a:ext>
            </a:extLst>
          </p:cNvPr>
          <p:cNvSpPr txBox="1"/>
          <p:nvPr/>
        </p:nvSpPr>
        <p:spPr>
          <a:xfrm>
            <a:off x="468808" y="5643072"/>
            <a:ext cx="8211642" cy="936837"/>
          </a:xfrm>
          <a:prstGeom prst="rect">
            <a:avLst/>
          </a:prstGeom>
        </p:spPr>
        <p:txBody>
          <a:bodyPr wrap="square" rtlCol="0">
            <a:normAutofit lnSpcReduction="10000"/>
          </a:bodyPr>
          <a:lstStyle/>
          <a:p>
            <a:pPr algn="l"/>
            <a:r>
              <a:rPr lang="en-US" sz="1200" dirty="0">
                <a:solidFill>
                  <a:schemeClr val="tx1">
                    <a:lumMod val="75000"/>
                    <a:lumOff val="25000"/>
                  </a:schemeClr>
                </a:solidFill>
              </a:rPr>
              <a:t>Some interesting observations for the ranking of the top 13 features:</a:t>
            </a:r>
          </a:p>
          <a:p>
            <a:pPr marL="342900" indent="-342900" algn="l">
              <a:buAutoNum type="arabicParenR"/>
            </a:pPr>
            <a:r>
              <a:rPr lang="en-US" sz="1200" dirty="0">
                <a:solidFill>
                  <a:schemeClr val="tx1">
                    <a:lumMod val="75000"/>
                    <a:lumOff val="25000"/>
                  </a:schemeClr>
                </a:solidFill>
              </a:rPr>
              <a:t>Permeability, viscosity, API, NTG, OOIP and Porosity appear to be the </a:t>
            </a:r>
            <a:r>
              <a:rPr lang="en-US" sz="1200" dirty="0" err="1">
                <a:solidFill>
                  <a:schemeClr val="tx1">
                    <a:lumMod val="75000"/>
                    <a:lumOff val="25000"/>
                  </a:schemeClr>
                </a:solidFill>
              </a:rPr>
              <a:t>the</a:t>
            </a:r>
            <a:r>
              <a:rPr lang="en-US" sz="1200" dirty="0">
                <a:solidFill>
                  <a:schemeClr val="tx1">
                    <a:lumMod val="75000"/>
                    <a:lumOff val="25000"/>
                  </a:schemeClr>
                </a:solidFill>
              </a:rPr>
              <a:t> 6 most important variables.</a:t>
            </a:r>
          </a:p>
          <a:p>
            <a:pPr marL="342900" indent="-342900" algn="l">
              <a:buAutoNum type="arabicParenR"/>
            </a:pPr>
            <a:r>
              <a:rPr lang="en-US" sz="1200" dirty="0">
                <a:solidFill>
                  <a:schemeClr val="tx1">
                    <a:lumMod val="75000"/>
                    <a:lumOff val="25000"/>
                  </a:schemeClr>
                </a:solidFill>
              </a:rPr>
              <a:t>The remaining variables change in importance ranking depending on the algorithm employed</a:t>
            </a:r>
          </a:p>
          <a:p>
            <a:pPr marL="342900" indent="-342900" algn="l">
              <a:buAutoNum type="arabicParenR"/>
            </a:pPr>
            <a:r>
              <a:rPr lang="en-US" sz="1200" dirty="0">
                <a:solidFill>
                  <a:schemeClr val="tx1">
                    <a:lumMod val="75000"/>
                    <a:lumOff val="25000"/>
                  </a:schemeClr>
                </a:solidFill>
              </a:rPr>
              <a:t>Categorical data is more important for the </a:t>
            </a:r>
            <a:r>
              <a:rPr lang="en-US" sz="1200" dirty="0" err="1">
                <a:solidFill>
                  <a:schemeClr val="tx1">
                    <a:lumMod val="75000"/>
                    <a:lumOff val="25000"/>
                  </a:schemeClr>
                </a:solidFill>
              </a:rPr>
              <a:t>CatBoost</a:t>
            </a:r>
            <a:r>
              <a:rPr lang="en-US" sz="1200" dirty="0">
                <a:solidFill>
                  <a:schemeClr val="tx1">
                    <a:lumMod val="75000"/>
                    <a:lumOff val="25000"/>
                  </a:schemeClr>
                </a:solidFill>
              </a:rPr>
              <a:t> algorithm than it is for the more “numerically weighted decision tree”.</a:t>
            </a:r>
            <a:endParaRPr lang="en-SG" sz="1200" dirty="0">
              <a:solidFill>
                <a:schemeClr val="tx1">
                  <a:lumMod val="75000"/>
                  <a:lumOff val="25000"/>
                </a:schemeClr>
              </a:solidFill>
            </a:endParaRPr>
          </a:p>
        </p:txBody>
      </p:sp>
      <p:pic>
        <p:nvPicPr>
          <p:cNvPr id="17" name="Picture 16">
            <a:extLst>
              <a:ext uri="{FF2B5EF4-FFF2-40B4-BE49-F238E27FC236}">
                <a16:creationId xmlns:a16="http://schemas.microsoft.com/office/drawing/2014/main" id="{1BBA438C-510C-4BB0-9BF5-35C736C790BE}"/>
              </a:ext>
            </a:extLst>
          </p:cNvPr>
          <p:cNvPicPr>
            <a:picLocks noChangeAspect="1"/>
          </p:cNvPicPr>
          <p:nvPr/>
        </p:nvPicPr>
        <p:blipFill>
          <a:blip r:embed="rId2"/>
          <a:stretch>
            <a:fillRect/>
          </a:stretch>
        </p:blipFill>
        <p:spPr>
          <a:xfrm>
            <a:off x="655782" y="784110"/>
            <a:ext cx="7591385" cy="4858962"/>
          </a:xfrm>
          <a:prstGeom prst="rect">
            <a:avLst/>
          </a:prstGeom>
        </p:spPr>
      </p:pic>
      <p:pic>
        <p:nvPicPr>
          <p:cNvPr id="27" name="Picture 26">
            <a:extLst>
              <a:ext uri="{FF2B5EF4-FFF2-40B4-BE49-F238E27FC236}">
                <a16:creationId xmlns:a16="http://schemas.microsoft.com/office/drawing/2014/main" id="{7B2F56BB-1796-48FA-8B02-36D6929EDB9F}"/>
              </a:ext>
            </a:extLst>
          </p:cNvPr>
          <p:cNvPicPr>
            <a:picLocks noChangeAspect="1"/>
          </p:cNvPicPr>
          <p:nvPr/>
        </p:nvPicPr>
        <p:blipFill>
          <a:blip r:embed="rId3"/>
          <a:stretch>
            <a:fillRect/>
          </a:stretch>
        </p:blipFill>
        <p:spPr>
          <a:xfrm>
            <a:off x="7257993" y="1803632"/>
            <a:ext cx="420583" cy="291474"/>
          </a:xfrm>
          <a:prstGeom prst="rect">
            <a:avLst/>
          </a:prstGeom>
        </p:spPr>
      </p:pic>
      <p:pic>
        <p:nvPicPr>
          <p:cNvPr id="29" name="Picture 28">
            <a:extLst>
              <a:ext uri="{FF2B5EF4-FFF2-40B4-BE49-F238E27FC236}">
                <a16:creationId xmlns:a16="http://schemas.microsoft.com/office/drawing/2014/main" id="{13CFC13F-522C-435B-922C-08E4AD1A5D10}"/>
              </a:ext>
            </a:extLst>
          </p:cNvPr>
          <p:cNvPicPr>
            <a:picLocks noChangeAspect="1"/>
          </p:cNvPicPr>
          <p:nvPr/>
        </p:nvPicPr>
        <p:blipFill>
          <a:blip r:embed="rId3"/>
          <a:stretch>
            <a:fillRect/>
          </a:stretch>
        </p:blipFill>
        <p:spPr>
          <a:xfrm>
            <a:off x="5157387" y="1803632"/>
            <a:ext cx="420583" cy="291474"/>
          </a:xfrm>
          <a:prstGeom prst="rect">
            <a:avLst/>
          </a:prstGeom>
        </p:spPr>
      </p:pic>
      <p:pic>
        <p:nvPicPr>
          <p:cNvPr id="30" name="Picture 29">
            <a:extLst>
              <a:ext uri="{FF2B5EF4-FFF2-40B4-BE49-F238E27FC236}">
                <a16:creationId xmlns:a16="http://schemas.microsoft.com/office/drawing/2014/main" id="{361FCD51-B0DE-408B-B429-EB9DEBBA5E96}"/>
              </a:ext>
            </a:extLst>
          </p:cNvPr>
          <p:cNvPicPr>
            <a:picLocks noChangeAspect="1"/>
          </p:cNvPicPr>
          <p:nvPr/>
        </p:nvPicPr>
        <p:blipFill>
          <a:blip r:embed="rId3"/>
          <a:stretch>
            <a:fillRect/>
          </a:stretch>
        </p:blipFill>
        <p:spPr>
          <a:xfrm>
            <a:off x="7174305" y="3956380"/>
            <a:ext cx="420583" cy="291474"/>
          </a:xfrm>
          <a:prstGeom prst="rect">
            <a:avLst/>
          </a:prstGeom>
        </p:spPr>
      </p:pic>
      <p:sp>
        <p:nvSpPr>
          <p:cNvPr id="28" name="Right Brace 27">
            <a:extLst>
              <a:ext uri="{FF2B5EF4-FFF2-40B4-BE49-F238E27FC236}">
                <a16:creationId xmlns:a16="http://schemas.microsoft.com/office/drawing/2014/main" id="{60067DF7-FF6D-494A-BFD3-43ADA131191F}"/>
              </a:ext>
            </a:extLst>
          </p:cNvPr>
          <p:cNvSpPr/>
          <p:nvPr/>
        </p:nvSpPr>
        <p:spPr>
          <a:xfrm>
            <a:off x="4675695" y="3067854"/>
            <a:ext cx="235670" cy="2041474"/>
          </a:xfrm>
          <a:prstGeom prst="rightBrace">
            <a:avLst/>
          </a:prstGeom>
          <a:ln w="9525">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pic>
        <p:nvPicPr>
          <p:cNvPr id="32" name="Picture 31">
            <a:extLst>
              <a:ext uri="{FF2B5EF4-FFF2-40B4-BE49-F238E27FC236}">
                <a16:creationId xmlns:a16="http://schemas.microsoft.com/office/drawing/2014/main" id="{FA95D874-B8D3-418A-B4AF-5C3FDD63A74C}"/>
              </a:ext>
            </a:extLst>
          </p:cNvPr>
          <p:cNvPicPr>
            <a:picLocks noChangeAspect="1"/>
          </p:cNvPicPr>
          <p:nvPr/>
        </p:nvPicPr>
        <p:blipFill>
          <a:blip r:embed="rId3"/>
          <a:stretch>
            <a:fillRect/>
          </a:stretch>
        </p:blipFill>
        <p:spPr>
          <a:xfrm>
            <a:off x="4947095" y="3942854"/>
            <a:ext cx="420583" cy="291474"/>
          </a:xfrm>
          <a:prstGeom prst="rect">
            <a:avLst/>
          </a:prstGeom>
        </p:spPr>
      </p:pic>
      <p:sp>
        <p:nvSpPr>
          <p:cNvPr id="33" name="Right Brace 32">
            <a:extLst>
              <a:ext uri="{FF2B5EF4-FFF2-40B4-BE49-F238E27FC236}">
                <a16:creationId xmlns:a16="http://schemas.microsoft.com/office/drawing/2014/main" id="{87C75323-94CF-49D0-877F-85F71F2CE1E8}"/>
              </a:ext>
            </a:extLst>
          </p:cNvPr>
          <p:cNvSpPr/>
          <p:nvPr/>
        </p:nvSpPr>
        <p:spPr>
          <a:xfrm>
            <a:off x="6835226" y="3081380"/>
            <a:ext cx="235670" cy="2041474"/>
          </a:xfrm>
          <a:prstGeom prst="rightBrace">
            <a:avLst/>
          </a:prstGeom>
          <a:ln w="9525">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pic>
        <p:nvPicPr>
          <p:cNvPr id="35" name="Picture 34">
            <a:extLst>
              <a:ext uri="{FF2B5EF4-FFF2-40B4-BE49-F238E27FC236}">
                <a16:creationId xmlns:a16="http://schemas.microsoft.com/office/drawing/2014/main" id="{BC264CC9-30A6-423E-8309-C8DDC8DE0B87}"/>
              </a:ext>
            </a:extLst>
          </p:cNvPr>
          <p:cNvPicPr>
            <a:picLocks noChangeAspect="1"/>
          </p:cNvPicPr>
          <p:nvPr/>
        </p:nvPicPr>
        <p:blipFill>
          <a:blip r:embed="rId3"/>
          <a:stretch>
            <a:fillRect/>
          </a:stretch>
        </p:blipFill>
        <p:spPr>
          <a:xfrm>
            <a:off x="7717650" y="4663275"/>
            <a:ext cx="420583" cy="291474"/>
          </a:xfrm>
          <a:prstGeom prst="rect">
            <a:avLst/>
          </a:prstGeom>
        </p:spPr>
      </p:pic>
      <p:sp>
        <p:nvSpPr>
          <p:cNvPr id="31" name="TextBox 30">
            <a:extLst>
              <a:ext uri="{FF2B5EF4-FFF2-40B4-BE49-F238E27FC236}">
                <a16:creationId xmlns:a16="http://schemas.microsoft.com/office/drawing/2014/main" id="{B52D79EA-4330-420B-B373-B3A28220466C}"/>
              </a:ext>
            </a:extLst>
          </p:cNvPr>
          <p:cNvSpPr txBox="1"/>
          <p:nvPr/>
        </p:nvSpPr>
        <p:spPr>
          <a:xfrm>
            <a:off x="8076087" y="4621027"/>
            <a:ext cx="914400" cy="466486"/>
          </a:xfrm>
          <a:prstGeom prst="rect">
            <a:avLst/>
          </a:prstGeom>
        </p:spPr>
        <p:txBody>
          <a:bodyPr wrap="square" rtlCol="0">
            <a:normAutofit/>
          </a:bodyPr>
          <a:lstStyle/>
          <a:p>
            <a:pPr algn="l"/>
            <a:r>
              <a:rPr lang="en-US" sz="1100" dirty="0">
                <a:solidFill>
                  <a:schemeClr val="tx1">
                    <a:lumMod val="75000"/>
                    <a:lumOff val="25000"/>
                  </a:schemeClr>
                </a:solidFill>
              </a:rPr>
              <a:t>Rank out of sequence</a:t>
            </a:r>
            <a:endParaRPr lang="en-SG" sz="1100" dirty="0">
              <a:solidFill>
                <a:schemeClr val="tx1">
                  <a:lumMod val="75000"/>
                  <a:lumOff val="25000"/>
                </a:schemeClr>
              </a:solidFill>
            </a:endParaRPr>
          </a:p>
        </p:txBody>
      </p:sp>
    </p:spTree>
    <p:extLst>
      <p:ext uri="{BB962C8B-B14F-4D97-AF65-F5344CB8AC3E}">
        <p14:creationId xmlns:p14="http://schemas.microsoft.com/office/powerpoint/2010/main" val="49252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582E4B4-0162-48CA-B43D-E57F817A9EDF}"/>
              </a:ext>
            </a:extLst>
          </p:cNvPr>
          <p:cNvSpPr>
            <a:spLocks noGrp="1"/>
          </p:cNvSpPr>
          <p:nvPr>
            <p:ph idx="1"/>
          </p:nvPr>
        </p:nvSpPr>
        <p:spPr>
          <a:xfrm>
            <a:off x="447675" y="892050"/>
            <a:ext cx="8363203" cy="1898776"/>
          </a:xfrm>
        </p:spPr>
        <p:txBody>
          <a:bodyPr>
            <a:normAutofit/>
          </a:bodyPr>
          <a:lstStyle/>
          <a:p>
            <a:r>
              <a:rPr lang="en-US" dirty="0"/>
              <a:t>As each model considers each feature differently, choosing an optimal model becomes challenging. </a:t>
            </a:r>
          </a:p>
          <a:p>
            <a:r>
              <a:rPr lang="en-US" dirty="0"/>
              <a:t>However, the end goal is to give an outcome of low bias and variance</a:t>
            </a:r>
          </a:p>
          <a:p>
            <a:endParaRPr lang="en-US" dirty="0"/>
          </a:p>
          <a:p>
            <a:r>
              <a:rPr lang="en-US" dirty="0"/>
              <a:t>Optimal Outcome: </a:t>
            </a:r>
            <a:endParaRPr lang="en-SG" dirty="0"/>
          </a:p>
        </p:txBody>
      </p:sp>
      <p:sp>
        <p:nvSpPr>
          <p:cNvPr id="3" name="Slide Number Placeholder 2">
            <a:extLst>
              <a:ext uri="{FF2B5EF4-FFF2-40B4-BE49-F238E27FC236}">
                <a16:creationId xmlns:a16="http://schemas.microsoft.com/office/drawing/2014/main" id="{E20CEC49-7330-4C12-9B4F-6272C6AEE723}"/>
              </a:ext>
            </a:extLst>
          </p:cNvPr>
          <p:cNvSpPr>
            <a:spLocks noGrp="1"/>
          </p:cNvSpPr>
          <p:nvPr>
            <p:ph type="sldNum" sz="quarter" idx="4"/>
          </p:nvPr>
        </p:nvSpPr>
        <p:spPr/>
        <p:txBody>
          <a:bodyPr/>
          <a:lstStyle/>
          <a:p>
            <a:fld id="{14A3106C-58CB-42DB-B4B7-C84BBDA5655D}" type="slidenum">
              <a:rPr lang="en-GB" smtClean="0"/>
              <a:pPr/>
              <a:t>16</a:t>
            </a:fld>
            <a:endParaRPr lang="en-GB"/>
          </a:p>
        </p:txBody>
      </p:sp>
      <p:sp>
        <p:nvSpPr>
          <p:cNvPr id="4" name="Title 3">
            <a:extLst>
              <a:ext uri="{FF2B5EF4-FFF2-40B4-BE49-F238E27FC236}">
                <a16:creationId xmlns:a16="http://schemas.microsoft.com/office/drawing/2014/main" id="{145527A7-056C-444C-8406-2F4E0332BEBF}"/>
              </a:ext>
            </a:extLst>
          </p:cNvPr>
          <p:cNvSpPr>
            <a:spLocks noGrp="1"/>
          </p:cNvSpPr>
          <p:nvPr>
            <p:ph type="title"/>
          </p:nvPr>
        </p:nvSpPr>
        <p:spPr/>
        <p:txBody>
          <a:bodyPr/>
          <a:lstStyle/>
          <a:p>
            <a:r>
              <a:rPr lang="en-US"/>
              <a:t>Bias and Variance</a:t>
            </a:r>
            <a:endParaRPr lang="en-SG"/>
          </a:p>
        </p:txBody>
      </p:sp>
      <p:sp>
        <p:nvSpPr>
          <p:cNvPr id="6" name="Arrow: Right 5">
            <a:extLst>
              <a:ext uri="{FF2B5EF4-FFF2-40B4-BE49-F238E27FC236}">
                <a16:creationId xmlns:a16="http://schemas.microsoft.com/office/drawing/2014/main" id="{692A5FB8-35FB-4A7E-BF45-6EC13CB5E97E}"/>
              </a:ext>
            </a:extLst>
          </p:cNvPr>
          <p:cNvSpPr/>
          <p:nvPr/>
        </p:nvSpPr>
        <p:spPr>
          <a:xfrm rot="19626923">
            <a:off x="2470140" y="5478184"/>
            <a:ext cx="865540" cy="569996"/>
          </a:xfrm>
          <a:prstGeom prst="rightArrow">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8" name="Oval 7">
            <a:extLst>
              <a:ext uri="{FF2B5EF4-FFF2-40B4-BE49-F238E27FC236}">
                <a16:creationId xmlns:a16="http://schemas.microsoft.com/office/drawing/2014/main" id="{B063FF12-9C30-4C78-BD46-3AF8A92E454C}"/>
              </a:ext>
            </a:extLst>
          </p:cNvPr>
          <p:cNvSpPr/>
          <p:nvPr/>
        </p:nvSpPr>
        <p:spPr>
          <a:xfrm>
            <a:off x="3291484" y="3169761"/>
            <a:ext cx="1038687" cy="992080"/>
          </a:xfrm>
          <a:prstGeom prst="ellipse">
            <a:avLst/>
          </a:prstGeom>
          <a:solidFill>
            <a:schemeClr val="accent4">
              <a:lumMod val="20000"/>
              <a:lumOff val="80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Oval 8">
            <a:extLst>
              <a:ext uri="{FF2B5EF4-FFF2-40B4-BE49-F238E27FC236}">
                <a16:creationId xmlns:a16="http://schemas.microsoft.com/office/drawing/2014/main" id="{161AC765-2BB7-4B2E-BA5B-8F804E6854A7}"/>
              </a:ext>
            </a:extLst>
          </p:cNvPr>
          <p:cNvSpPr/>
          <p:nvPr/>
        </p:nvSpPr>
        <p:spPr>
          <a:xfrm>
            <a:off x="3474216" y="3345003"/>
            <a:ext cx="696158" cy="650058"/>
          </a:xfrm>
          <a:prstGeom prst="ellipse">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Oval 9">
            <a:extLst>
              <a:ext uri="{FF2B5EF4-FFF2-40B4-BE49-F238E27FC236}">
                <a16:creationId xmlns:a16="http://schemas.microsoft.com/office/drawing/2014/main" id="{F6E198B4-3EA7-44F7-9603-01603FD9BAC9}"/>
              </a:ext>
            </a:extLst>
          </p:cNvPr>
          <p:cNvSpPr/>
          <p:nvPr/>
        </p:nvSpPr>
        <p:spPr>
          <a:xfrm>
            <a:off x="3687651" y="3528948"/>
            <a:ext cx="271790" cy="273705"/>
          </a:xfrm>
          <a:prstGeom prst="ellipse">
            <a:avLst/>
          </a:prstGeom>
          <a:solidFill>
            <a:schemeClr val="accent6">
              <a:lumMod val="60000"/>
              <a:lumOff val="40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Oval 10">
            <a:extLst>
              <a:ext uri="{FF2B5EF4-FFF2-40B4-BE49-F238E27FC236}">
                <a16:creationId xmlns:a16="http://schemas.microsoft.com/office/drawing/2014/main" id="{33CF8359-8332-4C37-B648-A408F6B44D24}"/>
              </a:ext>
            </a:extLst>
          </p:cNvPr>
          <p:cNvSpPr/>
          <p:nvPr/>
        </p:nvSpPr>
        <p:spPr>
          <a:xfrm>
            <a:off x="4789598" y="3169761"/>
            <a:ext cx="1038687" cy="992080"/>
          </a:xfrm>
          <a:prstGeom prst="ellipse">
            <a:avLst/>
          </a:prstGeom>
          <a:solidFill>
            <a:schemeClr val="accent4">
              <a:lumMod val="20000"/>
              <a:lumOff val="80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Oval 11">
            <a:extLst>
              <a:ext uri="{FF2B5EF4-FFF2-40B4-BE49-F238E27FC236}">
                <a16:creationId xmlns:a16="http://schemas.microsoft.com/office/drawing/2014/main" id="{7AD49399-0861-48B7-81A3-D4BF935D53DA}"/>
              </a:ext>
            </a:extLst>
          </p:cNvPr>
          <p:cNvSpPr/>
          <p:nvPr/>
        </p:nvSpPr>
        <p:spPr>
          <a:xfrm>
            <a:off x="4972330" y="3345003"/>
            <a:ext cx="696158" cy="650058"/>
          </a:xfrm>
          <a:prstGeom prst="ellipse">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Oval 16">
            <a:extLst>
              <a:ext uri="{FF2B5EF4-FFF2-40B4-BE49-F238E27FC236}">
                <a16:creationId xmlns:a16="http://schemas.microsoft.com/office/drawing/2014/main" id="{291A2F77-93E3-4E82-A92F-8652CCA19F7D}"/>
              </a:ext>
            </a:extLst>
          </p:cNvPr>
          <p:cNvSpPr/>
          <p:nvPr/>
        </p:nvSpPr>
        <p:spPr>
          <a:xfrm>
            <a:off x="5173046" y="3528948"/>
            <a:ext cx="271790" cy="273705"/>
          </a:xfrm>
          <a:prstGeom prst="ellipse">
            <a:avLst/>
          </a:prstGeom>
          <a:solidFill>
            <a:schemeClr val="accent6">
              <a:lumMod val="60000"/>
              <a:lumOff val="40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Oval 20">
            <a:extLst>
              <a:ext uri="{FF2B5EF4-FFF2-40B4-BE49-F238E27FC236}">
                <a16:creationId xmlns:a16="http://schemas.microsoft.com/office/drawing/2014/main" id="{E38D20D3-DAE4-4BC4-B4C9-44331A293138}"/>
              </a:ext>
            </a:extLst>
          </p:cNvPr>
          <p:cNvSpPr/>
          <p:nvPr/>
        </p:nvSpPr>
        <p:spPr>
          <a:xfrm>
            <a:off x="4789598" y="4540776"/>
            <a:ext cx="1038687" cy="992080"/>
          </a:xfrm>
          <a:prstGeom prst="ellipse">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Oval 21">
            <a:extLst>
              <a:ext uri="{FF2B5EF4-FFF2-40B4-BE49-F238E27FC236}">
                <a16:creationId xmlns:a16="http://schemas.microsoft.com/office/drawing/2014/main" id="{6B58DF57-B378-4796-BC66-A94AD490961C}"/>
              </a:ext>
            </a:extLst>
          </p:cNvPr>
          <p:cNvSpPr/>
          <p:nvPr/>
        </p:nvSpPr>
        <p:spPr>
          <a:xfrm>
            <a:off x="4972330" y="4716018"/>
            <a:ext cx="696158" cy="65005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Oval 22">
            <a:extLst>
              <a:ext uri="{FF2B5EF4-FFF2-40B4-BE49-F238E27FC236}">
                <a16:creationId xmlns:a16="http://schemas.microsoft.com/office/drawing/2014/main" id="{7EF2AD43-E46C-4EB8-ACF0-068692E1A413}"/>
              </a:ext>
            </a:extLst>
          </p:cNvPr>
          <p:cNvSpPr/>
          <p:nvPr/>
        </p:nvSpPr>
        <p:spPr>
          <a:xfrm>
            <a:off x="5173046" y="4899963"/>
            <a:ext cx="271790" cy="273705"/>
          </a:xfrm>
          <a:prstGeom prst="ellipse">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TextBox 23">
            <a:extLst>
              <a:ext uri="{FF2B5EF4-FFF2-40B4-BE49-F238E27FC236}">
                <a16:creationId xmlns:a16="http://schemas.microsoft.com/office/drawing/2014/main" id="{A920125D-D190-405C-9670-BFD0B349E68F}"/>
              </a:ext>
            </a:extLst>
          </p:cNvPr>
          <p:cNvSpPr txBox="1"/>
          <p:nvPr/>
        </p:nvSpPr>
        <p:spPr>
          <a:xfrm>
            <a:off x="3217547" y="2663734"/>
            <a:ext cx="1351546" cy="338760"/>
          </a:xfrm>
          <a:prstGeom prst="rect">
            <a:avLst/>
          </a:prstGeom>
        </p:spPr>
        <p:txBody>
          <a:bodyPr wrap="square" rtlCol="0">
            <a:normAutofit/>
          </a:bodyPr>
          <a:lstStyle/>
          <a:p>
            <a:pPr algn="l"/>
            <a:r>
              <a:rPr lang="en-US" sz="1300" b="1" dirty="0">
                <a:solidFill>
                  <a:schemeClr val="tx1">
                    <a:lumMod val="75000"/>
                    <a:lumOff val="25000"/>
                  </a:schemeClr>
                </a:solidFill>
              </a:rPr>
              <a:t>Low Variance</a:t>
            </a:r>
            <a:endParaRPr lang="en-SG" sz="1300" b="1" dirty="0" err="1">
              <a:solidFill>
                <a:schemeClr val="tx1">
                  <a:lumMod val="75000"/>
                  <a:lumOff val="25000"/>
                </a:schemeClr>
              </a:solidFill>
            </a:endParaRPr>
          </a:p>
        </p:txBody>
      </p:sp>
      <p:sp>
        <p:nvSpPr>
          <p:cNvPr id="25" name="TextBox 24">
            <a:extLst>
              <a:ext uri="{FF2B5EF4-FFF2-40B4-BE49-F238E27FC236}">
                <a16:creationId xmlns:a16="http://schemas.microsoft.com/office/drawing/2014/main" id="{3C09A865-84D8-477E-9029-9B5FD97670E8}"/>
              </a:ext>
            </a:extLst>
          </p:cNvPr>
          <p:cNvSpPr txBox="1"/>
          <p:nvPr/>
        </p:nvSpPr>
        <p:spPr>
          <a:xfrm>
            <a:off x="4703739" y="2663733"/>
            <a:ext cx="1373122" cy="506027"/>
          </a:xfrm>
          <a:prstGeom prst="rect">
            <a:avLst/>
          </a:prstGeom>
        </p:spPr>
        <p:txBody>
          <a:bodyPr wrap="square" rtlCol="0">
            <a:normAutofit/>
          </a:bodyPr>
          <a:lstStyle/>
          <a:p>
            <a:pPr algn="l"/>
            <a:r>
              <a:rPr lang="en-US" sz="1300" b="1" dirty="0">
                <a:solidFill>
                  <a:schemeClr val="tx1">
                    <a:lumMod val="75000"/>
                    <a:lumOff val="25000"/>
                  </a:schemeClr>
                </a:solidFill>
              </a:rPr>
              <a:t>High Variance</a:t>
            </a:r>
            <a:endParaRPr lang="en-SG" sz="1300" b="1" dirty="0" err="1">
              <a:solidFill>
                <a:schemeClr val="tx1">
                  <a:lumMod val="75000"/>
                  <a:lumOff val="25000"/>
                </a:schemeClr>
              </a:solidFill>
            </a:endParaRPr>
          </a:p>
        </p:txBody>
      </p:sp>
      <p:sp>
        <p:nvSpPr>
          <p:cNvPr id="26" name="TextBox 25">
            <a:extLst>
              <a:ext uri="{FF2B5EF4-FFF2-40B4-BE49-F238E27FC236}">
                <a16:creationId xmlns:a16="http://schemas.microsoft.com/office/drawing/2014/main" id="{FEDBD725-5EB4-40B9-B2CB-87519F99CFC9}"/>
              </a:ext>
            </a:extLst>
          </p:cNvPr>
          <p:cNvSpPr txBox="1"/>
          <p:nvPr/>
        </p:nvSpPr>
        <p:spPr>
          <a:xfrm>
            <a:off x="2395996" y="3412786"/>
            <a:ext cx="768156" cy="506027"/>
          </a:xfrm>
          <a:prstGeom prst="rect">
            <a:avLst/>
          </a:prstGeom>
        </p:spPr>
        <p:txBody>
          <a:bodyPr wrap="square" rtlCol="0">
            <a:normAutofit/>
          </a:bodyPr>
          <a:lstStyle/>
          <a:p>
            <a:pPr algn="l"/>
            <a:r>
              <a:rPr lang="en-US" sz="1300" b="1" dirty="0">
                <a:solidFill>
                  <a:schemeClr val="tx1">
                    <a:lumMod val="75000"/>
                    <a:lumOff val="25000"/>
                  </a:schemeClr>
                </a:solidFill>
              </a:rPr>
              <a:t>High Bias</a:t>
            </a:r>
            <a:endParaRPr lang="en-SG" sz="1300" b="1" dirty="0" err="1">
              <a:solidFill>
                <a:schemeClr val="tx1">
                  <a:lumMod val="75000"/>
                  <a:lumOff val="25000"/>
                </a:schemeClr>
              </a:solidFill>
            </a:endParaRPr>
          </a:p>
        </p:txBody>
      </p:sp>
      <p:sp>
        <p:nvSpPr>
          <p:cNvPr id="27" name="TextBox 26">
            <a:extLst>
              <a:ext uri="{FF2B5EF4-FFF2-40B4-BE49-F238E27FC236}">
                <a16:creationId xmlns:a16="http://schemas.microsoft.com/office/drawing/2014/main" id="{5C26BF9F-F716-4320-9431-B7805DC9AE1C}"/>
              </a:ext>
            </a:extLst>
          </p:cNvPr>
          <p:cNvSpPr txBox="1"/>
          <p:nvPr/>
        </p:nvSpPr>
        <p:spPr>
          <a:xfrm>
            <a:off x="2444051" y="4783801"/>
            <a:ext cx="768156" cy="506027"/>
          </a:xfrm>
          <a:prstGeom prst="rect">
            <a:avLst/>
          </a:prstGeom>
        </p:spPr>
        <p:txBody>
          <a:bodyPr wrap="square" rtlCol="0">
            <a:normAutofit/>
          </a:bodyPr>
          <a:lstStyle/>
          <a:p>
            <a:pPr algn="l"/>
            <a:r>
              <a:rPr lang="en-US" sz="1300" b="1" dirty="0">
                <a:solidFill>
                  <a:schemeClr val="tx1">
                    <a:lumMod val="75000"/>
                    <a:lumOff val="25000"/>
                  </a:schemeClr>
                </a:solidFill>
              </a:rPr>
              <a:t>Low Bias</a:t>
            </a:r>
            <a:endParaRPr lang="en-SG" sz="1300" b="1" dirty="0" err="1">
              <a:solidFill>
                <a:schemeClr val="tx1">
                  <a:lumMod val="75000"/>
                  <a:lumOff val="25000"/>
                </a:schemeClr>
              </a:solidFill>
            </a:endParaRPr>
          </a:p>
        </p:txBody>
      </p:sp>
      <p:cxnSp>
        <p:nvCxnSpPr>
          <p:cNvPr id="29" name="Straight Connector 28">
            <a:extLst>
              <a:ext uri="{FF2B5EF4-FFF2-40B4-BE49-F238E27FC236}">
                <a16:creationId xmlns:a16="http://schemas.microsoft.com/office/drawing/2014/main" id="{CF34A951-3520-4FD3-906F-5130D9870FBB}"/>
              </a:ext>
            </a:extLst>
          </p:cNvPr>
          <p:cNvCxnSpPr>
            <a:cxnSpLocks/>
          </p:cNvCxnSpPr>
          <p:nvPr/>
        </p:nvCxnSpPr>
        <p:spPr>
          <a:xfrm>
            <a:off x="4072719" y="3186784"/>
            <a:ext cx="97655"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1CCCC20-143D-4F3A-AB8F-E22FCF10CC0C}"/>
              </a:ext>
            </a:extLst>
          </p:cNvPr>
          <p:cNvCxnSpPr>
            <a:cxnSpLocks/>
          </p:cNvCxnSpPr>
          <p:nvPr/>
        </p:nvCxnSpPr>
        <p:spPr>
          <a:xfrm flipH="1">
            <a:off x="4056444" y="3186784"/>
            <a:ext cx="113930"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52272E6-1B37-4A83-BD13-3DEAEDF60BA6}"/>
              </a:ext>
            </a:extLst>
          </p:cNvPr>
          <p:cNvCxnSpPr>
            <a:cxnSpLocks/>
          </p:cNvCxnSpPr>
          <p:nvPr/>
        </p:nvCxnSpPr>
        <p:spPr>
          <a:xfrm>
            <a:off x="4132730" y="3196603"/>
            <a:ext cx="97655"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4455DD-DD56-48D8-A6E2-10B49504069E}"/>
              </a:ext>
            </a:extLst>
          </p:cNvPr>
          <p:cNvCxnSpPr>
            <a:cxnSpLocks/>
          </p:cNvCxnSpPr>
          <p:nvPr/>
        </p:nvCxnSpPr>
        <p:spPr>
          <a:xfrm flipH="1">
            <a:off x="4116455" y="3196603"/>
            <a:ext cx="113930"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EE0853E-7F4D-4C70-A3E9-1B526B0C9C2C}"/>
              </a:ext>
            </a:extLst>
          </p:cNvPr>
          <p:cNvCxnSpPr>
            <a:cxnSpLocks/>
          </p:cNvCxnSpPr>
          <p:nvPr/>
        </p:nvCxnSpPr>
        <p:spPr>
          <a:xfrm>
            <a:off x="4088994" y="3270173"/>
            <a:ext cx="97655"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639546D-EC6B-4748-97C0-AF13E3DC69D9}"/>
              </a:ext>
            </a:extLst>
          </p:cNvPr>
          <p:cNvCxnSpPr>
            <a:cxnSpLocks/>
          </p:cNvCxnSpPr>
          <p:nvPr/>
        </p:nvCxnSpPr>
        <p:spPr>
          <a:xfrm flipH="1">
            <a:off x="4072719" y="3270173"/>
            <a:ext cx="113930"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96A54EC-59AD-40BA-B431-B161CD2266A6}"/>
              </a:ext>
            </a:extLst>
          </p:cNvPr>
          <p:cNvCxnSpPr>
            <a:cxnSpLocks/>
          </p:cNvCxnSpPr>
          <p:nvPr/>
        </p:nvCxnSpPr>
        <p:spPr>
          <a:xfrm>
            <a:off x="4152617" y="3218448"/>
            <a:ext cx="97655"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569F571-BDF2-4A5A-97C2-B3618BDFF345}"/>
              </a:ext>
            </a:extLst>
          </p:cNvPr>
          <p:cNvCxnSpPr>
            <a:cxnSpLocks/>
          </p:cNvCxnSpPr>
          <p:nvPr/>
        </p:nvCxnSpPr>
        <p:spPr>
          <a:xfrm flipH="1">
            <a:off x="4136342" y="3218448"/>
            <a:ext cx="113930"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6E81F29-20DA-46D4-A4DE-A34874E5CBC6}"/>
              </a:ext>
            </a:extLst>
          </p:cNvPr>
          <p:cNvCxnSpPr>
            <a:cxnSpLocks/>
          </p:cNvCxnSpPr>
          <p:nvPr/>
        </p:nvCxnSpPr>
        <p:spPr>
          <a:xfrm>
            <a:off x="4021846" y="3176964"/>
            <a:ext cx="97655"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46AECB6-1709-4597-AB1A-399A8890223A}"/>
              </a:ext>
            </a:extLst>
          </p:cNvPr>
          <p:cNvCxnSpPr>
            <a:cxnSpLocks/>
          </p:cNvCxnSpPr>
          <p:nvPr/>
        </p:nvCxnSpPr>
        <p:spPr>
          <a:xfrm flipH="1">
            <a:off x="4005571" y="3176964"/>
            <a:ext cx="113930"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BB34346-6385-4AD8-8177-E0D85BF47558}"/>
              </a:ext>
            </a:extLst>
          </p:cNvPr>
          <p:cNvCxnSpPr>
            <a:cxnSpLocks/>
          </p:cNvCxnSpPr>
          <p:nvPr/>
        </p:nvCxnSpPr>
        <p:spPr>
          <a:xfrm>
            <a:off x="4200988" y="3267681"/>
            <a:ext cx="97655"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8F39ED1-E1E3-4A4D-92AC-4B3B40C1CBAE}"/>
              </a:ext>
            </a:extLst>
          </p:cNvPr>
          <p:cNvCxnSpPr>
            <a:cxnSpLocks/>
          </p:cNvCxnSpPr>
          <p:nvPr/>
        </p:nvCxnSpPr>
        <p:spPr>
          <a:xfrm flipH="1">
            <a:off x="4184713" y="3267681"/>
            <a:ext cx="113930"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78A78F1-35BA-460C-87BD-5408C3B10823}"/>
              </a:ext>
            </a:extLst>
          </p:cNvPr>
          <p:cNvCxnSpPr>
            <a:cxnSpLocks/>
          </p:cNvCxnSpPr>
          <p:nvPr/>
        </p:nvCxnSpPr>
        <p:spPr>
          <a:xfrm>
            <a:off x="4123055" y="3223686"/>
            <a:ext cx="97655"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B188470-4E29-4929-A7FF-0EAED02BA2DE}"/>
              </a:ext>
            </a:extLst>
          </p:cNvPr>
          <p:cNvCxnSpPr>
            <a:cxnSpLocks/>
          </p:cNvCxnSpPr>
          <p:nvPr/>
        </p:nvCxnSpPr>
        <p:spPr>
          <a:xfrm flipH="1">
            <a:off x="4106780" y="3223686"/>
            <a:ext cx="113930"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7E19DAD-8551-47B5-8F4C-6822354406D7}"/>
              </a:ext>
            </a:extLst>
          </p:cNvPr>
          <p:cNvCxnSpPr>
            <a:cxnSpLocks/>
          </p:cNvCxnSpPr>
          <p:nvPr/>
        </p:nvCxnSpPr>
        <p:spPr>
          <a:xfrm>
            <a:off x="5347181" y="3462581"/>
            <a:ext cx="97655"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4B4B180-30F5-47EE-9C79-3D41CDE65A2F}"/>
              </a:ext>
            </a:extLst>
          </p:cNvPr>
          <p:cNvCxnSpPr>
            <a:cxnSpLocks/>
          </p:cNvCxnSpPr>
          <p:nvPr/>
        </p:nvCxnSpPr>
        <p:spPr>
          <a:xfrm flipH="1">
            <a:off x="5330906" y="3462581"/>
            <a:ext cx="113930"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38BC834-D81E-44A3-80F3-BE862F8DB64B}"/>
              </a:ext>
            </a:extLst>
          </p:cNvPr>
          <p:cNvCxnSpPr>
            <a:cxnSpLocks/>
          </p:cNvCxnSpPr>
          <p:nvPr/>
        </p:nvCxnSpPr>
        <p:spPr>
          <a:xfrm>
            <a:off x="5739624" y="3528948"/>
            <a:ext cx="97655"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048F89C-F8CB-4B01-8320-4AD0F7400820}"/>
              </a:ext>
            </a:extLst>
          </p:cNvPr>
          <p:cNvCxnSpPr>
            <a:cxnSpLocks/>
          </p:cNvCxnSpPr>
          <p:nvPr/>
        </p:nvCxnSpPr>
        <p:spPr>
          <a:xfrm flipH="1">
            <a:off x="5723349" y="3528948"/>
            <a:ext cx="113930"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30D1DA4-79AB-433E-8227-B4058210583E}"/>
              </a:ext>
            </a:extLst>
          </p:cNvPr>
          <p:cNvCxnSpPr>
            <a:cxnSpLocks/>
          </p:cNvCxnSpPr>
          <p:nvPr/>
        </p:nvCxnSpPr>
        <p:spPr>
          <a:xfrm>
            <a:off x="5678162" y="3201314"/>
            <a:ext cx="97655"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DD89A58-A089-45BD-AA7A-734577F3F791}"/>
              </a:ext>
            </a:extLst>
          </p:cNvPr>
          <p:cNvCxnSpPr>
            <a:cxnSpLocks/>
          </p:cNvCxnSpPr>
          <p:nvPr/>
        </p:nvCxnSpPr>
        <p:spPr>
          <a:xfrm flipH="1">
            <a:off x="5661887" y="3201314"/>
            <a:ext cx="113930"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1FBBD36-C4D7-4076-BB5A-6B5F1457A2B9}"/>
              </a:ext>
            </a:extLst>
          </p:cNvPr>
          <p:cNvCxnSpPr>
            <a:cxnSpLocks/>
          </p:cNvCxnSpPr>
          <p:nvPr/>
        </p:nvCxnSpPr>
        <p:spPr>
          <a:xfrm>
            <a:off x="5913362" y="3277234"/>
            <a:ext cx="97655"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8B9F7E4-17EF-496E-A882-75EDD8157E06}"/>
              </a:ext>
            </a:extLst>
          </p:cNvPr>
          <p:cNvCxnSpPr>
            <a:cxnSpLocks/>
          </p:cNvCxnSpPr>
          <p:nvPr/>
        </p:nvCxnSpPr>
        <p:spPr>
          <a:xfrm flipH="1">
            <a:off x="5897087" y="3277234"/>
            <a:ext cx="113930"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402FA46-EEAD-483B-B095-44DB269E20AA}"/>
              </a:ext>
            </a:extLst>
          </p:cNvPr>
          <p:cNvCxnSpPr>
            <a:cxnSpLocks/>
          </p:cNvCxnSpPr>
          <p:nvPr/>
        </p:nvCxnSpPr>
        <p:spPr>
          <a:xfrm>
            <a:off x="5580507" y="2954885"/>
            <a:ext cx="97655"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2644413-BE2B-49A4-825F-9AC8D71F269D}"/>
              </a:ext>
            </a:extLst>
          </p:cNvPr>
          <p:cNvCxnSpPr>
            <a:cxnSpLocks/>
          </p:cNvCxnSpPr>
          <p:nvPr/>
        </p:nvCxnSpPr>
        <p:spPr>
          <a:xfrm flipH="1">
            <a:off x="5564232" y="2954885"/>
            <a:ext cx="113930"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08949B9-E7F5-4457-A884-F5734C6183C4}"/>
              </a:ext>
            </a:extLst>
          </p:cNvPr>
          <p:cNvCxnSpPr>
            <a:cxnSpLocks/>
          </p:cNvCxnSpPr>
          <p:nvPr/>
        </p:nvCxnSpPr>
        <p:spPr>
          <a:xfrm>
            <a:off x="5382954" y="3212269"/>
            <a:ext cx="97655"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BC61454-0598-42CE-8ACF-56F51DE80BA4}"/>
              </a:ext>
            </a:extLst>
          </p:cNvPr>
          <p:cNvCxnSpPr>
            <a:cxnSpLocks/>
          </p:cNvCxnSpPr>
          <p:nvPr/>
        </p:nvCxnSpPr>
        <p:spPr>
          <a:xfrm flipH="1">
            <a:off x="5366679" y="3212269"/>
            <a:ext cx="113930"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EADE61E-677F-438F-8A8B-238E4282A3AB}"/>
              </a:ext>
            </a:extLst>
          </p:cNvPr>
          <p:cNvCxnSpPr>
            <a:cxnSpLocks/>
          </p:cNvCxnSpPr>
          <p:nvPr/>
        </p:nvCxnSpPr>
        <p:spPr>
          <a:xfrm>
            <a:off x="5844560" y="2873211"/>
            <a:ext cx="97655"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48EB968-D7C0-45E7-9AC8-5EA79402969F}"/>
              </a:ext>
            </a:extLst>
          </p:cNvPr>
          <p:cNvCxnSpPr>
            <a:cxnSpLocks/>
          </p:cNvCxnSpPr>
          <p:nvPr/>
        </p:nvCxnSpPr>
        <p:spPr>
          <a:xfrm flipH="1">
            <a:off x="5828285" y="2873211"/>
            <a:ext cx="113930"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90BDD0D-10F6-498F-BB7E-06BE21837BC3}"/>
              </a:ext>
            </a:extLst>
          </p:cNvPr>
          <p:cNvCxnSpPr>
            <a:cxnSpLocks/>
          </p:cNvCxnSpPr>
          <p:nvPr/>
        </p:nvCxnSpPr>
        <p:spPr>
          <a:xfrm>
            <a:off x="5644073" y="3261618"/>
            <a:ext cx="97655"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5234086-6D3D-4176-8EE9-FEB61F62E3B6}"/>
              </a:ext>
            </a:extLst>
          </p:cNvPr>
          <p:cNvCxnSpPr>
            <a:cxnSpLocks/>
          </p:cNvCxnSpPr>
          <p:nvPr/>
        </p:nvCxnSpPr>
        <p:spPr>
          <a:xfrm flipH="1">
            <a:off x="5627798" y="3261618"/>
            <a:ext cx="113930"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6CA99A-2A30-42D5-9614-6F45A0772B32}"/>
              </a:ext>
            </a:extLst>
          </p:cNvPr>
          <p:cNvCxnSpPr>
            <a:cxnSpLocks/>
          </p:cNvCxnSpPr>
          <p:nvPr/>
        </p:nvCxnSpPr>
        <p:spPr>
          <a:xfrm>
            <a:off x="5729979" y="5134614"/>
            <a:ext cx="97655"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BEEB6745-BBBA-40D5-B09A-FABE9FB3ED70}"/>
              </a:ext>
            </a:extLst>
          </p:cNvPr>
          <p:cNvCxnSpPr>
            <a:cxnSpLocks/>
          </p:cNvCxnSpPr>
          <p:nvPr/>
        </p:nvCxnSpPr>
        <p:spPr>
          <a:xfrm flipH="1">
            <a:off x="5713704" y="5134614"/>
            <a:ext cx="113930"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C1A89D8-BA15-421B-BB65-3381960980BD}"/>
              </a:ext>
            </a:extLst>
          </p:cNvPr>
          <p:cNvCxnSpPr>
            <a:cxnSpLocks/>
          </p:cNvCxnSpPr>
          <p:nvPr/>
        </p:nvCxnSpPr>
        <p:spPr>
          <a:xfrm>
            <a:off x="5587108" y="4812673"/>
            <a:ext cx="97655"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E23E26E-C92F-46FD-BE84-C41621D32254}"/>
              </a:ext>
            </a:extLst>
          </p:cNvPr>
          <p:cNvCxnSpPr>
            <a:cxnSpLocks/>
          </p:cNvCxnSpPr>
          <p:nvPr/>
        </p:nvCxnSpPr>
        <p:spPr>
          <a:xfrm flipH="1">
            <a:off x="5570833" y="4812673"/>
            <a:ext cx="113930"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503B52F-3A13-40E0-8D2F-09A587166E49}"/>
              </a:ext>
            </a:extLst>
          </p:cNvPr>
          <p:cNvCxnSpPr>
            <a:cxnSpLocks/>
          </p:cNvCxnSpPr>
          <p:nvPr/>
        </p:nvCxnSpPr>
        <p:spPr>
          <a:xfrm>
            <a:off x="5658869" y="4880776"/>
            <a:ext cx="97655"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18B556D-00CA-4C43-A88B-ED7F71519C1B}"/>
              </a:ext>
            </a:extLst>
          </p:cNvPr>
          <p:cNvCxnSpPr>
            <a:cxnSpLocks/>
          </p:cNvCxnSpPr>
          <p:nvPr/>
        </p:nvCxnSpPr>
        <p:spPr>
          <a:xfrm flipH="1">
            <a:off x="5642594" y="4880776"/>
            <a:ext cx="113930"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DDF9ECCA-5BA6-4EAF-921E-89E036A36649}"/>
              </a:ext>
            </a:extLst>
          </p:cNvPr>
          <p:cNvCxnSpPr>
            <a:cxnSpLocks/>
          </p:cNvCxnSpPr>
          <p:nvPr/>
        </p:nvCxnSpPr>
        <p:spPr>
          <a:xfrm>
            <a:off x="5539817" y="4626938"/>
            <a:ext cx="97655"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1F79396-D536-4D9A-AD6E-C0A952F6A867}"/>
              </a:ext>
            </a:extLst>
          </p:cNvPr>
          <p:cNvCxnSpPr>
            <a:cxnSpLocks/>
          </p:cNvCxnSpPr>
          <p:nvPr/>
        </p:nvCxnSpPr>
        <p:spPr>
          <a:xfrm flipH="1">
            <a:off x="5523542" y="4626938"/>
            <a:ext cx="113930"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9FB5F1F0-FEBC-43D6-B4DA-519F9A2D1489}"/>
              </a:ext>
            </a:extLst>
          </p:cNvPr>
          <p:cNvCxnSpPr>
            <a:cxnSpLocks/>
          </p:cNvCxnSpPr>
          <p:nvPr/>
        </p:nvCxnSpPr>
        <p:spPr>
          <a:xfrm>
            <a:off x="5124219" y="4827657"/>
            <a:ext cx="97655"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69BA3C3-DB05-49C0-9D47-739E5F1F6B10}"/>
              </a:ext>
            </a:extLst>
          </p:cNvPr>
          <p:cNvCxnSpPr>
            <a:cxnSpLocks/>
          </p:cNvCxnSpPr>
          <p:nvPr/>
        </p:nvCxnSpPr>
        <p:spPr>
          <a:xfrm flipH="1">
            <a:off x="5107944" y="4827657"/>
            <a:ext cx="113930"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B8B2A8CE-A287-45B5-AE61-DFC8ED4C90E6}"/>
              </a:ext>
            </a:extLst>
          </p:cNvPr>
          <p:cNvCxnSpPr>
            <a:cxnSpLocks/>
          </p:cNvCxnSpPr>
          <p:nvPr/>
        </p:nvCxnSpPr>
        <p:spPr>
          <a:xfrm>
            <a:off x="5026564" y="5175664"/>
            <a:ext cx="97655"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D4AE6CE9-CE43-4DA8-8BBF-18A158590646}"/>
              </a:ext>
            </a:extLst>
          </p:cNvPr>
          <p:cNvCxnSpPr>
            <a:cxnSpLocks/>
          </p:cNvCxnSpPr>
          <p:nvPr/>
        </p:nvCxnSpPr>
        <p:spPr>
          <a:xfrm flipH="1">
            <a:off x="5010289" y="5175664"/>
            <a:ext cx="113930"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8F9C46D-7859-4162-909A-D7BCA128DE5E}"/>
              </a:ext>
            </a:extLst>
          </p:cNvPr>
          <p:cNvCxnSpPr>
            <a:cxnSpLocks/>
          </p:cNvCxnSpPr>
          <p:nvPr/>
        </p:nvCxnSpPr>
        <p:spPr>
          <a:xfrm>
            <a:off x="4788441" y="4863433"/>
            <a:ext cx="97655"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2CB8CC3-1E07-4898-886E-C08EB61DD809}"/>
              </a:ext>
            </a:extLst>
          </p:cNvPr>
          <p:cNvCxnSpPr>
            <a:cxnSpLocks/>
          </p:cNvCxnSpPr>
          <p:nvPr/>
        </p:nvCxnSpPr>
        <p:spPr>
          <a:xfrm flipH="1">
            <a:off x="4772166" y="4863433"/>
            <a:ext cx="113930"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C1E77EA-4BE2-4ADB-A53F-00E410289F02}"/>
              </a:ext>
            </a:extLst>
          </p:cNvPr>
          <p:cNvCxnSpPr>
            <a:cxnSpLocks/>
          </p:cNvCxnSpPr>
          <p:nvPr/>
        </p:nvCxnSpPr>
        <p:spPr>
          <a:xfrm>
            <a:off x="5093316" y="4537407"/>
            <a:ext cx="97655"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8DE55544-FC77-4A3C-8324-275CA80AD5C6}"/>
              </a:ext>
            </a:extLst>
          </p:cNvPr>
          <p:cNvCxnSpPr>
            <a:cxnSpLocks/>
          </p:cNvCxnSpPr>
          <p:nvPr/>
        </p:nvCxnSpPr>
        <p:spPr>
          <a:xfrm flipH="1">
            <a:off x="5077041" y="4537407"/>
            <a:ext cx="113930"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5D67FAE-C1FE-4979-B263-BF902D14545C}"/>
              </a:ext>
            </a:extLst>
          </p:cNvPr>
          <p:cNvCxnSpPr>
            <a:cxnSpLocks/>
          </p:cNvCxnSpPr>
          <p:nvPr/>
        </p:nvCxnSpPr>
        <p:spPr>
          <a:xfrm>
            <a:off x="5250533" y="5417146"/>
            <a:ext cx="97655"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9EC0E58-D8ED-4F33-B548-A122B2FA27C9}"/>
              </a:ext>
            </a:extLst>
          </p:cNvPr>
          <p:cNvCxnSpPr>
            <a:cxnSpLocks/>
          </p:cNvCxnSpPr>
          <p:nvPr/>
        </p:nvCxnSpPr>
        <p:spPr>
          <a:xfrm flipH="1">
            <a:off x="5234258" y="5417146"/>
            <a:ext cx="113930"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ED27F5F2-E9C5-4EA0-A7B8-AE768DB49426}"/>
              </a:ext>
            </a:extLst>
          </p:cNvPr>
          <p:cNvSpPr txBox="1"/>
          <p:nvPr/>
        </p:nvSpPr>
        <p:spPr>
          <a:xfrm>
            <a:off x="2551724" y="2943199"/>
            <a:ext cx="1209495" cy="310867"/>
          </a:xfrm>
          <a:prstGeom prst="rect">
            <a:avLst/>
          </a:prstGeom>
        </p:spPr>
        <p:txBody>
          <a:bodyPr wrap="square" rtlCol="0">
            <a:normAutofit/>
          </a:bodyPr>
          <a:lstStyle/>
          <a:p>
            <a:pPr algn="l"/>
            <a:r>
              <a:rPr lang="en-US" sz="1300" dirty="0">
                <a:solidFill>
                  <a:schemeClr val="accent2"/>
                </a:solidFill>
              </a:rPr>
              <a:t>Underfitting</a:t>
            </a:r>
            <a:endParaRPr lang="en-SG" sz="1300" dirty="0" err="1">
              <a:solidFill>
                <a:schemeClr val="accent2"/>
              </a:solidFill>
            </a:endParaRPr>
          </a:p>
        </p:txBody>
      </p:sp>
      <p:cxnSp>
        <p:nvCxnSpPr>
          <p:cNvPr id="113" name="Straight Arrow Connector 112">
            <a:extLst>
              <a:ext uri="{FF2B5EF4-FFF2-40B4-BE49-F238E27FC236}">
                <a16:creationId xmlns:a16="http://schemas.microsoft.com/office/drawing/2014/main" id="{FB5D78E7-1DAB-40E5-ADB4-97694F25DE36}"/>
              </a:ext>
            </a:extLst>
          </p:cNvPr>
          <p:cNvCxnSpPr>
            <a:cxnSpLocks/>
          </p:cNvCxnSpPr>
          <p:nvPr/>
        </p:nvCxnSpPr>
        <p:spPr>
          <a:xfrm>
            <a:off x="3564686" y="3138773"/>
            <a:ext cx="421683" cy="114258"/>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41B0B006-A98D-42F7-B1BF-0B53330F73B5}"/>
              </a:ext>
            </a:extLst>
          </p:cNvPr>
          <p:cNvCxnSpPr>
            <a:cxnSpLocks/>
          </p:cNvCxnSpPr>
          <p:nvPr/>
        </p:nvCxnSpPr>
        <p:spPr>
          <a:xfrm flipV="1">
            <a:off x="3177602" y="3661681"/>
            <a:ext cx="652095" cy="349047"/>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3812B1CD-FF02-4CCD-855B-57A5C08CDAE6}"/>
              </a:ext>
            </a:extLst>
          </p:cNvPr>
          <p:cNvSpPr txBox="1"/>
          <p:nvPr/>
        </p:nvSpPr>
        <p:spPr>
          <a:xfrm>
            <a:off x="2653171" y="3918586"/>
            <a:ext cx="1209495" cy="310867"/>
          </a:xfrm>
          <a:prstGeom prst="rect">
            <a:avLst/>
          </a:prstGeom>
        </p:spPr>
        <p:txBody>
          <a:bodyPr wrap="square" rtlCol="0">
            <a:normAutofit/>
          </a:bodyPr>
          <a:lstStyle/>
          <a:p>
            <a:pPr algn="l"/>
            <a:r>
              <a:rPr lang="en-US" sz="1300" dirty="0">
                <a:solidFill>
                  <a:schemeClr val="accent2"/>
                </a:solidFill>
              </a:rPr>
              <a:t>Truth</a:t>
            </a:r>
            <a:endParaRPr lang="en-SG" sz="1300" dirty="0" err="1">
              <a:solidFill>
                <a:schemeClr val="accent2"/>
              </a:solidFill>
            </a:endParaRPr>
          </a:p>
        </p:txBody>
      </p:sp>
      <p:sp>
        <p:nvSpPr>
          <p:cNvPr id="148" name="TextBox 147">
            <a:extLst>
              <a:ext uri="{FF2B5EF4-FFF2-40B4-BE49-F238E27FC236}">
                <a16:creationId xmlns:a16="http://schemas.microsoft.com/office/drawing/2014/main" id="{AF2FB8EB-2E16-45EF-9713-A1D718D55FE6}"/>
              </a:ext>
            </a:extLst>
          </p:cNvPr>
          <p:cNvSpPr txBox="1"/>
          <p:nvPr/>
        </p:nvSpPr>
        <p:spPr>
          <a:xfrm>
            <a:off x="5299930" y="5717422"/>
            <a:ext cx="1209495" cy="310867"/>
          </a:xfrm>
          <a:prstGeom prst="rect">
            <a:avLst/>
          </a:prstGeom>
        </p:spPr>
        <p:txBody>
          <a:bodyPr wrap="square" rtlCol="0">
            <a:normAutofit/>
          </a:bodyPr>
          <a:lstStyle/>
          <a:p>
            <a:pPr algn="ctr"/>
            <a:r>
              <a:rPr lang="en-US" sz="1300" dirty="0">
                <a:solidFill>
                  <a:schemeClr val="accent2"/>
                </a:solidFill>
              </a:rPr>
              <a:t>Overfitting</a:t>
            </a:r>
            <a:endParaRPr lang="en-SG" sz="1300" dirty="0" err="1">
              <a:solidFill>
                <a:schemeClr val="accent2"/>
              </a:solidFill>
            </a:endParaRPr>
          </a:p>
        </p:txBody>
      </p:sp>
      <p:cxnSp>
        <p:nvCxnSpPr>
          <p:cNvPr id="149" name="Straight Arrow Connector 148">
            <a:extLst>
              <a:ext uri="{FF2B5EF4-FFF2-40B4-BE49-F238E27FC236}">
                <a16:creationId xmlns:a16="http://schemas.microsoft.com/office/drawing/2014/main" id="{4F96F540-E3EE-426D-A88C-2507C84322BC}"/>
              </a:ext>
            </a:extLst>
          </p:cNvPr>
          <p:cNvCxnSpPr>
            <a:cxnSpLocks/>
            <a:stCxn id="148" idx="0"/>
          </p:cNvCxnSpPr>
          <p:nvPr/>
        </p:nvCxnSpPr>
        <p:spPr>
          <a:xfrm flipH="1" flipV="1">
            <a:off x="5453543" y="5192094"/>
            <a:ext cx="451135" cy="525328"/>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54" name="Oval 153">
            <a:extLst>
              <a:ext uri="{FF2B5EF4-FFF2-40B4-BE49-F238E27FC236}">
                <a16:creationId xmlns:a16="http://schemas.microsoft.com/office/drawing/2014/main" id="{4CFEE03D-A59E-41CF-86A8-9C8C2FCA3835}"/>
              </a:ext>
            </a:extLst>
          </p:cNvPr>
          <p:cNvSpPr/>
          <p:nvPr/>
        </p:nvSpPr>
        <p:spPr>
          <a:xfrm>
            <a:off x="3293681" y="4559202"/>
            <a:ext cx="1038687" cy="992080"/>
          </a:xfrm>
          <a:prstGeom prst="ellipse">
            <a:avLst/>
          </a:prstGeom>
          <a:solidFill>
            <a:schemeClr val="accent4">
              <a:lumMod val="20000"/>
              <a:lumOff val="80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5" name="Oval 154">
            <a:extLst>
              <a:ext uri="{FF2B5EF4-FFF2-40B4-BE49-F238E27FC236}">
                <a16:creationId xmlns:a16="http://schemas.microsoft.com/office/drawing/2014/main" id="{A881FBCE-0B10-461A-BB4C-F24F6228693B}"/>
              </a:ext>
            </a:extLst>
          </p:cNvPr>
          <p:cNvSpPr/>
          <p:nvPr/>
        </p:nvSpPr>
        <p:spPr>
          <a:xfrm>
            <a:off x="3476413" y="4734444"/>
            <a:ext cx="696158" cy="650058"/>
          </a:xfrm>
          <a:prstGeom prst="ellipse">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6" name="Oval 155">
            <a:extLst>
              <a:ext uri="{FF2B5EF4-FFF2-40B4-BE49-F238E27FC236}">
                <a16:creationId xmlns:a16="http://schemas.microsoft.com/office/drawing/2014/main" id="{AC0A36E0-9D93-4777-9D1A-A9ADDDF3FC5B}"/>
              </a:ext>
            </a:extLst>
          </p:cNvPr>
          <p:cNvSpPr/>
          <p:nvPr/>
        </p:nvSpPr>
        <p:spPr>
          <a:xfrm>
            <a:off x="3689848" y="4918389"/>
            <a:ext cx="271790" cy="273705"/>
          </a:xfrm>
          <a:prstGeom prst="ellipse">
            <a:avLst/>
          </a:prstGeom>
          <a:solidFill>
            <a:schemeClr val="accent6">
              <a:lumMod val="60000"/>
              <a:lumOff val="40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57" name="Straight Connector 156">
            <a:extLst>
              <a:ext uri="{FF2B5EF4-FFF2-40B4-BE49-F238E27FC236}">
                <a16:creationId xmlns:a16="http://schemas.microsoft.com/office/drawing/2014/main" id="{B8162886-83EB-453A-96C5-119D3C0DDBEB}"/>
              </a:ext>
            </a:extLst>
          </p:cNvPr>
          <p:cNvCxnSpPr>
            <a:cxnSpLocks/>
          </p:cNvCxnSpPr>
          <p:nvPr/>
        </p:nvCxnSpPr>
        <p:spPr>
          <a:xfrm>
            <a:off x="3738740" y="4899963"/>
            <a:ext cx="97655"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403FF9BE-BB06-475C-BA9C-563623DD3962}"/>
              </a:ext>
            </a:extLst>
          </p:cNvPr>
          <p:cNvCxnSpPr>
            <a:cxnSpLocks/>
          </p:cNvCxnSpPr>
          <p:nvPr/>
        </p:nvCxnSpPr>
        <p:spPr>
          <a:xfrm flipH="1">
            <a:off x="3722465" y="4899963"/>
            <a:ext cx="113930"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2327482A-077D-4C60-9147-411A28EAC4C8}"/>
              </a:ext>
            </a:extLst>
          </p:cNvPr>
          <p:cNvCxnSpPr>
            <a:cxnSpLocks/>
          </p:cNvCxnSpPr>
          <p:nvPr/>
        </p:nvCxnSpPr>
        <p:spPr>
          <a:xfrm>
            <a:off x="3852670" y="5029276"/>
            <a:ext cx="97655"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50F89E44-092D-4C02-A0A1-E77E76106712}"/>
              </a:ext>
            </a:extLst>
          </p:cNvPr>
          <p:cNvCxnSpPr>
            <a:cxnSpLocks/>
          </p:cNvCxnSpPr>
          <p:nvPr/>
        </p:nvCxnSpPr>
        <p:spPr>
          <a:xfrm flipH="1">
            <a:off x="3836395" y="5029276"/>
            <a:ext cx="113930"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F6C828AE-0462-40C6-8745-EC4B950917E5}"/>
              </a:ext>
            </a:extLst>
          </p:cNvPr>
          <p:cNvCxnSpPr>
            <a:cxnSpLocks/>
          </p:cNvCxnSpPr>
          <p:nvPr/>
        </p:nvCxnSpPr>
        <p:spPr>
          <a:xfrm>
            <a:off x="3755104" y="5038773"/>
            <a:ext cx="97655"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CB2CD375-D9CF-4BB8-83AD-CD0BC5462B37}"/>
              </a:ext>
            </a:extLst>
          </p:cNvPr>
          <p:cNvCxnSpPr>
            <a:cxnSpLocks/>
          </p:cNvCxnSpPr>
          <p:nvPr/>
        </p:nvCxnSpPr>
        <p:spPr>
          <a:xfrm flipH="1">
            <a:off x="3738829" y="5038773"/>
            <a:ext cx="113930"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3A9271FA-D45C-4260-94CE-DB760976F46D}"/>
              </a:ext>
            </a:extLst>
          </p:cNvPr>
          <p:cNvCxnSpPr>
            <a:cxnSpLocks/>
          </p:cNvCxnSpPr>
          <p:nvPr/>
        </p:nvCxnSpPr>
        <p:spPr>
          <a:xfrm>
            <a:off x="3800829" y="5067043"/>
            <a:ext cx="97655"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6EE8C679-0709-4282-871A-5F4CE3534251}"/>
              </a:ext>
            </a:extLst>
          </p:cNvPr>
          <p:cNvCxnSpPr>
            <a:cxnSpLocks/>
          </p:cNvCxnSpPr>
          <p:nvPr/>
        </p:nvCxnSpPr>
        <p:spPr>
          <a:xfrm flipH="1">
            <a:off x="3784554" y="5067043"/>
            <a:ext cx="113930"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512A5431-0083-4AB5-9E0E-9679BEB44BD1}"/>
              </a:ext>
            </a:extLst>
          </p:cNvPr>
          <p:cNvCxnSpPr>
            <a:cxnSpLocks/>
          </p:cNvCxnSpPr>
          <p:nvPr/>
        </p:nvCxnSpPr>
        <p:spPr>
          <a:xfrm>
            <a:off x="3810501" y="4908219"/>
            <a:ext cx="97655"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544F0670-6B20-4A07-823F-ACCA4CC7D1AE}"/>
              </a:ext>
            </a:extLst>
          </p:cNvPr>
          <p:cNvCxnSpPr>
            <a:cxnSpLocks/>
          </p:cNvCxnSpPr>
          <p:nvPr/>
        </p:nvCxnSpPr>
        <p:spPr>
          <a:xfrm flipH="1">
            <a:off x="3794226" y="4908219"/>
            <a:ext cx="113930"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1989AC90-4EDB-4FEE-AC7F-CCB5303C5A35}"/>
              </a:ext>
            </a:extLst>
          </p:cNvPr>
          <p:cNvCxnSpPr>
            <a:cxnSpLocks/>
          </p:cNvCxnSpPr>
          <p:nvPr/>
        </p:nvCxnSpPr>
        <p:spPr>
          <a:xfrm>
            <a:off x="3693524" y="4949400"/>
            <a:ext cx="97655"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928322D9-7120-486B-A218-A25A6BEA6ACE}"/>
              </a:ext>
            </a:extLst>
          </p:cNvPr>
          <p:cNvCxnSpPr>
            <a:cxnSpLocks/>
          </p:cNvCxnSpPr>
          <p:nvPr/>
        </p:nvCxnSpPr>
        <p:spPr>
          <a:xfrm flipH="1">
            <a:off x="3677249" y="4949400"/>
            <a:ext cx="113930"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3980A6AD-2868-42CE-9C4A-2C17F737ECEF}"/>
              </a:ext>
            </a:extLst>
          </p:cNvPr>
          <p:cNvCxnSpPr>
            <a:cxnSpLocks/>
          </p:cNvCxnSpPr>
          <p:nvPr/>
        </p:nvCxnSpPr>
        <p:spPr>
          <a:xfrm>
            <a:off x="3872590" y="4953697"/>
            <a:ext cx="97655"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B5B5F555-99D9-4EDA-91B6-23870053B871}"/>
              </a:ext>
            </a:extLst>
          </p:cNvPr>
          <p:cNvCxnSpPr>
            <a:cxnSpLocks/>
          </p:cNvCxnSpPr>
          <p:nvPr/>
        </p:nvCxnSpPr>
        <p:spPr>
          <a:xfrm flipH="1">
            <a:off x="3856315" y="4953697"/>
            <a:ext cx="113930"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83F32D0D-22C8-4A0B-AFA8-0EE052C8D5D6}"/>
              </a:ext>
            </a:extLst>
          </p:cNvPr>
          <p:cNvCxnSpPr>
            <a:cxnSpLocks/>
          </p:cNvCxnSpPr>
          <p:nvPr/>
        </p:nvCxnSpPr>
        <p:spPr>
          <a:xfrm>
            <a:off x="3676843" y="5025263"/>
            <a:ext cx="97655"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9B7F7B05-5770-4CA0-82B3-06EB55BD51AC}"/>
              </a:ext>
            </a:extLst>
          </p:cNvPr>
          <p:cNvCxnSpPr>
            <a:cxnSpLocks/>
          </p:cNvCxnSpPr>
          <p:nvPr/>
        </p:nvCxnSpPr>
        <p:spPr>
          <a:xfrm flipH="1">
            <a:off x="3660568" y="5025263"/>
            <a:ext cx="113930"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A1672F28-9ED2-4EF5-A79F-8CE135DC2223}"/>
              </a:ext>
            </a:extLst>
          </p:cNvPr>
          <p:cNvCxnSpPr>
            <a:cxnSpLocks/>
          </p:cNvCxnSpPr>
          <p:nvPr/>
        </p:nvCxnSpPr>
        <p:spPr>
          <a:xfrm>
            <a:off x="3756522" y="4989005"/>
            <a:ext cx="97655"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62A646CB-496B-4684-836C-40363047EF04}"/>
              </a:ext>
            </a:extLst>
          </p:cNvPr>
          <p:cNvCxnSpPr>
            <a:cxnSpLocks/>
          </p:cNvCxnSpPr>
          <p:nvPr/>
        </p:nvCxnSpPr>
        <p:spPr>
          <a:xfrm flipH="1">
            <a:off x="3740247" y="4989005"/>
            <a:ext cx="113930" cy="13273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4DC06B9D-6488-4440-B372-CD10CED1C8B9}"/>
              </a:ext>
            </a:extLst>
          </p:cNvPr>
          <p:cNvCxnSpPr/>
          <p:nvPr/>
        </p:nvCxnSpPr>
        <p:spPr>
          <a:xfrm>
            <a:off x="2725271" y="4356847"/>
            <a:ext cx="3702423" cy="0"/>
          </a:xfrm>
          <a:prstGeom prst="line">
            <a:avLst/>
          </a:prstGeom>
          <a:ln/>
        </p:spPr>
        <p:style>
          <a:lnRef idx="1">
            <a:schemeClr val="dk1"/>
          </a:lnRef>
          <a:fillRef idx="0">
            <a:schemeClr val="dk1"/>
          </a:fillRef>
          <a:effectRef idx="0">
            <a:schemeClr val="dk1"/>
          </a:effectRef>
          <a:fontRef idx="minor">
            <a:schemeClr val="tx1"/>
          </a:fontRef>
        </p:style>
      </p:cxnSp>
      <p:cxnSp>
        <p:nvCxnSpPr>
          <p:cNvPr id="179" name="Straight Connector 178">
            <a:extLst>
              <a:ext uri="{FF2B5EF4-FFF2-40B4-BE49-F238E27FC236}">
                <a16:creationId xmlns:a16="http://schemas.microsoft.com/office/drawing/2014/main" id="{5F99EE2D-089B-4308-A913-F393D3730A79}"/>
              </a:ext>
            </a:extLst>
          </p:cNvPr>
          <p:cNvCxnSpPr>
            <a:cxnSpLocks/>
          </p:cNvCxnSpPr>
          <p:nvPr/>
        </p:nvCxnSpPr>
        <p:spPr>
          <a:xfrm>
            <a:off x="4572414" y="2563906"/>
            <a:ext cx="7182" cy="3558988"/>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17395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6E114E-32F6-4D7B-B7D0-E8E3A538F76E}"/>
              </a:ext>
            </a:extLst>
          </p:cNvPr>
          <p:cNvSpPr>
            <a:spLocks noGrp="1"/>
          </p:cNvSpPr>
          <p:nvPr>
            <p:ph idx="1"/>
          </p:nvPr>
        </p:nvSpPr>
        <p:spPr>
          <a:xfrm>
            <a:off x="447675" y="929956"/>
            <a:ext cx="8363203" cy="2013541"/>
          </a:xfrm>
        </p:spPr>
        <p:txBody>
          <a:bodyPr>
            <a:normAutofit/>
          </a:bodyPr>
          <a:lstStyle/>
          <a:p>
            <a:r>
              <a:rPr lang="en-US" dirty="0"/>
              <a:t>The stability of the model can be validated using cross-validation. </a:t>
            </a:r>
          </a:p>
          <a:p>
            <a:r>
              <a:rPr lang="en-US" dirty="0"/>
              <a:t>Since our ML algorithm uses a single input data set, it is difficult to ascertain if it has picked up all the idiosyncrasies in the data – noise, patterns, outliers </a:t>
            </a:r>
            <a:r>
              <a:rPr lang="en-US" dirty="0" err="1"/>
              <a:t>etc</a:t>
            </a:r>
            <a:endParaRPr lang="en-US" dirty="0"/>
          </a:p>
          <a:p>
            <a:r>
              <a:rPr lang="en-SG" dirty="0"/>
              <a:t>K-fold </a:t>
            </a:r>
            <a:r>
              <a:rPr lang="en-US" dirty="0"/>
              <a:t>Cross-validation allows you to create numerous small data sets by:</a:t>
            </a:r>
          </a:p>
          <a:p>
            <a:pPr lvl="1"/>
            <a:r>
              <a:rPr lang="en-US" dirty="0"/>
              <a:t>Dividing your data set into k subsets</a:t>
            </a:r>
          </a:p>
          <a:p>
            <a:pPr lvl="1"/>
            <a:r>
              <a:rPr lang="en-US" dirty="0"/>
              <a:t>Using (k-1) subsets to train the model, holding one out as a validation set</a:t>
            </a:r>
          </a:p>
          <a:p>
            <a:pPr lvl="1"/>
            <a:endParaRPr lang="en-US" dirty="0"/>
          </a:p>
          <a:p>
            <a:endParaRPr lang="en-SG" dirty="0"/>
          </a:p>
        </p:txBody>
      </p:sp>
      <p:sp>
        <p:nvSpPr>
          <p:cNvPr id="3" name="Slide Number Placeholder 2">
            <a:extLst>
              <a:ext uri="{FF2B5EF4-FFF2-40B4-BE49-F238E27FC236}">
                <a16:creationId xmlns:a16="http://schemas.microsoft.com/office/drawing/2014/main" id="{8E3E4172-DD0B-47EB-89D8-381BDC2DAAB6}"/>
              </a:ext>
            </a:extLst>
          </p:cNvPr>
          <p:cNvSpPr>
            <a:spLocks noGrp="1"/>
          </p:cNvSpPr>
          <p:nvPr>
            <p:ph type="sldNum" sz="quarter" idx="4"/>
          </p:nvPr>
        </p:nvSpPr>
        <p:spPr/>
        <p:txBody>
          <a:bodyPr/>
          <a:lstStyle/>
          <a:p>
            <a:fld id="{14A3106C-58CB-42DB-B4B7-C84BBDA5655D}" type="slidenum">
              <a:rPr lang="en-GB" smtClean="0"/>
              <a:pPr/>
              <a:t>17</a:t>
            </a:fld>
            <a:endParaRPr lang="en-GB"/>
          </a:p>
        </p:txBody>
      </p:sp>
      <p:sp>
        <p:nvSpPr>
          <p:cNvPr id="4" name="Title 3">
            <a:extLst>
              <a:ext uri="{FF2B5EF4-FFF2-40B4-BE49-F238E27FC236}">
                <a16:creationId xmlns:a16="http://schemas.microsoft.com/office/drawing/2014/main" id="{EAB435BF-BE30-4AD1-AB68-E888EA98C4D9}"/>
              </a:ext>
            </a:extLst>
          </p:cNvPr>
          <p:cNvSpPr>
            <a:spLocks noGrp="1"/>
          </p:cNvSpPr>
          <p:nvPr>
            <p:ph type="title"/>
          </p:nvPr>
        </p:nvSpPr>
        <p:spPr/>
        <p:txBody>
          <a:bodyPr/>
          <a:lstStyle/>
          <a:p>
            <a:r>
              <a:rPr lang="en-US"/>
              <a:t>Cross Validation</a:t>
            </a:r>
            <a:endParaRPr lang="en-SG"/>
          </a:p>
        </p:txBody>
      </p:sp>
      <p:sp>
        <p:nvSpPr>
          <p:cNvPr id="6" name="TextBox 5">
            <a:extLst>
              <a:ext uri="{FF2B5EF4-FFF2-40B4-BE49-F238E27FC236}">
                <a16:creationId xmlns:a16="http://schemas.microsoft.com/office/drawing/2014/main" id="{6F43709F-60D8-4786-9BC9-F557AAAE6A88}"/>
              </a:ext>
            </a:extLst>
          </p:cNvPr>
          <p:cNvSpPr txBox="1"/>
          <p:nvPr/>
        </p:nvSpPr>
        <p:spPr>
          <a:xfrm>
            <a:off x="6432302" y="4078253"/>
            <a:ext cx="2327485" cy="1629988"/>
          </a:xfrm>
          <a:prstGeom prst="rect">
            <a:avLst/>
          </a:prstGeom>
        </p:spPr>
        <p:txBody>
          <a:bodyPr wrap="square" rtlCol="0">
            <a:normAutofit/>
          </a:bodyPr>
          <a:lstStyle/>
          <a:p>
            <a:pPr algn="ctr"/>
            <a:r>
              <a:rPr lang="en-US" sz="1400" dirty="0">
                <a:solidFill>
                  <a:schemeClr val="tx1">
                    <a:lumMod val="75000"/>
                    <a:lumOff val="25000"/>
                  </a:schemeClr>
                </a:solidFill>
              </a:rPr>
              <a:t>We have tested 5, 10 and 15 folds, and found that RFR performs better at 5 K-folds while the other models perform better at 10 K-fold</a:t>
            </a:r>
            <a:endParaRPr lang="en-SG" sz="1400" dirty="0">
              <a:solidFill>
                <a:schemeClr val="tx1">
                  <a:lumMod val="75000"/>
                  <a:lumOff val="25000"/>
                </a:schemeClr>
              </a:solidFill>
            </a:endParaRPr>
          </a:p>
        </p:txBody>
      </p:sp>
      <p:graphicFrame>
        <p:nvGraphicFramePr>
          <p:cNvPr id="10" name="Table 10">
            <a:extLst>
              <a:ext uri="{FF2B5EF4-FFF2-40B4-BE49-F238E27FC236}">
                <a16:creationId xmlns:a16="http://schemas.microsoft.com/office/drawing/2014/main" id="{40BE08FE-D441-405E-BC64-A1029BC0AEA6}"/>
              </a:ext>
            </a:extLst>
          </p:cNvPr>
          <p:cNvGraphicFramePr>
            <a:graphicFrameLocks noGrp="1"/>
          </p:cNvGraphicFramePr>
          <p:nvPr>
            <p:extLst>
              <p:ext uri="{D42A27DB-BD31-4B8C-83A1-F6EECF244321}">
                <p14:modId xmlns:p14="http://schemas.microsoft.com/office/powerpoint/2010/main" val="3222703375"/>
              </p:ext>
            </p:extLst>
          </p:nvPr>
        </p:nvGraphicFramePr>
        <p:xfrm>
          <a:off x="1372697" y="3513749"/>
          <a:ext cx="1874520" cy="2674620"/>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3502365638"/>
                    </a:ext>
                  </a:extLst>
                </a:gridCol>
                <a:gridCol w="208280">
                  <a:extLst>
                    <a:ext uri="{9D8B030D-6E8A-4147-A177-3AD203B41FA5}">
                      <a16:colId xmlns:a16="http://schemas.microsoft.com/office/drawing/2014/main" val="4000693696"/>
                    </a:ext>
                  </a:extLst>
                </a:gridCol>
                <a:gridCol w="208280">
                  <a:extLst>
                    <a:ext uri="{9D8B030D-6E8A-4147-A177-3AD203B41FA5}">
                      <a16:colId xmlns:a16="http://schemas.microsoft.com/office/drawing/2014/main" val="517485581"/>
                    </a:ext>
                  </a:extLst>
                </a:gridCol>
                <a:gridCol w="208280">
                  <a:extLst>
                    <a:ext uri="{9D8B030D-6E8A-4147-A177-3AD203B41FA5}">
                      <a16:colId xmlns:a16="http://schemas.microsoft.com/office/drawing/2014/main" val="94731154"/>
                    </a:ext>
                  </a:extLst>
                </a:gridCol>
                <a:gridCol w="208280">
                  <a:extLst>
                    <a:ext uri="{9D8B030D-6E8A-4147-A177-3AD203B41FA5}">
                      <a16:colId xmlns:a16="http://schemas.microsoft.com/office/drawing/2014/main" val="3063912946"/>
                    </a:ext>
                  </a:extLst>
                </a:gridCol>
                <a:gridCol w="208280">
                  <a:extLst>
                    <a:ext uri="{9D8B030D-6E8A-4147-A177-3AD203B41FA5}">
                      <a16:colId xmlns:a16="http://schemas.microsoft.com/office/drawing/2014/main" val="2199734655"/>
                    </a:ext>
                  </a:extLst>
                </a:gridCol>
                <a:gridCol w="208280">
                  <a:extLst>
                    <a:ext uri="{9D8B030D-6E8A-4147-A177-3AD203B41FA5}">
                      <a16:colId xmlns:a16="http://schemas.microsoft.com/office/drawing/2014/main" val="3242993358"/>
                    </a:ext>
                  </a:extLst>
                </a:gridCol>
                <a:gridCol w="208280">
                  <a:extLst>
                    <a:ext uri="{9D8B030D-6E8A-4147-A177-3AD203B41FA5}">
                      <a16:colId xmlns:a16="http://schemas.microsoft.com/office/drawing/2014/main" val="609140610"/>
                    </a:ext>
                  </a:extLst>
                </a:gridCol>
                <a:gridCol w="208280">
                  <a:extLst>
                    <a:ext uri="{9D8B030D-6E8A-4147-A177-3AD203B41FA5}">
                      <a16:colId xmlns:a16="http://schemas.microsoft.com/office/drawing/2014/main" val="1981282966"/>
                    </a:ext>
                  </a:extLst>
                </a:gridCol>
              </a:tblGrid>
              <a:tr h="277319">
                <a:tc>
                  <a:txBody>
                    <a:bodyPr/>
                    <a:lstStyle/>
                    <a:p>
                      <a:endParaRPr lang="en-SG" dirty="0"/>
                    </a:p>
                  </a:txBody>
                  <a:tcPr>
                    <a:lnB w="12700" cap="flat" cmpd="sng" algn="ctr">
                      <a:solidFill>
                        <a:schemeClr val="tx1"/>
                      </a:solidFill>
                      <a:prstDash val="solid"/>
                      <a:round/>
                      <a:headEnd type="none" w="med" len="med"/>
                      <a:tailEnd type="none" w="med" len="med"/>
                    </a:lnB>
                    <a:solidFill>
                      <a:schemeClr val="tx2"/>
                    </a:solidFill>
                  </a:tcPr>
                </a:tc>
                <a:tc>
                  <a:txBody>
                    <a:bodyPr/>
                    <a:lstStyle/>
                    <a:p>
                      <a:endParaRPr lang="en-SG"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SG" dirty="0"/>
                    </a:p>
                  </a:txBody>
                  <a:tcPr>
                    <a:lnB w="12700" cap="flat" cmpd="sng" algn="ctr">
                      <a:solidFill>
                        <a:schemeClr val="tx1"/>
                      </a:solidFill>
                      <a:prstDash val="solid"/>
                      <a:round/>
                      <a:headEnd type="none" w="med" len="med"/>
                      <a:tailEnd type="none" w="med" len="med"/>
                    </a:lnB>
                  </a:tcPr>
                </a:tc>
                <a:tc>
                  <a:txBody>
                    <a:bodyPr/>
                    <a:lstStyle/>
                    <a:p>
                      <a:endParaRPr lang="en-SG"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SG" dirty="0"/>
                    </a:p>
                  </a:txBody>
                  <a:tcPr>
                    <a:lnB w="12700" cap="flat" cmpd="sng" algn="ctr">
                      <a:solidFill>
                        <a:schemeClr val="tx1"/>
                      </a:solidFill>
                      <a:prstDash val="solid"/>
                      <a:round/>
                      <a:headEnd type="none" w="med" len="med"/>
                      <a:tailEnd type="none" w="med" len="med"/>
                    </a:lnB>
                  </a:tcPr>
                </a:tc>
                <a:tc>
                  <a:txBody>
                    <a:bodyPr/>
                    <a:lstStyle/>
                    <a:p>
                      <a:endParaRPr lang="en-SG"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SG" dirty="0"/>
                    </a:p>
                  </a:txBody>
                  <a:tcPr>
                    <a:lnB w="12700" cap="flat" cmpd="sng" algn="ctr">
                      <a:solidFill>
                        <a:schemeClr val="tx1"/>
                      </a:solidFill>
                      <a:prstDash val="solid"/>
                      <a:round/>
                      <a:headEnd type="none" w="med" len="med"/>
                      <a:tailEnd type="none" w="med" len="med"/>
                    </a:lnB>
                  </a:tcPr>
                </a:tc>
                <a:tc>
                  <a:txBody>
                    <a:bodyPr/>
                    <a:lstStyle/>
                    <a:p>
                      <a:endParaRPr lang="en-SG"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SG"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887005"/>
                  </a:ext>
                </a:extLst>
              </a:tr>
              <a:tr h="277319">
                <a:tc>
                  <a:txBody>
                    <a:bodyPr/>
                    <a:lstStyle/>
                    <a:p>
                      <a:endParaRPr lang="en-SG" dirty="0"/>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SG" dirty="0"/>
                    </a:p>
                  </a:txBody>
                  <a:tcP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9274710"/>
                  </a:ext>
                </a:extLst>
              </a:tr>
              <a:tr h="277319">
                <a:tc>
                  <a:txBody>
                    <a:bodyPr/>
                    <a:lstStyle/>
                    <a:p>
                      <a:endParaRPr lang="en-SG"/>
                    </a:p>
                  </a:txBody>
                  <a:tcPr>
                    <a:lnT w="12700" cap="flat" cmpd="sng" algn="ctr">
                      <a:solidFill>
                        <a:schemeClr val="tx1"/>
                      </a:solidFill>
                      <a:prstDash val="solid"/>
                      <a:round/>
                      <a:headEnd type="none" w="med" len="med"/>
                      <a:tailEnd type="none" w="med" len="med"/>
                    </a:lnT>
                  </a:tcPr>
                </a:tc>
                <a:tc>
                  <a:txBody>
                    <a:bodyPr/>
                    <a:lstStyle/>
                    <a:p>
                      <a:endParaRPr lang="en-SG"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SG" dirty="0"/>
                    </a:p>
                  </a:txBody>
                  <a:tcPr>
                    <a:lnT w="12700" cap="flat" cmpd="sng" algn="ctr">
                      <a:solidFill>
                        <a:schemeClr val="tx1"/>
                      </a:solidFill>
                      <a:prstDash val="solid"/>
                      <a:round/>
                      <a:headEnd type="none" w="med" len="med"/>
                      <a:tailEnd type="none" w="med" len="med"/>
                    </a:lnT>
                    <a:solidFill>
                      <a:schemeClr val="tx2"/>
                    </a:solidFill>
                  </a:tcPr>
                </a:tc>
                <a:tc>
                  <a:txBody>
                    <a:bodyPr/>
                    <a:lstStyle/>
                    <a:p>
                      <a:endParaRPr lang="en-SG"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SG" dirty="0"/>
                    </a:p>
                  </a:txBody>
                  <a:tcPr>
                    <a:lnT w="12700" cap="flat" cmpd="sng" algn="ctr">
                      <a:solidFill>
                        <a:schemeClr val="tx1"/>
                      </a:solidFill>
                      <a:prstDash val="solid"/>
                      <a:round/>
                      <a:headEnd type="none" w="med" len="med"/>
                      <a:tailEnd type="none" w="med" len="med"/>
                    </a:lnT>
                  </a:tcPr>
                </a:tc>
                <a:tc>
                  <a:txBody>
                    <a:bodyPr/>
                    <a:lstStyle/>
                    <a:p>
                      <a:endParaRPr lang="en-SG"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SG" dirty="0"/>
                    </a:p>
                  </a:txBody>
                  <a:tcPr>
                    <a:lnT w="12700" cap="flat" cmpd="sng" algn="ctr">
                      <a:solidFill>
                        <a:schemeClr val="tx1"/>
                      </a:solidFill>
                      <a:prstDash val="solid"/>
                      <a:round/>
                      <a:headEnd type="none" w="med" len="med"/>
                      <a:tailEnd type="none" w="med" len="med"/>
                    </a:lnT>
                  </a:tcPr>
                </a:tc>
                <a:tc>
                  <a:txBody>
                    <a:bodyPr/>
                    <a:lstStyle/>
                    <a:p>
                      <a:endParaRPr lang="en-SG"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SG"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11870610"/>
                  </a:ext>
                </a:extLst>
              </a:tr>
              <a:tr h="277319">
                <a:tc>
                  <a:txBody>
                    <a:bodyPr/>
                    <a:lstStyle/>
                    <a:p>
                      <a:endParaRPr lang="en-S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endParaRPr lang="en-S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S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endParaRPr lang="en-S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S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endParaRPr lang="en-S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S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endParaRPr lang="en-S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S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extLst>
                  <a:ext uri="{0D108BD9-81ED-4DB2-BD59-A6C34878D82A}">
                    <a16:rowId xmlns:a16="http://schemas.microsoft.com/office/drawing/2014/main" val="75237939"/>
                  </a:ext>
                </a:extLst>
              </a:tr>
              <a:tr h="277319">
                <a:tc>
                  <a:txBody>
                    <a:bodyPr/>
                    <a:lstStyle/>
                    <a:p>
                      <a:endParaRPr lang="en-SG"/>
                    </a:p>
                  </a:txBody>
                  <a:tcPr>
                    <a:lnB w="12700" cap="flat" cmpd="sng" algn="ctr">
                      <a:solidFill>
                        <a:schemeClr val="tx1"/>
                      </a:solidFill>
                      <a:prstDash val="solid"/>
                      <a:round/>
                      <a:headEnd type="none" w="med" len="med"/>
                      <a:tailEnd type="none" w="med" len="med"/>
                    </a:lnB>
                  </a:tcPr>
                </a:tc>
                <a:tc>
                  <a:txBody>
                    <a:bodyPr/>
                    <a:lstStyle/>
                    <a:p>
                      <a:endParaRPr lang="en-SG"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SG" dirty="0"/>
                    </a:p>
                  </a:txBody>
                  <a:tcPr>
                    <a:lnB w="12700" cap="flat" cmpd="sng" algn="ctr">
                      <a:solidFill>
                        <a:schemeClr val="tx1"/>
                      </a:solidFill>
                      <a:prstDash val="solid"/>
                      <a:round/>
                      <a:headEnd type="none" w="med" len="med"/>
                      <a:tailEnd type="none" w="med" len="med"/>
                    </a:lnB>
                  </a:tcPr>
                </a:tc>
                <a:tc>
                  <a:txBody>
                    <a:bodyPr/>
                    <a:lstStyle/>
                    <a:p>
                      <a:endParaRPr lang="en-SG"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SG" dirty="0"/>
                    </a:p>
                  </a:txBody>
                  <a:tcPr>
                    <a:lnB w="12700" cap="flat" cmpd="sng" algn="ctr">
                      <a:solidFill>
                        <a:schemeClr val="tx1"/>
                      </a:solidFill>
                      <a:prstDash val="solid"/>
                      <a:round/>
                      <a:headEnd type="none" w="med" len="med"/>
                      <a:tailEnd type="none" w="med" len="med"/>
                    </a:lnB>
                    <a:solidFill>
                      <a:schemeClr val="tx2"/>
                    </a:solidFill>
                  </a:tcPr>
                </a:tc>
                <a:tc>
                  <a:txBody>
                    <a:bodyPr/>
                    <a:lstStyle/>
                    <a:p>
                      <a:endParaRPr lang="en-SG"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SG" dirty="0"/>
                    </a:p>
                  </a:txBody>
                  <a:tcPr>
                    <a:lnB w="12700" cap="flat" cmpd="sng" algn="ctr">
                      <a:solidFill>
                        <a:schemeClr val="tx1"/>
                      </a:solidFill>
                      <a:prstDash val="solid"/>
                      <a:round/>
                      <a:headEnd type="none" w="med" len="med"/>
                      <a:tailEnd type="none" w="med" len="med"/>
                    </a:lnB>
                  </a:tcPr>
                </a:tc>
                <a:tc>
                  <a:txBody>
                    <a:bodyPr/>
                    <a:lstStyle/>
                    <a:p>
                      <a:endParaRPr lang="en-SG"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SG"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3699233"/>
                  </a:ext>
                </a:extLst>
              </a:tr>
              <a:tr h="277319">
                <a:tc>
                  <a:txBody>
                    <a:bodyPr/>
                    <a:lstStyle/>
                    <a:p>
                      <a:endParaRPr lang="en-S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S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S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S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S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S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S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S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S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88784664"/>
                  </a:ext>
                </a:extLst>
              </a:tr>
              <a:tr h="277319">
                <a:tc>
                  <a:txBody>
                    <a:bodyPr/>
                    <a:lstStyle/>
                    <a:p>
                      <a:endParaRPr lang="en-SG"/>
                    </a:p>
                  </a:txBody>
                  <a:tcPr>
                    <a:lnT w="12700" cap="flat" cmpd="sng" algn="ctr">
                      <a:solidFill>
                        <a:schemeClr val="tx1"/>
                      </a:solidFill>
                      <a:prstDash val="solid"/>
                      <a:round/>
                      <a:headEnd type="none" w="med" len="med"/>
                      <a:tailEnd type="none" w="med" len="med"/>
                    </a:lnT>
                  </a:tcPr>
                </a:tc>
                <a:tc>
                  <a:txBody>
                    <a:bodyPr/>
                    <a:lstStyle/>
                    <a:p>
                      <a:endParaRPr lang="en-SG"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SG" dirty="0"/>
                    </a:p>
                  </a:txBody>
                  <a:tcPr>
                    <a:lnT w="12700" cap="flat" cmpd="sng" algn="ctr">
                      <a:solidFill>
                        <a:schemeClr val="tx1"/>
                      </a:solidFill>
                      <a:prstDash val="solid"/>
                      <a:round/>
                      <a:headEnd type="none" w="med" len="med"/>
                      <a:tailEnd type="none" w="med" len="med"/>
                    </a:lnT>
                  </a:tcPr>
                </a:tc>
                <a:tc>
                  <a:txBody>
                    <a:bodyPr/>
                    <a:lstStyle/>
                    <a:p>
                      <a:endParaRPr lang="en-SG"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SG" dirty="0"/>
                    </a:p>
                  </a:txBody>
                  <a:tcPr>
                    <a:lnT w="12700" cap="flat" cmpd="sng" algn="ctr">
                      <a:solidFill>
                        <a:schemeClr val="tx1"/>
                      </a:solidFill>
                      <a:prstDash val="solid"/>
                      <a:round/>
                      <a:headEnd type="none" w="med" len="med"/>
                      <a:tailEnd type="none" w="med" len="med"/>
                    </a:lnT>
                  </a:tcPr>
                </a:tc>
                <a:tc>
                  <a:txBody>
                    <a:bodyPr/>
                    <a:lstStyle/>
                    <a:p>
                      <a:endParaRPr lang="en-SG"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SG" dirty="0"/>
                    </a:p>
                  </a:txBody>
                  <a:tcPr>
                    <a:lnT w="12700" cap="flat" cmpd="sng" algn="ctr">
                      <a:solidFill>
                        <a:schemeClr val="tx1"/>
                      </a:solidFill>
                      <a:prstDash val="solid"/>
                      <a:round/>
                      <a:headEnd type="none" w="med" len="med"/>
                      <a:tailEnd type="none" w="med" len="med"/>
                    </a:lnT>
                    <a:solidFill>
                      <a:schemeClr val="tx2"/>
                    </a:solidFill>
                  </a:tcPr>
                </a:tc>
                <a:tc>
                  <a:txBody>
                    <a:bodyPr/>
                    <a:lstStyle/>
                    <a:p>
                      <a:endParaRPr lang="en-SG"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SG"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35874498"/>
                  </a:ext>
                </a:extLst>
              </a:tr>
              <a:tr h="277319">
                <a:tc>
                  <a:txBody>
                    <a:bodyPr/>
                    <a:lstStyle/>
                    <a:p>
                      <a:endParaRPr lang="en-S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S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S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S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S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S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S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S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S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441486743"/>
                  </a:ext>
                </a:extLst>
              </a:tr>
              <a:tr h="277319">
                <a:tc>
                  <a:txBody>
                    <a:bodyPr/>
                    <a:lstStyle/>
                    <a:p>
                      <a:endParaRPr lang="en-SG" dirty="0"/>
                    </a:p>
                  </a:txBody>
                  <a:tcPr/>
                </a:tc>
                <a:tc>
                  <a:txBody>
                    <a:bodyPr/>
                    <a:lstStyle/>
                    <a:p>
                      <a:endParaRPr lang="en-SG"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SG" dirty="0"/>
                    </a:p>
                  </a:txBody>
                  <a:tcPr/>
                </a:tc>
                <a:tc>
                  <a:txBody>
                    <a:bodyPr/>
                    <a:lstStyle/>
                    <a:p>
                      <a:endParaRPr lang="en-SG"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SG" dirty="0"/>
                    </a:p>
                  </a:txBody>
                  <a:tcPr/>
                </a:tc>
                <a:tc>
                  <a:txBody>
                    <a:bodyPr/>
                    <a:lstStyle/>
                    <a:p>
                      <a:endParaRPr lang="en-SG"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SG" dirty="0"/>
                    </a:p>
                  </a:txBody>
                  <a:tcPr/>
                </a:tc>
                <a:tc>
                  <a:txBody>
                    <a:bodyPr/>
                    <a:lstStyle/>
                    <a:p>
                      <a:endParaRPr lang="en-SG"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SG" dirty="0"/>
                    </a:p>
                  </a:txBody>
                  <a:tcPr>
                    <a:solidFill>
                      <a:schemeClr val="tx2"/>
                    </a:solidFill>
                  </a:tcPr>
                </a:tc>
                <a:extLst>
                  <a:ext uri="{0D108BD9-81ED-4DB2-BD59-A6C34878D82A}">
                    <a16:rowId xmlns:a16="http://schemas.microsoft.com/office/drawing/2014/main" val="626834128"/>
                  </a:ext>
                </a:extLst>
              </a:tr>
            </a:tbl>
          </a:graphicData>
        </a:graphic>
      </p:graphicFrame>
      <p:sp>
        <p:nvSpPr>
          <p:cNvPr id="11" name="TextBox 10">
            <a:extLst>
              <a:ext uri="{FF2B5EF4-FFF2-40B4-BE49-F238E27FC236}">
                <a16:creationId xmlns:a16="http://schemas.microsoft.com/office/drawing/2014/main" id="{6C5031FD-2208-418C-B331-67A2490B893A}"/>
              </a:ext>
            </a:extLst>
          </p:cNvPr>
          <p:cNvSpPr txBox="1"/>
          <p:nvPr/>
        </p:nvSpPr>
        <p:spPr>
          <a:xfrm>
            <a:off x="944279" y="3493381"/>
            <a:ext cx="549254" cy="335132"/>
          </a:xfrm>
          <a:prstGeom prst="rect">
            <a:avLst/>
          </a:prstGeom>
        </p:spPr>
        <p:txBody>
          <a:bodyPr wrap="square" rtlCol="0">
            <a:normAutofit/>
          </a:bodyPr>
          <a:lstStyle/>
          <a:p>
            <a:pPr algn="l"/>
            <a:r>
              <a:rPr lang="en-US" sz="1400" dirty="0">
                <a:solidFill>
                  <a:schemeClr val="tx1">
                    <a:lumMod val="75000"/>
                    <a:lumOff val="25000"/>
                  </a:schemeClr>
                </a:solidFill>
              </a:rPr>
              <a:t>1st</a:t>
            </a:r>
            <a:endParaRPr lang="en-SG" sz="1400" dirty="0" err="1">
              <a:solidFill>
                <a:schemeClr val="tx1">
                  <a:lumMod val="75000"/>
                  <a:lumOff val="25000"/>
                </a:schemeClr>
              </a:solidFill>
            </a:endParaRPr>
          </a:p>
        </p:txBody>
      </p:sp>
      <p:sp>
        <p:nvSpPr>
          <p:cNvPr id="12" name="TextBox 11">
            <a:extLst>
              <a:ext uri="{FF2B5EF4-FFF2-40B4-BE49-F238E27FC236}">
                <a16:creationId xmlns:a16="http://schemas.microsoft.com/office/drawing/2014/main" id="{85739199-0107-4E47-983E-45063E6CC12D}"/>
              </a:ext>
            </a:extLst>
          </p:cNvPr>
          <p:cNvSpPr txBox="1"/>
          <p:nvPr/>
        </p:nvSpPr>
        <p:spPr>
          <a:xfrm>
            <a:off x="944279" y="4078253"/>
            <a:ext cx="549254" cy="335132"/>
          </a:xfrm>
          <a:prstGeom prst="rect">
            <a:avLst/>
          </a:prstGeom>
        </p:spPr>
        <p:txBody>
          <a:bodyPr wrap="square" rtlCol="0">
            <a:normAutofit/>
          </a:bodyPr>
          <a:lstStyle/>
          <a:p>
            <a:pPr algn="l"/>
            <a:r>
              <a:rPr lang="en-US" sz="1400" dirty="0">
                <a:solidFill>
                  <a:schemeClr val="tx1">
                    <a:lumMod val="75000"/>
                    <a:lumOff val="25000"/>
                  </a:schemeClr>
                </a:solidFill>
              </a:rPr>
              <a:t>2nd</a:t>
            </a:r>
            <a:endParaRPr lang="en-SG" sz="1400" dirty="0" err="1">
              <a:solidFill>
                <a:schemeClr val="tx1">
                  <a:lumMod val="75000"/>
                  <a:lumOff val="25000"/>
                </a:schemeClr>
              </a:solidFill>
            </a:endParaRPr>
          </a:p>
        </p:txBody>
      </p:sp>
      <p:sp>
        <p:nvSpPr>
          <p:cNvPr id="13" name="TextBox 12">
            <a:extLst>
              <a:ext uri="{FF2B5EF4-FFF2-40B4-BE49-F238E27FC236}">
                <a16:creationId xmlns:a16="http://schemas.microsoft.com/office/drawing/2014/main" id="{E909301E-213D-4082-BA26-47935EF351EE}"/>
              </a:ext>
            </a:extLst>
          </p:cNvPr>
          <p:cNvSpPr txBox="1"/>
          <p:nvPr/>
        </p:nvSpPr>
        <p:spPr>
          <a:xfrm>
            <a:off x="941614" y="4669815"/>
            <a:ext cx="549254" cy="335132"/>
          </a:xfrm>
          <a:prstGeom prst="rect">
            <a:avLst/>
          </a:prstGeom>
        </p:spPr>
        <p:txBody>
          <a:bodyPr wrap="square" rtlCol="0">
            <a:normAutofit/>
          </a:bodyPr>
          <a:lstStyle/>
          <a:p>
            <a:pPr algn="l"/>
            <a:r>
              <a:rPr lang="en-US" sz="1400" dirty="0">
                <a:solidFill>
                  <a:schemeClr val="tx1">
                    <a:lumMod val="75000"/>
                    <a:lumOff val="25000"/>
                  </a:schemeClr>
                </a:solidFill>
              </a:rPr>
              <a:t>3rd</a:t>
            </a:r>
            <a:endParaRPr lang="en-SG" sz="1400" dirty="0" err="1">
              <a:solidFill>
                <a:schemeClr val="tx1">
                  <a:lumMod val="75000"/>
                  <a:lumOff val="25000"/>
                </a:schemeClr>
              </a:solidFill>
            </a:endParaRPr>
          </a:p>
        </p:txBody>
      </p:sp>
      <p:sp>
        <p:nvSpPr>
          <p:cNvPr id="14" name="TextBox 13">
            <a:extLst>
              <a:ext uri="{FF2B5EF4-FFF2-40B4-BE49-F238E27FC236}">
                <a16:creationId xmlns:a16="http://schemas.microsoft.com/office/drawing/2014/main" id="{9D601FE1-3D26-4F1A-AA11-8878DF980DBD}"/>
              </a:ext>
            </a:extLst>
          </p:cNvPr>
          <p:cNvSpPr txBox="1"/>
          <p:nvPr/>
        </p:nvSpPr>
        <p:spPr>
          <a:xfrm>
            <a:off x="944279" y="5261377"/>
            <a:ext cx="549254" cy="335132"/>
          </a:xfrm>
          <a:prstGeom prst="rect">
            <a:avLst/>
          </a:prstGeom>
        </p:spPr>
        <p:txBody>
          <a:bodyPr wrap="square" rtlCol="0">
            <a:normAutofit/>
          </a:bodyPr>
          <a:lstStyle/>
          <a:p>
            <a:pPr algn="l"/>
            <a:r>
              <a:rPr lang="en-US" sz="1400" dirty="0">
                <a:solidFill>
                  <a:schemeClr val="tx1">
                    <a:lumMod val="75000"/>
                    <a:lumOff val="25000"/>
                  </a:schemeClr>
                </a:solidFill>
              </a:rPr>
              <a:t>4th</a:t>
            </a:r>
            <a:endParaRPr lang="en-SG" sz="1400" dirty="0" err="1">
              <a:solidFill>
                <a:schemeClr val="tx1">
                  <a:lumMod val="75000"/>
                  <a:lumOff val="25000"/>
                </a:schemeClr>
              </a:solidFill>
            </a:endParaRPr>
          </a:p>
        </p:txBody>
      </p:sp>
      <p:sp>
        <p:nvSpPr>
          <p:cNvPr id="15" name="TextBox 14">
            <a:extLst>
              <a:ext uri="{FF2B5EF4-FFF2-40B4-BE49-F238E27FC236}">
                <a16:creationId xmlns:a16="http://schemas.microsoft.com/office/drawing/2014/main" id="{26581D57-CE0D-4511-929A-D2D91C0F7057}"/>
              </a:ext>
            </a:extLst>
          </p:cNvPr>
          <p:cNvSpPr txBox="1"/>
          <p:nvPr/>
        </p:nvSpPr>
        <p:spPr>
          <a:xfrm>
            <a:off x="941614" y="5858297"/>
            <a:ext cx="549254" cy="335132"/>
          </a:xfrm>
          <a:prstGeom prst="rect">
            <a:avLst/>
          </a:prstGeom>
        </p:spPr>
        <p:txBody>
          <a:bodyPr wrap="square" rtlCol="0">
            <a:normAutofit/>
          </a:bodyPr>
          <a:lstStyle/>
          <a:p>
            <a:pPr algn="l"/>
            <a:r>
              <a:rPr lang="en-US" sz="1400" dirty="0">
                <a:solidFill>
                  <a:schemeClr val="tx1">
                    <a:lumMod val="75000"/>
                    <a:lumOff val="25000"/>
                  </a:schemeClr>
                </a:solidFill>
              </a:rPr>
              <a:t>5th</a:t>
            </a:r>
            <a:endParaRPr lang="en-SG" sz="1400" dirty="0" err="1">
              <a:solidFill>
                <a:schemeClr val="tx1">
                  <a:lumMod val="75000"/>
                  <a:lumOff val="25000"/>
                </a:schemeClr>
              </a:solidFill>
            </a:endParaRPr>
          </a:p>
        </p:txBody>
      </p:sp>
      <p:cxnSp>
        <p:nvCxnSpPr>
          <p:cNvPr id="19" name="Straight Arrow Connector 18">
            <a:extLst>
              <a:ext uri="{FF2B5EF4-FFF2-40B4-BE49-F238E27FC236}">
                <a16:creationId xmlns:a16="http://schemas.microsoft.com/office/drawing/2014/main" id="{7827EE06-6EDD-4CC4-9BB8-B8195A9B80FF}"/>
              </a:ext>
            </a:extLst>
          </p:cNvPr>
          <p:cNvCxnSpPr>
            <a:cxnSpLocks/>
          </p:cNvCxnSpPr>
          <p:nvPr/>
        </p:nvCxnSpPr>
        <p:spPr>
          <a:xfrm>
            <a:off x="1216241" y="3267869"/>
            <a:ext cx="268631" cy="174492"/>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29E8645-EF97-4C77-9181-79E7DE4467E5}"/>
              </a:ext>
            </a:extLst>
          </p:cNvPr>
          <p:cNvSpPr txBox="1"/>
          <p:nvPr/>
        </p:nvSpPr>
        <p:spPr>
          <a:xfrm>
            <a:off x="1216241" y="2886352"/>
            <a:ext cx="2379215" cy="328007"/>
          </a:xfrm>
          <a:prstGeom prst="rect">
            <a:avLst/>
          </a:prstGeom>
        </p:spPr>
        <p:txBody>
          <a:bodyPr wrap="square" rtlCol="0">
            <a:normAutofit/>
          </a:bodyPr>
          <a:lstStyle/>
          <a:p>
            <a:pPr algn="l"/>
            <a:endParaRPr lang="en-SG" sz="1300" dirty="0" err="1">
              <a:solidFill>
                <a:schemeClr val="tx1">
                  <a:lumMod val="75000"/>
                  <a:lumOff val="25000"/>
                </a:schemeClr>
              </a:solidFill>
            </a:endParaRPr>
          </a:p>
        </p:txBody>
      </p:sp>
      <p:sp>
        <p:nvSpPr>
          <p:cNvPr id="22" name="TextBox 21">
            <a:extLst>
              <a:ext uri="{FF2B5EF4-FFF2-40B4-BE49-F238E27FC236}">
                <a16:creationId xmlns:a16="http://schemas.microsoft.com/office/drawing/2014/main" id="{2F03D7B6-B8DE-4B23-BC09-BFD3AEE1E398}"/>
              </a:ext>
            </a:extLst>
          </p:cNvPr>
          <p:cNvSpPr txBox="1"/>
          <p:nvPr/>
        </p:nvSpPr>
        <p:spPr>
          <a:xfrm>
            <a:off x="447675" y="2979472"/>
            <a:ext cx="1813196" cy="275765"/>
          </a:xfrm>
          <a:prstGeom prst="rect">
            <a:avLst/>
          </a:prstGeom>
        </p:spPr>
        <p:txBody>
          <a:bodyPr wrap="square" rtlCol="0">
            <a:normAutofit/>
          </a:bodyPr>
          <a:lstStyle/>
          <a:p>
            <a:pPr algn="l"/>
            <a:r>
              <a:rPr lang="en-US" sz="1200" dirty="0">
                <a:solidFill>
                  <a:schemeClr val="tx1">
                    <a:lumMod val="75000"/>
                    <a:lumOff val="25000"/>
                  </a:schemeClr>
                </a:solidFill>
              </a:rPr>
              <a:t>Validation Fold</a:t>
            </a:r>
            <a:endParaRPr lang="en-SG" sz="1200" dirty="0" err="1">
              <a:solidFill>
                <a:schemeClr val="tx1">
                  <a:lumMod val="75000"/>
                  <a:lumOff val="25000"/>
                </a:schemeClr>
              </a:solidFill>
            </a:endParaRPr>
          </a:p>
        </p:txBody>
      </p:sp>
      <p:sp>
        <p:nvSpPr>
          <p:cNvPr id="24" name="Left Bracket 23">
            <a:extLst>
              <a:ext uri="{FF2B5EF4-FFF2-40B4-BE49-F238E27FC236}">
                <a16:creationId xmlns:a16="http://schemas.microsoft.com/office/drawing/2014/main" id="{AA4150C3-7CCA-418D-82D4-9ABBBA291C8C}"/>
              </a:ext>
            </a:extLst>
          </p:cNvPr>
          <p:cNvSpPr/>
          <p:nvPr/>
        </p:nvSpPr>
        <p:spPr>
          <a:xfrm rot="5400000">
            <a:off x="2474328" y="2654520"/>
            <a:ext cx="85995" cy="1459782"/>
          </a:xfrm>
          <a:prstGeom prst="leftBracket">
            <a:avLst/>
          </a:prstGeom>
          <a:ln w="1905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26" name="TextBox 25">
            <a:extLst>
              <a:ext uri="{FF2B5EF4-FFF2-40B4-BE49-F238E27FC236}">
                <a16:creationId xmlns:a16="http://schemas.microsoft.com/office/drawing/2014/main" id="{6ED36A07-6F60-4FC9-80BA-9EF013C020F2}"/>
              </a:ext>
            </a:extLst>
          </p:cNvPr>
          <p:cNvSpPr txBox="1"/>
          <p:nvPr/>
        </p:nvSpPr>
        <p:spPr>
          <a:xfrm>
            <a:off x="2021566" y="2979471"/>
            <a:ext cx="1813196" cy="275765"/>
          </a:xfrm>
          <a:prstGeom prst="rect">
            <a:avLst/>
          </a:prstGeom>
        </p:spPr>
        <p:txBody>
          <a:bodyPr wrap="square" rtlCol="0">
            <a:normAutofit/>
          </a:bodyPr>
          <a:lstStyle/>
          <a:p>
            <a:pPr algn="l"/>
            <a:r>
              <a:rPr lang="en-US" sz="1200" dirty="0">
                <a:solidFill>
                  <a:schemeClr val="tx1">
                    <a:lumMod val="75000"/>
                    <a:lumOff val="25000"/>
                  </a:schemeClr>
                </a:solidFill>
              </a:rPr>
              <a:t>Training Fold</a:t>
            </a:r>
            <a:endParaRPr lang="en-SG" sz="1200" dirty="0" err="1">
              <a:solidFill>
                <a:schemeClr val="tx1">
                  <a:lumMod val="75000"/>
                  <a:lumOff val="25000"/>
                </a:schemeClr>
              </a:solidFill>
            </a:endParaRPr>
          </a:p>
        </p:txBody>
      </p:sp>
      <p:cxnSp>
        <p:nvCxnSpPr>
          <p:cNvPr id="27" name="Straight Arrow Connector 26">
            <a:extLst>
              <a:ext uri="{FF2B5EF4-FFF2-40B4-BE49-F238E27FC236}">
                <a16:creationId xmlns:a16="http://schemas.microsoft.com/office/drawing/2014/main" id="{512D3088-166B-40EB-A7AC-5428BB8F6CF8}"/>
              </a:ext>
            </a:extLst>
          </p:cNvPr>
          <p:cNvCxnSpPr>
            <a:cxnSpLocks/>
          </p:cNvCxnSpPr>
          <p:nvPr/>
        </p:nvCxnSpPr>
        <p:spPr>
          <a:xfrm>
            <a:off x="3315983" y="3679922"/>
            <a:ext cx="372862" cy="0"/>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99F8FC4-20E5-4A75-B2BA-A11F7F36F344}"/>
              </a:ext>
            </a:extLst>
          </p:cNvPr>
          <p:cNvCxnSpPr>
            <a:cxnSpLocks/>
          </p:cNvCxnSpPr>
          <p:nvPr/>
        </p:nvCxnSpPr>
        <p:spPr>
          <a:xfrm>
            <a:off x="3322424" y="4269889"/>
            <a:ext cx="372862" cy="0"/>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5726E01-51F3-4615-B261-1FA54DF183D6}"/>
              </a:ext>
            </a:extLst>
          </p:cNvPr>
          <p:cNvCxnSpPr>
            <a:cxnSpLocks/>
          </p:cNvCxnSpPr>
          <p:nvPr/>
        </p:nvCxnSpPr>
        <p:spPr>
          <a:xfrm>
            <a:off x="3309214" y="4847692"/>
            <a:ext cx="372862" cy="0"/>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5CE2AA7-8657-46D1-93E8-5A1B465A9809}"/>
              </a:ext>
            </a:extLst>
          </p:cNvPr>
          <p:cNvCxnSpPr>
            <a:cxnSpLocks/>
          </p:cNvCxnSpPr>
          <p:nvPr/>
        </p:nvCxnSpPr>
        <p:spPr>
          <a:xfrm>
            <a:off x="3309214" y="5450939"/>
            <a:ext cx="372862" cy="0"/>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4111CFD-7E41-41D4-807D-9EC76C2AA79C}"/>
              </a:ext>
            </a:extLst>
          </p:cNvPr>
          <p:cNvCxnSpPr>
            <a:cxnSpLocks/>
          </p:cNvCxnSpPr>
          <p:nvPr/>
        </p:nvCxnSpPr>
        <p:spPr>
          <a:xfrm>
            <a:off x="3309214" y="6025863"/>
            <a:ext cx="372862" cy="0"/>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E3DB91B-5C30-45D3-A59B-EA37FE33AC47}"/>
              </a:ext>
            </a:extLst>
          </p:cNvPr>
          <p:cNvSpPr txBox="1"/>
          <p:nvPr/>
        </p:nvSpPr>
        <p:spPr>
          <a:xfrm>
            <a:off x="3675635" y="3528444"/>
            <a:ext cx="1813196" cy="275765"/>
          </a:xfrm>
          <a:prstGeom prst="rect">
            <a:avLst/>
          </a:prstGeom>
        </p:spPr>
        <p:txBody>
          <a:bodyPr wrap="square" rtlCol="0">
            <a:normAutofit/>
          </a:bodyPr>
          <a:lstStyle/>
          <a:p>
            <a:pPr algn="l"/>
            <a:r>
              <a:rPr lang="en-US" sz="1200" dirty="0">
                <a:solidFill>
                  <a:schemeClr val="tx1">
                    <a:lumMod val="75000"/>
                    <a:lumOff val="25000"/>
                  </a:schemeClr>
                </a:solidFill>
              </a:rPr>
              <a:t>Performance</a:t>
            </a:r>
            <a:r>
              <a:rPr lang="en-US" sz="1200" baseline="-25000" dirty="0">
                <a:solidFill>
                  <a:schemeClr val="tx1">
                    <a:lumMod val="75000"/>
                    <a:lumOff val="25000"/>
                  </a:schemeClr>
                </a:solidFill>
              </a:rPr>
              <a:t>1</a:t>
            </a:r>
            <a:endParaRPr lang="en-SG" sz="1200" baseline="-25000" dirty="0" err="1">
              <a:solidFill>
                <a:schemeClr val="tx1">
                  <a:lumMod val="75000"/>
                  <a:lumOff val="25000"/>
                </a:schemeClr>
              </a:solidFill>
            </a:endParaRPr>
          </a:p>
        </p:txBody>
      </p:sp>
      <p:sp>
        <p:nvSpPr>
          <p:cNvPr id="35" name="TextBox 34">
            <a:extLst>
              <a:ext uri="{FF2B5EF4-FFF2-40B4-BE49-F238E27FC236}">
                <a16:creationId xmlns:a16="http://schemas.microsoft.com/office/drawing/2014/main" id="{F80C46C9-D1B7-4EA3-92EE-1BE0C07D5E36}"/>
              </a:ext>
            </a:extLst>
          </p:cNvPr>
          <p:cNvSpPr txBox="1"/>
          <p:nvPr/>
        </p:nvSpPr>
        <p:spPr>
          <a:xfrm>
            <a:off x="3682076" y="4134634"/>
            <a:ext cx="1813196" cy="275765"/>
          </a:xfrm>
          <a:prstGeom prst="rect">
            <a:avLst/>
          </a:prstGeom>
        </p:spPr>
        <p:txBody>
          <a:bodyPr wrap="square" rtlCol="0">
            <a:normAutofit/>
          </a:bodyPr>
          <a:lstStyle/>
          <a:p>
            <a:pPr algn="l"/>
            <a:r>
              <a:rPr lang="en-US" sz="1200" dirty="0">
                <a:solidFill>
                  <a:schemeClr val="tx1">
                    <a:lumMod val="75000"/>
                    <a:lumOff val="25000"/>
                  </a:schemeClr>
                </a:solidFill>
              </a:rPr>
              <a:t>Performance</a:t>
            </a:r>
            <a:r>
              <a:rPr lang="en-US" sz="1200" baseline="-25000" dirty="0">
                <a:solidFill>
                  <a:schemeClr val="tx1">
                    <a:lumMod val="75000"/>
                    <a:lumOff val="25000"/>
                  </a:schemeClr>
                </a:solidFill>
              </a:rPr>
              <a:t>2</a:t>
            </a:r>
            <a:endParaRPr lang="en-SG" sz="1200" baseline="-25000" dirty="0" err="1">
              <a:solidFill>
                <a:schemeClr val="tx1">
                  <a:lumMod val="75000"/>
                  <a:lumOff val="25000"/>
                </a:schemeClr>
              </a:solidFill>
            </a:endParaRPr>
          </a:p>
        </p:txBody>
      </p:sp>
      <p:sp>
        <p:nvSpPr>
          <p:cNvPr id="36" name="TextBox 35">
            <a:extLst>
              <a:ext uri="{FF2B5EF4-FFF2-40B4-BE49-F238E27FC236}">
                <a16:creationId xmlns:a16="http://schemas.microsoft.com/office/drawing/2014/main" id="{5299CB57-CD59-4E27-817C-78E0DD275090}"/>
              </a:ext>
            </a:extLst>
          </p:cNvPr>
          <p:cNvSpPr txBox="1"/>
          <p:nvPr/>
        </p:nvSpPr>
        <p:spPr>
          <a:xfrm>
            <a:off x="3675635" y="4694459"/>
            <a:ext cx="1813196" cy="275765"/>
          </a:xfrm>
          <a:prstGeom prst="rect">
            <a:avLst/>
          </a:prstGeom>
        </p:spPr>
        <p:txBody>
          <a:bodyPr wrap="square" rtlCol="0">
            <a:normAutofit/>
          </a:bodyPr>
          <a:lstStyle/>
          <a:p>
            <a:pPr algn="l"/>
            <a:r>
              <a:rPr lang="en-US" sz="1200" dirty="0">
                <a:solidFill>
                  <a:schemeClr val="tx1">
                    <a:lumMod val="75000"/>
                    <a:lumOff val="25000"/>
                  </a:schemeClr>
                </a:solidFill>
              </a:rPr>
              <a:t>Performance</a:t>
            </a:r>
            <a:r>
              <a:rPr lang="en-US" sz="1200" baseline="-25000" dirty="0">
                <a:solidFill>
                  <a:schemeClr val="tx1">
                    <a:lumMod val="75000"/>
                    <a:lumOff val="25000"/>
                  </a:schemeClr>
                </a:solidFill>
              </a:rPr>
              <a:t>3</a:t>
            </a:r>
            <a:endParaRPr lang="en-SG" sz="1200" baseline="-25000" dirty="0" err="1">
              <a:solidFill>
                <a:schemeClr val="tx1">
                  <a:lumMod val="75000"/>
                  <a:lumOff val="25000"/>
                </a:schemeClr>
              </a:solidFill>
            </a:endParaRPr>
          </a:p>
        </p:txBody>
      </p:sp>
      <p:sp>
        <p:nvSpPr>
          <p:cNvPr id="37" name="TextBox 36">
            <a:extLst>
              <a:ext uri="{FF2B5EF4-FFF2-40B4-BE49-F238E27FC236}">
                <a16:creationId xmlns:a16="http://schemas.microsoft.com/office/drawing/2014/main" id="{FF70DFE3-4B49-47ED-8062-B18BEFC969E8}"/>
              </a:ext>
            </a:extLst>
          </p:cNvPr>
          <p:cNvSpPr txBox="1"/>
          <p:nvPr/>
        </p:nvSpPr>
        <p:spPr>
          <a:xfrm>
            <a:off x="3675635" y="5300649"/>
            <a:ext cx="1813196" cy="275765"/>
          </a:xfrm>
          <a:prstGeom prst="rect">
            <a:avLst/>
          </a:prstGeom>
        </p:spPr>
        <p:txBody>
          <a:bodyPr wrap="square" rtlCol="0">
            <a:normAutofit/>
          </a:bodyPr>
          <a:lstStyle/>
          <a:p>
            <a:pPr algn="l"/>
            <a:r>
              <a:rPr lang="en-US" sz="1200" dirty="0">
                <a:solidFill>
                  <a:schemeClr val="tx1">
                    <a:lumMod val="75000"/>
                    <a:lumOff val="25000"/>
                  </a:schemeClr>
                </a:solidFill>
              </a:rPr>
              <a:t>Performance</a:t>
            </a:r>
            <a:r>
              <a:rPr lang="en-US" sz="1200" baseline="-25000" dirty="0">
                <a:solidFill>
                  <a:schemeClr val="tx1">
                    <a:lumMod val="75000"/>
                    <a:lumOff val="25000"/>
                  </a:schemeClr>
                </a:solidFill>
              </a:rPr>
              <a:t>4</a:t>
            </a:r>
            <a:endParaRPr lang="en-SG" sz="1200" baseline="-25000" dirty="0" err="1">
              <a:solidFill>
                <a:schemeClr val="tx1">
                  <a:lumMod val="75000"/>
                  <a:lumOff val="25000"/>
                </a:schemeClr>
              </a:solidFill>
            </a:endParaRPr>
          </a:p>
        </p:txBody>
      </p:sp>
      <p:sp>
        <p:nvSpPr>
          <p:cNvPr id="38" name="TextBox 37">
            <a:extLst>
              <a:ext uri="{FF2B5EF4-FFF2-40B4-BE49-F238E27FC236}">
                <a16:creationId xmlns:a16="http://schemas.microsoft.com/office/drawing/2014/main" id="{FC12B2ED-3D77-4ED7-B4C9-6160F14EC05A}"/>
              </a:ext>
            </a:extLst>
          </p:cNvPr>
          <p:cNvSpPr txBox="1"/>
          <p:nvPr/>
        </p:nvSpPr>
        <p:spPr>
          <a:xfrm>
            <a:off x="3627318" y="5882010"/>
            <a:ext cx="1813196" cy="275765"/>
          </a:xfrm>
          <a:prstGeom prst="rect">
            <a:avLst/>
          </a:prstGeom>
        </p:spPr>
        <p:txBody>
          <a:bodyPr wrap="square" rtlCol="0">
            <a:normAutofit/>
          </a:bodyPr>
          <a:lstStyle/>
          <a:p>
            <a:pPr algn="l"/>
            <a:r>
              <a:rPr lang="en-US" sz="1200" dirty="0">
                <a:solidFill>
                  <a:schemeClr val="tx1">
                    <a:lumMod val="75000"/>
                    <a:lumOff val="25000"/>
                  </a:schemeClr>
                </a:solidFill>
              </a:rPr>
              <a:t>Performance</a:t>
            </a:r>
            <a:r>
              <a:rPr lang="en-US" sz="1200" baseline="-25000" dirty="0">
                <a:solidFill>
                  <a:schemeClr val="tx1">
                    <a:lumMod val="75000"/>
                    <a:lumOff val="25000"/>
                  </a:schemeClr>
                </a:solidFill>
              </a:rPr>
              <a:t>5</a:t>
            </a:r>
            <a:endParaRPr lang="en-SG" sz="1200" baseline="-25000" dirty="0" err="1">
              <a:solidFill>
                <a:schemeClr val="tx1">
                  <a:lumMod val="75000"/>
                  <a:lumOff val="25000"/>
                </a:schemeClr>
              </a:solidFill>
            </a:endParaRPr>
          </a:p>
        </p:txBody>
      </p:sp>
      <p:sp>
        <p:nvSpPr>
          <p:cNvPr id="39" name="TextBox 38">
            <a:extLst>
              <a:ext uri="{FF2B5EF4-FFF2-40B4-BE49-F238E27FC236}">
                <a16:creationId xmlns:a16="http://schemas.microsoft.com/office/drawing/2014/main" id="{8F893AD4-59AC-4F5B-8C35-03B1ACCC7F57}"/>
              </a:ext>
            </a:extLst>
          </p:cNvPr>
          <p:cNvSpPr txBox="1"/>
          <p:nvPr/>
        </p:nvSpPr>
        <p:spPr>
          <a:xfrm rot="16200000">
            <a:off x="-170533" y="4531933"/>
            <a:ext cx="1813196" cy="275765"/>
          </a:xfrm>
          <a:prstGeom prst="rect">
            <a:avLst/>
          </a:prstGeom>
        </p:spPr>
        <p:txBody>
          <a:bodyPr wrap="square" rtlCol="0">
            <a:normAutofit fontScale="92500" lnSpcReduction="10000"/>
          </a:bodyPr>
          <a:lstStyle/>
          <a:p>
            <a:pPr algn="l"/>
            <a:r>
              <a:rPr lang="en-US" sz="1400" dirty="0">
                <a:solidFill>
                  <a:schemeClr val="tx1">
                    <a:lumMod val="75000"/>
                    <a:lumOff val="25000"/>
                  </a:schemeClr>
                </a:solidFill>
              </a:rPr>
              <a:t>K Iterations (K-Folds)</a:t>
            </a:r>
            <a:endParaRPr lang="en-SG" sz="1400" dirty="0" err="1">
              <a:solidFill>
                <a:schemeClr val="tx1">
                  <a:lumMod val="75000"/>
                  <a:lumOff val="25000"/>
                </a:schemeClr>
              </a:solidFill>
            </a:endParaRPr>
          </a:p>
        </p:txBody>
      </p:sp>
      <p:sp>
        <p:nvSpPr>
          <p:cNvPr id="40" name="Left Bracket 39">
            <a:extLst>
              <a:ext uri="{FF2B5EF4-FFF2-40B4-BE49-F238E27FC236}">
                <a16:creationId xmlns:a16="http://schemas.microsoft.com/office/drawing/2014/main" id="{F81BD2A4-5B6B-4F91-96D2-ED433CDC25D4}"/>
              </a:ext>
            </a:extLst>
          </p:cNvPr>
          <p:cNvSpPr/>
          <p:nvPr/>
        </p:nvSpPr>
        <p:spPr>
          <a:xfrm rot="10800000">
            <a:off x="4748117" y="3510382"/>
            <a:ext cx="45720" cy="2674620"/>
          </a:xfrm>
          <a:prstGeom prst="leftBracket">
            <a:avLst/>
          </a:prstGeom>
          <a:ln w="1905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cxnSp>
        <p:nvCxnSpPr>
          <p:cNvPr id="43" name="Straight Connector 42">
            <a:extLst>
              <a:ext uri="{FF2B5EF4-FFF2-40B4-BE49-F238E27FC236}">
                <a16:creationId xmlns:a16="http://schemas.microsoft.com/office/drawing/2014/main" id="{675889A1-2330-45C7-A0A4-50DC01502757}"/>
              </a:ext>
            </a:extLst>
          </p:cNvPr>
          <p:cNvCxnSpPr/>
          <p:nvPr/>
        </p:nvCxnSpPr>
        <p:spPr>
          <a:xfrm>
            <a:off x="4793837" y="4816190"/>
            <a:ext cx="159798"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619983D1-1B66-44B9-90C3-514648C93B5E}"/>
                  </a:ext>
                </a:extLst>
              </p:cNvPr>
              <p:cNvSpPr txBox="1"/>
              <p:nvPr/>
            </p:nvSpPr>
            <p:spPr>
              <a:xfrm>
                <a:off x="4625547" y="4446342"/>
                <a:ext cx="2308515" cy="733067"/>
              </a:xfrm>
              <a:prstGeom prst="rect">
                <a:avLst/>
              </a:prstGeom>
            </p:spPr>
            <p:txBody>
              <a:bodyPr wrap="square" rtlCol="0">
                <a:noAutofit/>
              </a:bodyPr>
              <a:lstStyle/>
              <a:p>
                <a:pPr algn="l"/>
                <a14:m>
                  <m:oMathPara xmlns:m="http://schemas.openxmlformats.org/officeDocument/2006/math">
                    <m:oMathParaPr>
                      <m:jc m:val="centerGroup"/>
                    </m:oMathParaPr>
                    <m:oMath xmlns:m="http://schemas.openxmlformats.org/officeDocument/2006/math">
                      <m:r>
                        <m:rPr>
                          <m:sty m:val="p"/>
                        </m:rPr>
                        <a:rPr lang="en-US" sz="1200" b="0" i="0" smtClean="0">
                          <a:solidFill>
                            <a:schemeClr val="tx1">
                              <a:lumMod val="75000"/>
                              <a:lumOff val="25000"/>
                            </a:schemeClr>
                          </a:solidFill>
                          <a:latin typeface="Cambria Math" panose="02040503050406030204" pitchFamily="18" charset="0"/>
                        </a:rPr>
                        <m:t>Performance</m:t>
                      </m:r>
                      <m:r>
                        <a:rPr lang="en-SG" sz="1200" i="0" smtClean="0">
                          <a:solidFill>
                            <a:schemeClr val="tx1">
                              <a:lumMod val="75000"/>
                              <a:lumOff val="25000"/>
                            </a:schemeClr>
                          </a:solidFill>
                          <a:latin typeface="Cambria Math" panose="02040503050406030204" pitchFamily="18" charset="0"/>
                        </a:rPr>
                        <m:t>=</m:t>
                      </m:r>
                      <m:f>
                        <m:fPr>
                          <m:ctrlPr>
                            <a:rPr lang="en-SG" sz="1200" i="1" smtClean="0">
                              <a:solidFill>
                                <a:schemeClr val="tx1">
                                  <a:lumMod val="75000"/>
                                  <a:lumOff val="25000"/>
                                </a:schemeClr>
                              </a:solidFill>
                              <a:latin typeface="Cambria Math" panose="02040503050406030204" pitchFamily="18" charset="0"/>
                            </a:rPr>
                          </m:ctrlPr>
                        </m:fPr>
                        <m:num>
                          <m:r>
                            <a:rPr lang="en-US" sz="1200" b="0" i="0" smtClean="0">
                              <a:solidFill>
                                <a:schemeClr val="tx1">
                                  <a:lumMod val="75000"/>
                                  <a:lumOff val="25000"/>
                                </a:schemeClr>
                              </a:solidFill>
                              <a:latin typeface="Cambria Math" panose="02040503050406030204" pitchFamily="18" charset="0"/>
                            </a:rPr>
                            <m:t>1</m:t>
                          </m:r>
                        </m:num>
                        <m:den>
                          <m:r>
                            <a:rPr lang="en-US" sz="1200" b="0" i="0" smtClean="0">
                              <a:solidFill>
                                <a:schemeClr val="tx1">
                                  <a:lumMod val="75000"/>
                                  <a:lumOff val="25000"/>
                                </a:schemeClr>
                              </a:solidFill>
                              <a:latin typeface="Cambria Math" panose="02040503050406030204" pitchFamily="18" charset="0"/>
                            </a:rPr>
                            <m:t>5</m:t>
                          </m:r>
                        </m:den>
                      </m:f>
                      <m:nary>
                        <m:naryPr>
                          <m:chr m:val="∑"/>
                          <m:ctrlPr>
                            <a:rPr lang="en-SG" sz="1200" i="1" smtClean="0">
                              <a:solidFill>
                                <a:schemeClr val="tx1">
                                  <a:lumMod val="75000"/>
                                  <a:lumOff val="25000"/>
                                </a:schemeClr>
                              </a:solidFill>
                              <a:latin typeface="Cambria Math" panose="02040503050406030204" pitchFamily="18" charset="0"/>
                            </a:rPr>
                          </m:ctrlPr>
                        </m:naryPr>
                        <m:sub>
                          <m:r>
                            <m:rPr>
                              <m:sty m:val="p"/>
                              <m:brk m:alnAt="23"/>
                            </m:rPr>
                            <a:rPr lang="en-US" sz="1200" b="0" i="0" smtClean="0">
                              <a:solidFill>
                                <a:schemeClr val="tx1">
                                  <a:lumMod val="75000"/>
                                  <a:lumOff val="25000"/>
                                </a:schemeClr>
                              </a:solidFill>
                              <a:latin typeface="Cambria Math" panose="02040503050406030204" pitchFamily="18" charset="0"/>
                            </a:rPr>
                            <m:t>i</m:t>
                          </m:r>
                          <m:r>
                            <a:rPr lang="en-US" sz="1200" b="0" i="0" smtClean="0">
                              <a:solidFill>
                                <a:schemeClr val="tx1">
                                  <a:lumMod val="75000"/>
                                  <a:lumOff val="25000"/>
                                </a:schemeClr>
                              </a:solidFill>
                              <a:latin typeface="Cambria Math" panose="02040503050406030204" pitchFamily="18" charset="0"/>
                            </a:rPr>
                            <m:t>=1</m:t>
                          </m:r>
                        </m:sub>
                        <m:sup>
                          <m:r>
                            <a:rPr lang="en-US" sz="1200" b="0" i="0" smtClean="0">
                              <a:solidFill>
                                <a:schemeClr val="tx1">
                                  <a:lumMod val="75000"/>
                                  <a:lumOff val="25000"/>
                                </a:schemeClr>
                              </a:solidFill>
                              <a:latin typeface="Cambria Math" panose="02040503050406030204" pitchFamily="18" charset="0"/>
                            </a:rPr>
                            <m:t>5</m:t>
                          </m:r>
                        </m:sup>
                        <m:e>
                          <m:sSub>
                            <m:sSubPr>
                              <m:ctrlPr>
                                <a:rPr lang="en-SG" sz="1200" i="1" smtClean="0">
                                  <a:solidFill>
                                    <a:schemeClr val="tx1">
                                      <a:lumMod val="75000"/>
                                      <a:lumOff val="25000"/>
                                    </a:schemeClr>
                                  </a:solidFill>
                                  <a:latin typeface="Cambria Math" panose="02040503050406030204" pitchFamily="18" charset="0"/>
                                </a:rPr>
                              </m:ctrlPr>
                            </m:sSubPr>
                            <m:e>
                              <m:r>
                                <m:rPr>
                                  <m:sty m:val="p"/>
                                </m:rPr>
                                <a:rPr lang="en-US" sz="1200" b="0" i="0" smtClean="0">
                                  <a:solidFill>
                                    <a:schemeClr val="tx1">
                                      <a:lumMod val="75000"/>
                                      <a:lumOff val="25000"/>
                                    </a:schemeClr>
                                  </a:solidFill>
                                  <a:latin typeface="Cambria Math" panose="02040503050406030204" pitchFamily="18" charset="0"/>
                                </a:rPr>
                                <m:t>Performance</m:t>
                              </m:r>
                            </m:e>
                            <m:sub>
                              <m:r>
                                <m:rPr>
                                  <m:sty m:val="p"/>
                                </m:rPr>
                                <a:rPr lang="en-US" sz="1200" b="0" i="0" smtClean="0">
                                  <a:solidFill>
                                    <a:schemeClr val="tx1">
                                      <a:lumMod val="75000"/>
                                      <a:lumOff val="25000"/>
                                    </a:schemeClr>
                                  </a:solidFill>
                                  <a:latin typeface="Cambria Math" panose="02040503050406030204" pitchFamily="18" charset="0"/>
                                </a:rPr>
                                <m:t>i</m:t>
                              </m:r>
                            </m:sub>
                          </m:sSub>
                        </m:e>
                      </m:nary>
                    </m:oMath>
                  </m:oMathPara>
                </a14:m>
                <a:endParaRPr lang="en-SG" sz="1200" dirty="0" err="1">
                  <a:solidFill>
                    <a:schemeClr val="tx1">
                      <a:lumMod val="75000"/>
                      <a:lumOff val="25000"/>
                    </a:schemeClr>
                  </a:solidFill>
                </a:endParaRPr>
              </a:p>
            </p:txBody>
          </p:sp>
        </mc:Choice>
        <mc:Fallback xmlns="">
          <p:sp>
            <p:nvSpPr>
              <p:cNvPr id="47" name="TextBox 46">
                <a:extLst>
                  <a:ext uri="{FF2B5EF4-FFF2-40B4-BE49-F238E27FC236}">
                    <a16:creationId xmlns:a16="http://schemas.microsoft.com/office/drawing/2014/main" id="{619983D1-1B66-44B9-90C3-514648C93B5E}"/>
                  </a:ext>
                </a:extLst>
              </p:cNvPr>
              <p:cNvSpPr txBox="1">
                <a:spLocks noRot="1" noChangeAspect="1" noMove="1" noResize="1" noEditPoints="1" noAdjustHandles="1" noChangeArrowheads="1" noChangeShapeType="1" noTextEdit="1"/>
              </p:cNvSpPr>
              <p:nvPr/>
            </p:nvSpPr>
            <p:spPr>
              <a:xfrm>
                <a:off x="4625547" y="4446342"/>
                <a:ext cx="2308515" cy="733067"/>
              </a:xfrm>
              <a:prstGeom prst="rect">
                <a:avLst/>
              </a:prstGeom>
              <a:blipFill>
                <a:blip r:embed="rId2"/>
                <a:stretch>
                  <a:fillRect b="-1653"/>
                </a:stretch>
              </a:blipFill>
            </p:spPr>
            <p:txBody>
              <a:bodyPr/>
              <a:lstStyle/>
              <a:p>
                <a:r>
                  <a:rPr lang="en-SG">
                    <a:noFill/>
                  </a:rPr>
                  <a:t> </a:t>
                </a:r>
              </a:p>
            </p:txBody>
          </p:sp>
        </mc:Fallback>
      </mc:AlternateContent>
    </p:spTree>
    <p:extLst>
      <p:ext uri="{BB962C8B-B14F-4D97-AF65-F5344CB8AC3E}">
        <p14:creationId xmlns:p14="http://schemas.microsoft.com/office/powerpoint/2010/main" val="2628965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0C3EA7-C0BE-4EDB-A0C0-750910D5A225}"/>
              </a:ext>
            </a:extLst>
          </p:cNvPr>
          <p:cNvSpPr>
            <a:spLocks noGrp="1"/>
          </p:cNvSpPr>
          <p:nvPr>
            <p:ph idx="1"/>
          </p:nvPr>
        </p:nvSpPr>
        <p:spPr>
          <a:xfrm>
            <a:off x="447675" y="897199"/>
            <a:ext cx="8363203" cy="1786811"/>
          </a:xfrm>
        </p:spPr>
        <p:txBody>
          <a:bodyPr>
            <a:normAutofit lnSpcReduction="10000"/>
          </a:bodyPr>
          <a:lstStyle/>
          <a:p>
            <a:r>
              <a:rPr lang="en-US" dirty="0"/>
              <a:t>All ML algorithms have parameters that can be modified</a:t>
            </a:r>
          </a:p>
          <a:p>
            <a:pPr lvl="1"/>
            <a:r>
              <a:rPr lang="en-US" dirty="0"/>
              <a:t>These “hyperparameters” can be optimized via a random grid search to regression error (MSE and RMSE) metrics.</a:t>
            </a:r>
          </a:p>
          <a:p>
            <a:pPr lvl="1"/>
            <a:r>
              <a:rPr lang="en-US" dirty="0"/>
              <a:t>Optimization does plateau; more runs or more cross-validation will not reduce the error further.</a:t>
            </a:r>
          </a:p>
          <a:p>
            <a:pPr lvl="2"/>
            <a:r>
              <a:rPr lang="en-US" dirty="0"/>
              <a:t>For 10-fold cross-validation i.e. 10 subsets of the full training data, running it 50x means the optimization algorithm tunes the hyperparameters 50 times per model (using gradient descent). The total run time is 180s, and the MAE obtained was 9.12. Repeating this for 1,000 fits results in a run time of &gt;1 hour , but the MAE only reduces to 9.07. Therefore, more iterations does not substantially minimize the error.</a:t>
            </a:r>
          </a:p>
          <a:p>
            <a:pPr lvl="1"/>
            <a:endParaRPr lang="en-SG" dirty="0"/>
          </a:p>
        </p:txBody>
      </p:sp>
      <p:sp>
        <p:nvSpPr>
          <p:cNvPr id="3" name="Slide Number Placeholder 2">
            <a:extLst>
              <a:ext uri="{FF2B5EF4-FFF2-40B4-BE49-F238E27FC236}">
                <a16:creationId xmlns:a16="http://schemas.microsoft.com/office/drawing/2014/main" id="{CA29B124-71AE-49D2-B0F0-841BB0E4A2DE}"/>
              </a:ext>
            </a:extLst>
          </p:cNvPr>
          <p:cNvSpPr>
            <a:spLocks noGrp="1"/>
          </p:cNvSpPr>
          <p:nvPr>
            <p:ph type="sldNum" sz="quarter" idx="4"/>
          </p:nvPr>
        </p:nvSpPr>
        <p:spPr/>
        <p:txBody>
          <a:bodyPr/>
          <a:lstStyle/>
          <a:p>
            <a:fld id="{14A3106C-58CB-42DB-B4B7-C84BBDA5655D}" type="slidenum">
              <a:rPr lang="en-GB" smtClean="0"/>
              <a:pPr/>
              <a:t>18</a:t>
            </a:fld>
            <a:endParaRPr lang="en-GB"/>
          </a:p>
        </p:txBody>
      </p:sp>
      <p:sp>
        <p:nvSpPr>
          <p:cNvPr id="4" name="Title 3">
            <a:extLst>
              <a:ext uri="{FF2B5EF4-FFF2-40B4-BE49-F238E27FC236}">
                <a16:creationId xmlns:a16="http://schemas.microsoft.com/office/drawing/2014/main" id="{B013406E-3F3C-46E9-BB25-FFB1E4395340}"/>
              </a:ext>
            </a:extLst>
          </p:cNvPr>
          <p:cNvSpPr>
            <a:spLocks noGrp="1"/>
          </p:cNvSpPr>
          <p:nvPr>
            <p:ph type="title"/>
          </p:nvPr>
        </p:nvSpPr>
        <p:spPr/>
        <p:txBody>
          <a:bodyPr/>
          <a:lstStyle/>
          <a:p>
            <a:r>
              <a:rPr lang="en-US"/>
              <a:t>Tuning the Model by varying Hyperparameter</a:t>
            </a:r>
            <a:endParaRPr lang="en-SG"/>
          </a:p>
        </p:txBody>
      </p:sp>
      <p:pic>
        <p:nvPicPr>
          <p:cNvPr id="1026" name="Picture 2">
            <a:extLst>
              <a:ext uri="{FF2B5EF4-FFF2-40B4-BE49-F238E27FC236}">
                <a16:creationId xmlns:a16="http://schemas.microsoft.com/office/drawing/2014/main" id="{8C748BCC-38A1-4200-BC5F-2FF02FD484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173" y="3429000"/>
            <a:ext cx="3388510" cy="241900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7F09E5C-AED6-4EC5-AD9F-F65E6D9EE35E}"/>
              </a:ext>
            </a:extLst>
          </p:cNvPr>
          <p:cNvPicPr>
            <a:picLocks noChangeAspect="1"/>
          </p:cNvPicPr>
          <p:nvPr/>
        </p:nvPicPr>
        <p:blipFill>
          <a:blip r:embed="rId4"/>
          <a:stretch>
            <a:fillRect/>
          </a:stretch>
        </p:blipFill>
        <p:spPr>
          <a:xfrm>
            <a:off x="4147187" y="2664377"/>
            <a:ext cx="4533263" cy="3330205"/>
          </a:xfrm>
          <a:prstGeom prst="rect">
            <a:avLst/>
          </a:prstGeom>
        </p:spPr>
      </p:pic>
      <p:sp>
        <p:nvSpPr>
          <p:cNvPr id="6" name="Rectangle 5">
            <a:extLst>
              <a:ext uri="{FF2B5EF4-FFF2-40B4-BE49-F238E27FC236}">
                <a16:creationId xmlns:a16="http://schemas.microsoft.com/office/drawing/2014/main" id="{22655896-499B-41BB-8201-03DDDEA8CE3D}"/>
              </a:ext>
            </a:extLst>
          </p:cNvPr>
          <p:cNvSpPr/>
          <p:nvPr/>
        </p:nvSpPr>
        <p:spPr>
          <a:xfrm>
            <a:off x="1073753" y="3556003"/>
            <a:ext cx="278831" cy="1948899"/>
          </a:xfrm>
          <a:prstGeom prst="rect">
            <a:avLst/>
          </a:prstGeom>
          <a:solidFill>
            <a:srgbClr val="FFFF00">
              <a:alpha val="25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3" name="Straight Arrow Connector 12">
            <a:extLst>
              <a:ext uri="{FF2B5EF4-FFF2-40B4-BE49-F238E27FC236}">
                <a16:creationId xmlns:a16="http://schemas.microsoft.com/office/drawing/2014/main" id="{5B2FB3BF-2C53-4602-8081-6A7E9E80F835}"/>
              </a:ext>
            </a:extLst>
          </p:cNvPr>
          <p:cNvCxnSpPr>
            <a:cxnSpLocks/>
            <a:stCxn id="6" idx="2"/>
          </p:cNvCxnSpPr>
          <p:nvPr/>
        </p:nvCxnSpPr>
        <p:spPr>
          <a:xfrm>
            <a:off x="1213169" y="5504902"/>
            <a:ext cx="5200649" cy="489680"/>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8CF6266-BBC8-4CFE-9A73-6BF0C06F94E7}"/>
              </a:ext>
            </a:extLst>
          </p:cNvPr>
          <p:cNvSpPr txBox="1"/>
          <p:nvPr/>
        </p:nvSpPr>
        <p:spPr>
          <a:xfrm>
            <a:off x="755650" y="6063797"/>
            <a:ext cx="7913410" cy="502599"/>
          </a:xfrm>
          <a:prstGeom prst="rect">
            <a:avLst/>
          </a:prstGeom>
        </p:spPr>
        <p:txBody>
          <a:bodyPr wrap="square" rtlCol="0">
            <a:normAutofit/>
          </a:bodyPr>
          <a:lstStyle/>
          <a:p>
            <a:pPr algn="l"/>
            <a:r>
              <a:rPr lang="en-US" sz="1300" dirty="0">
                <a:solidFill>
                  <a:schemeClr val="tx1">
                    <a:lumMod val="75000"/>
                    <a:lumOff val="25000"/>
                  </a:schemeClr>
                </a:solidFill>
              </a:rPr>
              <a:t>The solution converges rapidly at ~50 iterations in the hyperparameter grid search; adding more iterations to improve model performance is counter-productive since it only increases the training time</a:t>
            </a:r>
            <a:endParaRPr lang="en-SG" sz="1300" dirty="0">
              <a:solidFill>
                <a:schemeClr val="tx1">
                  <a:lumMod val="75000"/>
                  <a:lumOff val="25000"/>
                </a:schemeClr>
              </a:solidFill>
            </a:endParaRPr>
          </a:p>
        </p:txBody>
      </p:sp>
      <p:cxnSp>
        <p:nvCxnSpPr>
          <p:cNvPr id="10" name="Straight Arrow Connector 9">
            <a:extLst>
              <a:ext uri="{FF2B5EF4-FFF2-40B4-BE49-F238E27FC236}">
                <a16:creationId xmlns:a16="http://schemas.microsoft.com/office/drawing/2014/main" id="{D29CAD07-3B1C-44BD-AE84-D7B9849CDD25}"/>
              </a:ext>
            </a:extLst>
          </p:cNvPr>
          <p:cNvCxnSpPr>
            <a:cxnSpLocks/>
            <a:endCxn id="5" idx="0"/>
          </p:cNvCxnSpPr>
          <p:nvPr/>
        </p:nvCxnSpPr>
        <p:spPr>
          <a:xfrm flipV="1">
            <a:off x="1213168" y="2664377"/>
            <a:ext cx="5200651" cy="861606"/>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DEFBC5C-7532-4EDB-B4A6-87029DDD7095}"/>
              </a:ext>
            </a:extLst>
          </p:cNvPr>
          <p:cNvCxnSpPr>
            <a:cxnSpLocks/>
            <a:endCxn id="9" idx="0"/>
          </p:cNvCxnSpPr>
          <p:nvPr/>
        </p:nvCxnSpPr>
        <p:spPr>
          <a:xfrm>
            <a:off x="5029200" y="3912781"/>
            <a:ext cx="498602" cy="547113"/>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A6E79F9-1188-4A94-8A04-8361437266A1}"/>
              </a:ext>
            </a:extLst>
          </p:cNvPr>
          <p:cNvSpPr txBox="1"/>
          <p:nvPr/>
        </p:nvSpPr>
        <p:spPr>
          <a:xfrm>
            <a:off x="4848447" y="4459894"/>
            <a:ext cx="1358710" cy="276447"/>
          </a:xfrm>
          <a:prstGeom prst="rect">
            <a:avLst/>
          </a:prstGeom>
        </p:spPr>
        <p:txBody>
          <a:bodyPr wrap="none" rtlCol="0">
            <a:normAutofit lnSpcReduction="10000"/>
          </a:bodyPr>
          <a:lstStyle/>
          <a:p>
            <a:pPr algn="l"/>
            <a:r>
              <a:rPr lang="en-US" sz="1300">
                <a:solidFill>
                  <a:schemeClr val="tx1">
                    <a:lumMod val="75000"/>
                    <a:lumOff val="25000"/>
                  </a:schemeClr>
                </a:solidFill>
              </a:rPr>
              <a:t>Local Minimum</a:t>
            </a:r>
            <a:endParaRPr lang="en-SG" sz="1300" err="1">
              <a:solidFill>
                <a:schemeClr val="tx1">
                  <a:lumMod val="75000"/>
                  <a:lumOff val="25000"/>
                </a:schemeClr>
              </a:solidFill>
            </a:endParaRPr>
          </a:p>
        </p:txBody>
      </p:sp>
      <p:cxnSp>
        <p:nvCxnSpPr>
          <p:cNvPr id="15" name="Straight Arrow Connector 14">
            <a:extLst>
              <a:ext uri="{FF2B5EF4-FFF2-40B4-BE49-F238E27FC236}">
                <a16:creationId xmlns:a16="http://schemas.microsoft.com/office/drawing/2014/main" id="{FCBE2B88-D9AF-48E2-ABD4-F3D4CEA7A5AC}"/>
              </a:ext>
            </a:extLst>
          </p:cNvPr>
          <p:cNvCxnSpPr>
            <a:cxnSpLocks/>
            <a:stCxn id="16" idx="2"/>
            <a:endCxn id="19" idx="0"/>
          </p:cNvCxnSpPr>
          <p:nvPr/>
        </p:nvCxnSpPr>
        <p:spPr>
          <a:xfrm>
            <a:off x="7437475" y="4173991"/>
            <a:ext cx="331051" cy="442449"/>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473E9B8-1CB7-4D5F-B08F-9B055511078C}"/>
              </a:ext>
            </a:extLst>
          </p:cNvPr>
          <p:cNvSpPr txBox="1"/>
          <p:nvPr/>
        </p:nvSpPr>
        <p:spPr>
          <a:xfrm>
            <a:off x="7089171" y="4616440"/>
            <a:ext cx="1358710" cy="276447"/>
          </a:xfrm>
          <a:prstGeom prst="rect">
            <a:avLst/>
          </a:prstGeom>
        </p:spPr>
        <p:txBody>
          <a:bodyPr wrap="none" rtlCol="0">
            <a:normAutofit lnSpcReduction="10000"/>
          </a:bodyPr>
          <a:lstStyle/>
          <a:p>
            <a:pPr algn="l"/>
            <a:r>
              <a:rPr lang="en-US" sz="1300">
                <a:solidFill>
                  <a:schemeClr val="tx1">
                    <a:lumMod val="75000"/>
                    <a:lumOff val="25000"/>
                  </a:schemeClr>
                </a:solidFill>
              </a:rPr>
              <a:t>Global Minimum</a:t>
            </a:r>
            <a:endParaRPr lang="en-SG" sz="1300" err="1">
              <a:solidFill>
                <a:schemeClr val="tx1">
                  <a:lumMod val="75000"/>
                  <a:lumOff val="25000"/>
                </a:schemeClr>
              </a:solidFill>
            </a:endParaRPr>
          </a:p>
        </p:txBody>
      </p:sp>
      <p:sp>
        <p:nvSpPr>
          <p:cNvPr id="16" name="Rectangle 15">
            <a:extLst>
              <a:ext uri="{FF2B5EF4-FFF2-40B4-BE49-F238E27FC236}">
                <a16:creationId xmlns:a16="http://schemas.microsoft.com/office/drawing/2014/main" id="{B6C4D412-EC9B-493F-82E2-7102B0B1D3EC}"/>
              </a:ext>
            </a:extLst>
          </p:cNvPr>
          <p:cNvSpPr/>
          <p:nvPr/>
        </p:nvSpPr>
        <p:spPr>
          <a:xfrm>
            <a:off x="6698512" y="3817088"/>
            <a:ext cx="1477925" cy="356903"/>
          </a:xfrm>
          <a:prstGeom prst="rect">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17603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D707093-FE86-41B9-BD96-05838E66A35C}"/>
              </a:ext>
            </a:extLst>
          </p:cNvPr>
          <p:cNvSpPr>
            <a:spLocks noGrp="1"/>
          </p:cNvSpPr>
          <p:nvPr>
            <p:ph type="sldNum" sz="quarter" idx="4"/>
          </p:nvPr>
        </p:nvSpPr>
        <p:spPr/>
        <p:txBody>
          <a:bodyPr/>
          <a:lstStyle/>
          <a:p>
            <a:fld id="{14A3106C-58CB-42DB-B4B7-C84BBDA5655D}" type="slidenum">
              <a:rPr lang="en-GB" smtClean="0"/>
              <a:pPr/>
              <a:t>19</a:t>
            </a:fld>
            <a:endParaRPr lang="en-GB"/>
          </a:p>
        </p:txBody>
      </p:sp>
      <p:sp>
        <p:nvSpPr>
          <p:cNvPr id="4" name="Title 3">
            <a:extLst>
              <a:ext uri="{FF2B5EF4-FFF2-40B4-BE49-F238E27FC236}">
                <a16:creationId xmlns:a16="http://schemas.microsoft.com/office/drawing/2014/main" id="{19D7AD6D-D2EC-4AC8-A561-B416D348B836}"/>
              </a:ext>
            </a:extLst>
          </p:cNvPr>
          <p:cNvSpPr>
            <a:spLocks noGrp="1"/>
          </p:cNvSpPr>
          <p:nvPr>
            <p:ph type="title"/>
          </p:nvPr>
        </p:nvSpPr>
        <p:spPr/>
        <p:txBody>
          <a:bodyPr/>
          <a:lstStyle/>
          <a:p>
            <a:r>
              <a:rPr lang="en-US"/>
              <a:t>Combining various ML techniques</a:t>
            </a:r>
            <a:endParaRPr lang="en-SG"/>
          </a:p>
        </p:txBody>
      </p:sp>
      <p:sp>
        <p:nvSpPr>
          <p:cNvPr id="5" name="Content Placeholder 4">
            <a:extLst>
              <a:ext uri="{FF2B5EF4-FFF2-40B4-BE49-F238E27FC236}">
                <a16:creationId xmlns:a16="http://schemas.microsoft.com/office/drawing/2014/main" id="{ED96ECB4-25A9-4FDC-AB67-666B7F54D4F6}"/>
              </a:ext>
            </a:extLst>
          </p:cNvPr>
          <p:cNvSpPr txBox="1">
            <a:spLocks noGrp="1"/>
          </p:cNvSpPr>
          <p:nvPr>
            <p:ph idx="1"/>
          </p:nvPr>
        </p:nvSpPr>
        <p:spPr>
          <a:xfrm>
            <a:off x="447675" y="791282"/>
            <a:ext cx="8227517" cy="3177793"/>
          </a:xfrm>
          <a:prstGeom prst="rect">
            <a:avLst/>
          </a:prstGeom>
          <a:noFill/>
        </p:spPr>
        <p:txBody>
          <a:bodyPr wrap="square">
            <a:spAutoFit/>
          </a:bodyPr>
          <a:lstStyle/>
          <a:p>
            <a:r>
              <a:rPr lang="en-US" sz="1800" dirty="0"/>
              <a:t>Improving the predictive capability of ML an be done by “averaging” different interpreted models (Ensemble Modelling). </a:t>
            </a:r>
          </a:p>
          <a:p>
            <a:pPr lvl="1"/>
            <a:r>
              <a:rPr lang="en-US" sz="1600" b="1" dirty="0"/>
              <a:t>Bootstrap Aggregating (Bagging) </a:t>
            </a:r>
            <a:r>
              <a:rPr lang="en-US" sz="1600" dirty="0"/>
              <a:t>– take (homogeneous) “weak learners” of the same type (same variables each time, but random subset), pass a prediction through each of them and </a:t>
            </a:r>
            <a:r>
              <a:rPr lang="en-US" sz="1600" dirty="0" err="1"/>
              <a:t>and</a:t>
            </a:r>
            <a:r>
              <a:rPr lang="en-US" sz="1600" dirty="0"/>
              <a:t> average the result. Each “weak learner” is independent</a:t>
            </a:r>
          </a:p>
          <a:p>
            <a:pPr lvl="1"/>
            <a:r>
              <a:rPr lang="en-US" sz="1600" b="1" dirty="0"/>
              <a:t>Boosting</a:t>
            </a:r>
            <a:r>
              <a:rPr lang="en-US" sz="1600" dirty="0"/>
              <a:t> – “Strong learner” = Weighted sum of (homogeneous) “Weak Learners” with higher importance given to models that were difficult to predict in the previous step.</a:t>
            </a:r>
          </a:p>
          <a:p>
            <a:pPr lvl="1"/>
            <a:r>
              <a:rPr lang="en-US" sz="1600" b="1" dirty="0"/>
              <a:t>Blending/ Stacking </a:t>
            </a:r>
            <a:r>
              <a:rPr lang="en-US" sz="1600" dirty="0"/>
              <a:t>– combining different “weak learners” – i.e. multiple models are trained to predict the outcome and a meta-model is created that uses the predictions from those models as an input along with the original features.</a:t>
            </a:r>
            <a:endParaRPr lang="en-US" sz="1800" dirty="0"/>
          </a:p>
        </p:txBody>
      </p:sp>
      <p:pic>
        <p:nvPicPr>
          <p:cNvPr id="15" name="Graphic 14" descr="Decision chart with solid fill">
            <a:extLst>
              <a:ext uri="{FF2B5EF4-FFF2-40B4-BE49-F238E27FC236}">
                <a16:creationId xmlns:a16="http://schemas.microsoft.com/office/drawing/2014/main" id="{31F21ED6-A294-46E8-9711-D6445921947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66139" y="4324710"/>
            <a:ext cx="386622" cy="386622"/>
          </a:xfrm>
          <a:prstGeom prst="rect">
            <a:avLst/>
          </a:prstGeom>
        </p:spPr>
      </p:pic>
      <p:sp>
        <p:nvSpPr>
          <p:cNvPr id="30" name="TextBox 29">
            <a:extLst>
              <a:ext uri="{FF2B5EF4-FFF2-40B4-BE49-F238E27FC236}">
                <a16:creationId xmlns:a16="http://schemas.microsoft.com/office/drawing/2014/main" id="{CB5692A8-B8AB-4D8B-9399-A1F15A6EFC89}"/>
              </a:ext>
            </a:extLst>
          </p:cNvPr>
          <p:cNvSpPr txBox="1"/>
          <p:nvPr/>
        </p:nvSpPr>
        <p:spPr>
          <a:xfrm>
            <a:off x="286708" y="3939041"/>
            <a:ext cx="1503960" cy="380284"/>
          </a:xfrm>
          <a:prstGeom prst="rect">
            <a:avLst/>
          </a:prstGeom>
        </p:spPr>
        <p:txBody>
          <a:bodyPr wrap="square" rtlCol="0">
            <a:normAutofit/>
          </a:bodyPr>
          <a:lstStyle/>
          <a:p>
            <a:pPr algn="ctr"/>
            <a:r>
              <a:rPr lang="en-US" sz="1400" b="1" u="sng" dirty="0">
                <a:solidFill>
                  <a:schemeClr val="tx1">
                    <a:lumMod val="75000"/>
                    <a:lumOff val="25000"/>
                  </a:schemeClr>
                </a:solidFill>
              </a:rPr>
              <a:t>Single</a:t>
            </a:r>
            <a:endParaRPr lang="en-SG" sz="1400" b="1" u="sng" dirty="0" err="1">
              <a:solidFill>
                <a:schemeClr val="tx1">
                  <a:lumMod val="75000"/>
                  <a:lumOff val="25000"/>
                </a:schemeClr>
              </a:solidFill>
            </a:endParaRPr>
          </a:p>
        </p:txBody>
      </p:sp>
      <p:sp>
        <p:nvSpPr>
          <p:cNvPr id="31" name="TextBox 30">
            <a:extLst>
              <a:ext uri="{FF2B5EF4-FFF2-40B4-BE49-F238E27FC236}">
                <a16:creationId xmlns:a16="http://schemas.microsoft.com/office/drawing/2014/main" id="{97E5A1B7-4E5F-4C41-8542-EC0201D1F009}"/>
              </a:ext>
            </a:extLst>
          </p:cNvPr>
          <p:cNvSpPr txBox="1"/>
          <p:nvPr/>
        </p:nvSpPr>
        <p:spPr>
          <a:xfrm>
            <a:off x="223745" y="4753046"/>
            <a:ext cx="1503960" cy="380284"/>
          </a:xfrm>
          <a:prstGeom prst="rect">
            <a:avLst/>
          </a:prstGeom>
        </p:spPr>
        <p:txBody>
          <a:bodyPr wrap="square" rtlCol="0">
            <a:normAutofit/>
          </a:bodyPr>
          <a:lstStyle/>
          <a:p>
            <a:pPr algn="ctr"/>
            <a:r>
              <a:rPr lang="en-US" sz="1400" dirty="0">
                <a:solidFill>
                  <a:schemeClr val="tx1">
                    <a:lumMod val="75000"/>
                    <a:lumOff val="25000"/>
                  </a:schemeClr>
                </a:solidFill>
              </a:rPr>
              <a:t>1 Iteration</a:t>
            </a:r>
            <a:endParaRPr lang="en-SG" sz="1400" dirty="0" err="1">
              <a:solidFill>
                <a:schemeClr val="tx1">
                  <a:lumMod val="75000"/>
                  <a:lumOff val="25000"/>
                </a:schemeClr>
              </a:solidFill>
            </a:endParaRPr>
          </a:p>
        </p:txBody>
      </p:sp>
      <p:sp>
        <p:nvSpPr>
          <p:cNvPr id="38" name="Oval 37">
            <a:extLst>
              <a:ext uri="{FF2B5EF4-FFF2-40B4-BE49-F238E27FC236}">
                <a16:creationId xmlns:a16="http://schemas.microsoft.com/office/drawing/2014/main" id="{647E7A5A-515C-42EF-BE89-FA44A9149386}"/>
              </a:ext>
            </a:extLst>
          </p:cNvPr>
          <p:cNvSpPr/>
          <p:nvPr/>
        </p:nvSpPr>
        <p:spPr>
          <a:xfrm>
            <a:off x="2096619" y="4259975"/>
            <a:ext cx="557221" cy="5551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9" name="Straight Arrow Connector 38">
            <a:extLst>
              <a:ext uri="{FF2B5EF4-FFF2-40B4-BE49-F238E27FC236}">
                <a16:creationId xmlns:a16="http://schemas.microsoft.com/office/drawing/2014/main" id="{3ABD672A-7421-4DF5-B760-EEF311D9FC30}"/>
              </a:ext>
            </a:extLst>
          </p:cNvPr>
          <p:cNvCxnSpPr>
            <a:cxnSpLocks/>
            <a:stCxn id="38" idx="6"/>
            <a:endCxn id="40" idx="2"/>
          </p:cNvCxnSpPr>
          <p:nvPr/>
        </p:nvCxnSpPr>
        <p:spPr>
          <a:xfrm>
            <a:off x="2653840" y="4537565"/>
            <a:ext cx="251264" cy="0"/>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8C536398-DC4E-44C8-9DE4-1146E5A845F7}"/>
              </a:ext>
            </a:extLst>
          </p:cNvPr>
          <p:cNvSpPr/>
          <p:nvPr/>
        </p:nvSpPr>
        <p:spPr>
          <a:xfrm>
            <a:off x="2905104" y="4306750"/>
            <a:ext cx="465057" cy="461630"/>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41" name="Graphic 40" descr="Decision chart with solid fill">
            <a:extLst>
              <a:ext uri="{FF2B5EF4-FFF2-40B4-BE49-F238E27FC236}">
                <a16:creationId xmlns:a16="http://schemas.microsoft.com/office/drawing/2014/main" id="{B5B77B00-2B17-43D8-B70D-C1C5A1E283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65031" y="4351415"/>
            <a:ext cx="345203" cy="345203"/>
          </a:xfrm>
          <a:prstGeom prst="rect">
            <a:avLst/>
          </a:prstGeom>
        </p:spPr>
      </p:pic>
      <p:sp>
        <p:nvSpPr>
          <p:cNvPr id="42" name="TextBox 41">
            <a:extLst>
              <a:ext uri="{FF2B5EF4-FFF2-40B4-BE49-F238E27FC236}">
                <a16:creationId xmlns:a16="http://schemas.microsoft.com/office/drawing/2014/main" id="{5FD8EF97-1E58-409F-9738-5DD7450235DB}"/>
              </a:ext>
            </a:extLst>
          </p:cNvPr>
          <p:cNvSpPr txBox="1"/>
          <p:nvPr/>
        </p:nvSpPr>
        <p:spPr>
          <a:xfrm>
            <a:off x="1973194" y="3969075"/>
            <a:ext cx="1503960" cy="380284"/>
          </a:xfrm>
          <a:prstGeom prst="rect">
            <a:avLst/>
          </a:prstGeom>
        </p:spPr>
        <p:txBody>
          <a:bodyPr wrap="square" rtlCol="0">
            <a:normAutofit/>
          </a:bodyPr>
          <a:lstStyle/>
          <a:p>
            <a:pPr algn="ctr"/>
            <a:r>
              <a:rPr lang="en-US" sz="1400" b="1" u="sng" dirty="0">
                <a:solidFill>
                  <a:schemeClr val="tx1">
                    <a:lumMod val="75000"/>
                    <a:lumOff val="25000"/>
                  </a:schemeClr>
                </a:solidFill>
              </a:rPr>
              <a:t>Bagging</a:t>
            </a:r>
            <a:endParaRPr lang="en-SG" sz="1400" b="1" u="sng" dirty="0" err="1">
              <a:solidFill>
                <a:schemeClr val="tx1">
                  <a:lumMod val="75000"/>
                  <a:lumOff val="25000"/>
                </a:schemeClr>
              </a:solidFill>
            </a:endParaRPr>
          </a:p>
        </p:txBody>
      </p:sp>
      <p:sp>
        <p:nvSpPr>
          <p:cNvPr id="51" name="TextBox 50">
            <a:extLst>
              <a:ext uri="{FF2B5EF4-FFF2-40B4-BE49-F238E27FC236}">
                <a16:creationId xmlns:a16="http://schemas.microsoft.com/office/drawing/2014/main" id="{57C77FC8-EBC7-495A-99FC-9578D283622F}"/>
              </a:ext>
            </a:extLst>
          </p:cNvPr>
          <p:cNvSpPr txBox="1"/>
          <p:nvPr/>
        </p:nvSpPr>
        <p:spPr>
          <a:xfrm>
            <a:off x="1979085" y="6273074"/>
            <a:ext cx="1503960" cy="380284"/>
          </a:xfrm>
          <a:prstGeom prst="rect">
            <a:avLst/>
          </a:prstGeom>
        </p:spPr>
        <p:txBody>
          <a:bodyPr wrap="square" rtlCol="0">
            <a:normAutofit/>
          </a:bodyPr>
          <a:lstStyle/>
          <a:p>
            <a:pPr algn="ctr"/>
            <a:r>
              <a:rPr lang="en-US" sz="1400" dirty="0">
                <a:solidFill>
                  <a:schemeClr val="tx1">
                    <a:lumMod val="75000"/>
                    <a:lumOff val="25000"/>
                  </a:schemeClr>
                </a:solidFill>
              </a:rPr>
              <a:t>Parallel</a:t>
            </a:r>
            <a:endParaRPr lang="en-SG" sz="1400" dirty="0" err="1">
              <a:solidFill>
                <a:schemeClr val="tx1">
                  <a:lumMod val="75000"/>
                  <a:lumOff val="25000"/>
                </a:schemeClr>
              </a:solidFill>
            </a:endParaRPr>
          </a:p>
        </p:txBody>
      </p:sp>
      <p:cxnSp>
        <p:nvCxnSpPr>
          <p:cNvPr id="53" name="Connector: Elbow 52">
            <a:extLst>
              <a:ext uri="{FF2B5EF4-FFF2-40B4-BE49-F238E27FC236}">
                <a16:creationId xmlns:a16="http://schemas.microsoft.com/office/drawing/2014/main" id="{3A927876-56C3-47BA-9379-51F7464E06E5}"/>
              </a:ext>
            </a:extLst>
          </p:cNvPr>
          <p:cNvCxnSpPr>
            <a:cxnSpLocks/>
            <a:stCxn id="38" idx="2"/>
            <a:endCxn id="71" idx="2"/>
          </p:cNvCxnSpPr>
          <p:nvPr/>
        </p:nvCxnSpPr>
        <p:spPr>
          <a:xfrm rot="10800000" flipH="1" flipV="1">
            <a:off x="2096618" y="4537565"/>
            <a:ext cx="5427" cy="1440108"/>
          </a:xfrm>
          <a:prstGeom prst="bentConnector3">
            <a:avLst>
              <a:gd name="adj1" fmla="val -4212272"/>
            </a:avLst>
          </a:prstGeom>
          <a:ln w="9525">
            <a:solidFill>
              <a:schemeClr val="bg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B5DEE0A1-5829-4B84-ACC9-D1D89A664EFE}"/>
              </a:ext>
            </a:extLst>
          </p:cNvPr>
          <p:cNvCxnSpPr>
            <a:cxnSpLocks/>
          </p:cNvCxnSpPr>
          <p:nvPr/>
        </p:nvCxnSpPr>
        <p:spPr>
          <a:xfrm>
            <a:off x="1869993" y="5132035"/>
            <a:ext cx="226624" cy="0"/>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427D46BA-8C0A-4628-97C5-861257FDBBDC}"/>
              </a:ext>
            </a:extLst>
          </p:cNvPr>
          <p:cNvSpPr/>
          <p:nvPr/>
        </p:nvSpPr>
        <p:spPr>
          <a:xfrm>
            <a:off x="2101374" y="4834851"/>
            <a:ext cx="557221" cy="5551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66" name="Straight Arrow Connector 65">
            <a:extLst>
              <a:ext uri="{FF2B5EF4-FFF2-40B4-BE49-F238E27FC236}">
                <a16:creationId xmlns:a16="http://schemas.microsoft.com/office/drawing/2014/main" id="{C5D4F216-6C7E-4ED9-8AEC-3DB9016B7DA9}"/>
              </a:ext>
            </a:extLst>
          </p:cNvPr>
          <p:cNvCxnSpPr>
            <a:cxnSpLocks/>
            <a:stCxn id="65" idx="6"/>
            <a:endCxn id="67" idx="2"/>
          </p:cNvCxnSpPr>
          <p:nvPr/>
        </p:nvCxnSpPr>
        <p:spPr>
          <a:xfrm flipV="1">
            <a:off x="2658595" y="5110454"/>
            <a:ext cx="232478" cy="1987"/>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2D5B9E84-849A-4533-B036-8219CCE2F8F2}"/>
              </a:ext>
            </a:extLst>
          </p:cNvPr>
          <p:cNvSpPr/>
          <p:nvPr/>
        </p:nvSpPr>
        <p:spPr>
          <a:xfrm>
            <a:off x="2891073" y="4879639"/>
            <a:ext cx="465057" cy="461630"/>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68" name="Graphic 67" descr="Decision chart with solid fill">
            <a:extLst>
              <a:ext uri="{FF2B5EF4-FFF2-40B4-BE49-F238E27FC236}">
                <a16:creationId xmlns:a16="http://schemas.microsoft.com/office/drawing/2014/main" id="{B8BA7FD4-976E-41C5-9F04-944827F9C5E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57626" y="4927042"/>
            <a:ext cx="345203" cy="345203"/>
          </a:xfrm>
          <a:prstGeom prst="rect">
            <a:avLst/>
          </a:prstGeom>
        </p:spPr>
      </p:pic>
      <p:sp>
        <p:nvSpPr>
          <p:cNvPr id="71" name="Oval 70">
            <a:extLst>
              <a:ext uri="{FF2B5EF4-FFF2-40B4-BE49-F238E27FC236}">
                <a16:creationId xmlns:a16="http://schemas.microsoft.com/office/drawing/2014/main" id="{AAC44F86-9E79-4B2F-BD5C-FA8EB5EF39F9}"/>
              </a:ext>
            </a:extLst>
          </p:cNvPr>
          <p:cNvSpPr/>
          <p:nvPr/>
        </p:nvSpPr>
        <p:spPr>
          <a:xfrm>
            <a:off x="2102046" y="5700083"/>
            <a:ext cx="557221" cy="5551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2" name="Straight Arrow Connector 71">
            <a:extLst>
              <a:ext uri="{FF2B5EF4-FFF2-40B4-BE49-F238E27FC236}">
                <a16:creationId xmlns:a16="http://schemas.microsoft.com/office/drawing/2014/main" id="{22A92534-9EED-4B31-B793-A984E30B597B}"/>
              </a:ext>
            </a:extLst>
          </p:cNvPr>
          <p:cNvCxnSpPr>
            <a:cxnSpLocks/>
            <a:stCxn id="71" idx="6"/>
            <a:endCxn id="73" idx="2"/>
          </p:cNvCxnSpPr>
          <p:nvPr/>
        </p:nvCxnSpPr>
        <p:spPr>
          <a:xfrm>
            <a:off x="2659267" y="5977673"/>
            <a:ext cx="231806" cy="0"/>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2777BDAA-6697-4A6D-8395-7C2AFFDC3AC2}"/>
              </a:ext>
            </a:extLst>
          </p:cNvPr>
          <p:cNvSpPr/>
          <p:nvPr/>
        </p:nvSpPr>
        <p:spPr>
          <a:xfrm>
            <a:off x="2891073" y="5746858"/>
            <a:ext cx="465057" cy="461630"/>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74" name="Graphic 73" descr="Decision chart with solid fill">
            <a:extLst>
              <a:ext uri="{FF2B5EF4-FFF2-40B4-BE49-F238E27FC236}">
                <a16:creationId xmlns:a16="http://schemas.microsoft.com/office/drawing/2014/main" id="{0A68E7F9-7422-4E2F-B014-7C5557F212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57626" y="5794261"/>
            <a:ext cx="345203" cy="345203"/>
          </a:xfrm>
          <a:prstGeom prst="rect">
            <a:avLst/>
          </a:prstGeom>
        </p:spPr>
      </p:pic>
      <p:sp>
        <p:nvSpPr>
          <p:cNvPr id="76" name="TextBox 75">
            <a:extLst>
              <a:ext uri="{FF2B5EF4-FFF2-40B4-BE49-F238E27FC236}">
                <a16:creationId xmlns:a16="http://schemas.microsoft.com/office/drawing/2014/main" id="{F7CBBA3C-745D-4287-A004-A36F82DAD1CE}"/>
              </a:ext>
            </a:extLst>
          </p:cNvPr>
          <p:cNvSpPr txBox="1"/>
          <p:nvPr/>
        </p:nvSpPr>
        <p:spPr>
          <a:xfrm>
            <a:off x="1960541" y="5319874"/>
            <a:ext cx="1503960" cy="380284"/>
          </a:xfrm>
          <a:prstGeom prst="rect">
            <a:avLst/>
          </a:prstGeom>
        </p:spPr>
        <p:txBody>
          <a:bodyPr wrap="square" rtlCol="0">
            <a:normAutofit/>
          </a:bodyPr>
          <a:lstStyle/>
          <a:p>
            <a:pPr algn="ctr"/>
            <a:r>
              <a:rPr lang="en-US" sz="1400" dirty="0">
                <a:solidFill>
                  <a:schemeClr val="tx1">
                    <a:lumMod val="75000"/>
                    <a:lumOff val="25000"/>
                  </a:schemeClr>
                </a:solidFill>
              </a:rPr>
              <a:t>…</a:t>
            </a:r>
            <a:endParaRPr lang="en-SG" sz="1400" dirty="0" err="1">
              <a:solidFill>
                <a:schemeClr val="tx1">
                  <a:lumMod val="75000"/>
                  <a:lumOff val="25000"/>
                </a:schemeClr>
              </a:solidFill>
            </a:endParaRPr>
          </a:p>
        </p:txBody>
      </p:sp>
      <p:sp>
        <p:nvSpPr>
          <p:cNvPr id="77" name="Oval 76">
            <a:extLst>
              <a:ext uri="{FF2B5EF4-FFF2-40B4-BE49-F238E27FC236}">
                <a16:creationId xmlns:a16="http://schemas.microsoft.com/office/drawing/2014/main" id="{43B9FBA3-F10A-4069-BA34-908D82199780}"/>
              </a:ext>
            </a:extLst>
          </p:cNvPr>
          <p:cNvSpPr/>
          <p:nvPr/>
        </p:nvSpPr>
        <p:spPr>
          <a:xfrm>
            <a:off x="3860983" y="4251817"/>
            <a:ext cx="557221" cy="5551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8" name="Straight Arrow Connector 77">
            <a:extLst>
              <a:ext uri="{FF2B5EF4-FFF2-40B4-BE49-F238E27FC236}">
                <a16:creationId xmlns:a16="http://schemas.microsoft.com/office/drawing/2014/main" id="{F8688D89-BCC0-4E89-9171-13CD2091E331}"/>
              </a:ext>
            </a:extLst>
          </p:cNvPr>
          <p:cNvCxnSpPr>
            <a:cxnSpLocks/>
            <a:stCxn id="77" idx="6"/>
            <a:endCxn id="79" idx="2"/>
          </p:cNvCxnSpPr>
          <p:nvPr/>
        </p:nvCxnSpPr>
        <p:spPr>
          <a:xfrm flipV="1">
            <a:off x="4418204" y="4528116"/>
            <a:ext cx="216298" cy="1291"/>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40CC90A0-19E6-42AE-8433-DC74349D1677}"/>
              </a:ext>
            </a:extLst>
          </p:cNvPr>
          <p:cNvSpPr/>
          <p:nvPr/>
        </p:nvSpPr>
        <p:spPr>
          <a:xfrm>
            <a:off x="4634502" y="4297301"/>
            <a:ext cx="465057" cy="461630"/>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80" name="Graphic 79" descr="Decision chart with solid fill">
            <a:extLst>
              <a:ext uri="{FF2B5EF4-FFF2-40B4-BE49-F238E27FC236}">
                <a16:creationId xmlns:a16="http://schemas.microsoft.com/office/drawing/2014/main" id="{E519FF65-C601-4972-A63A-0701C4C20E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4429" y="4341966"/>
            <a:ext cx="345203" cy="345203"/>
          </a:xfrm>
          <a:prstGeom prst="rect">
            <a:avLst/>
          </a:prstGeom>
        </p:spPr>
      </p:pic>
      <p:sp>
        <p:nvSpPr>
          <p:cNvPr id="81" name="TextBox 80">
            <a:extLst>
              <a:ext uri="{FF2B5EF4-FFF2-40B4-BE49-F238E27FC236}">
                <a16:creationId xmlns:a16="http://schemas.microsoft.com/office/drawing/2014/main" id="{6C2F2D58-6F09-4A65-97DF-6A28C6B13201}"/>
              </a:ext>
            </a:extLst>
          </p:cNvPr>
          <p:cNvSpPr txBox="1"/>
          <p:nvPr/>
        </p:nvSpPr>
        <p:spPr>
          <a:xfrm>
            <a:off x="3658986" y="3969075"/>
            <a:ext cx="1503960" cy="380284"/>
          </a:xfrm>
          <a:prstGeom prst="rect">
            <a:avLst/>
          </a:prstGeom>
        </p:spPr>
        <p:txBody>
          <a:bodyPr wrap="square" rtlCol="0">
            <a:normAutofit/>
          </a:bodyPr>
          <a:lstStyle/>
          <a:p>
            <a:pPr algn="ctr"/>
            <a:r>
              <a:rPr lang="en-US" sz="1400" b="1" u="sng" dirty="0">
                <a:solidFill>
                  <a:schemeClr val="tx1">
                    <a:lumMod val="75000"/>
                    <a:lumOff val="25000"/>
                  </a:schemeClr>
                </a:solidFill>
              </a:rPr>
              <a:t>Boosting</a:t>
            </a:r>
            <a:endParaRPr lang="en-SG" sz="1400" b="1" u="sng" dirty="0" err="1">
              <a:solidFill>
                <a:schemeClr val="tx1">
                  <a:lumMod val="75000"/>
                  <a:lumOff val="25000"/>
                </a:schemeClr>
              </a:solidFill>
            </a:endParaRPr>
          </a:p>
        </p:txBody>
      </p:sp>
      <p:cxnSp>
        <p:nvCxnSpPr>
          <p:cNvPr id="89" name="Straight Arrow Connector 88">
            <a:extLst>
              <a:ext uri="{FF2B5EF4-FFF2-40B4-BE49-F238E27FC236}">
                <a16:creationId xmlns:a16="http://schemas.microsoft.com/office/drawing/2014/main" id="{7B22BBD0-961E-4BD7-9D12-BB3F5AEBA4D8}"/>
              </a:ext>
            </a:extLst>
          </p:cNvPr>
          <p:cNvCxnSpPr>
            <a:cxnSpLocks/>
          </p:cNvCxnSpPr>
          <p:nvPr/>
        </p:nvCxnSpPr>
        <p:spPr>
          <a:xfrm>
            <a:off x="3569670" y="4537565"/>
            <a:ext cx="291313" cy="0"/>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94" name="Oval 93">
            <a:extLst>
              <a:ext uri="{FF2B5EF4-FFF2-40B4-BE49-F238E27FC236}">
                <a16:creationId xmlns:a16="http://schemas.microsoft.com/office/drawing/2014/main" id="{A0E5DEBA-E70D-4297-AD69-A7C128883123}"/>
              </a:ext>
            </a:extLst>
          </p:cNvPr>
          <p:cNvSpPr/>
          <p:nvPr/>
        </p:nvSpPr>
        <p:spPr>
          <a:xfrm>
            <a:off x="3860098" y="4835583"/>
            <a:ext cx="557221" cy="5551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5" name="Straight Arrow Connector 94">
            <a:extLst>
              <a:ext uri="{FF2B5EF4-FFF2-40B4-BE49-F238E27FC236}">
                <a16:creationId xmlns:a16="http://schemas.microsoft.com/office/drawing/2014/main" id="{136063E3-CA77-46B7-990B-EF59A2730280}"/>
              </a:ext>
            </a:extLst>
          </p:cNvPr>
          <p:cNvCxnSpPr>
            <a:cxnSpLocks/>
            <a:stCxn id="94" idx="6"/>
            <a:endCxn id="96" idx="2"/>
          </p:cNvCxnSpPr>
          <p:nvPr/>
        </p:nvCxnSpPr>
        <p:spPr>
          <a:xfrm flipV="1">
            <a:off x="4417319" y="5112441"/>
            <a:ext cx="214503" cy="732"/>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96" name="Oval 95">
            <a:extLst>
              <a:ext uri="{FF2B5EF4-FFF2-40B4-BE49-F238E27FC236}">
                <a16:creationId xmlns:a16="http://schemas.microsoft.com/office/drawing/2014/main" id="{7E5F1A5B-C285-4C91-9FA2-223C8B9A3528}"/>
              </a:ext>
            </a:extLst>
          </p:cNvPr>
          <p:cNvSpPr/>
          <p:nvPr/>
        </p:nvSpPr>
        <p:spPr>
          <a:xfrm>
            <a:off x="4631822" y="4881626"/>
            <a:ext cx="465057" cy="461630"/>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97" name="Graphic 96" descr="Decision chart with solid fill">
            <a:extLst>
              <a:ext uri="{FF2B5EF4-FFF2-40B4-BE49-F238E27FC236}">
                <a16:creationId xmlns:a16="http://schemas.microsoft.com/office/drawing/2014/main" id="{1AC594B3-1144-4EBD-A3E8-6642BD9EA0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1749" y="4926291"/>
            <a:ext cx="345203" cy="345203"/>
          </a:xfrm>
          <a:prstGeom prst="rect">
            <a:avLst/>
          </a:prstGeom>
        </p:spPr>
      </p:pic>
      <p:sp>
        <p:nvSpPr>
          <p:cNvPr id="98" name="Oval 97">
            <a:extLst>
              <a:ext uri="{FF2B5EF4-FFF2-40B4-BE49-F238E27FC236}">
                <a16:creationId xmlns:a16="http://schemas.microsoft.com/office/drawing/2014/main" id="{9C09B32D-C68D-41A2-A11F-F4E1ACF56D7A}"/>
              </a:ext>
            </a:extLst>
          </p:cNvPr>
          <p:cNvSpPr/>
          <p:nvPr/>
        </p:nvSpPr>
        <p:spPr>
          <a:xfrm>
            <a:off x="3866077" y="5691416"/>
            <a:ext cx="557221" cy="5551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9" name="Straight Arrow Connector 98">
            <a:extLst>
              <a:ext uri="{FF2B5EF4-FFF2-40B4-BE49-F238E27FC236}">
                <a16:creationId xmlns:a16="http://schemas.microsoft.com/office/drawing/2014/main" id="{C0628539-C7E5-4DAC-832B-6D0EA2EA8B13}"/>
              </a:ext>
            </a:extLst>
          </p:cNvPr>
          <p:cNvCxnSpPr>
            <a:cxnSpLocks/>
            <a:stCxn id="98" idx="6"/>
            <a:endCxn id="100" idx="2"/>
          </p:cNvCxnSpPr>
          <p:nvPr/>
        </p:nvCxnSpPr>
        <p:spPr>
          <a:xfrm flipV="1">
            <a:off x="4423298" y="5966863"/>
            <a:ext cx="209867" cy="2143"/>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00" name="Oval 99">
            <a:extLst>
              <a:ext uri="{FF2B5EF4-FFF2-40B4-BE49-F238E27FC236}">
                <a16:creationId xmlns:a16="http://schemas.microsoft.com/office/drawing/2014/main" id="{78D144EB-9680-43B1-BF7D-C629D4075FB6}"/>
              </a:ext>
            </a:extLst>
          </p:cNvPr>
          <p:cNvSpPr/>
          <p:nvPr/>
        </p:nvSpPr>
        <p:spPr>
          <a:xfrm>
            <a:off x="4633165" y="5736048"/>
            <a:ext cx="465057" cy="461630"/>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01" name="Graphic 100" descr="Decision chart with solid fill">
            <a:extLst>
              <a:ext uri="{FF2B5EF4-FFF2-40B4-BE49-F238E27FC236}">
                <a16:creationId xmlns:a16="http://schemas.microsoft.com/office/drawing/2014/main" id="{A4F7141A-495F-404A-86E6-C36568159FA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3092" y="5780713"/>
            <a:ext cx="345203" cy="345203"/>
          </a:xfrm>
          <a:prstGeom prst="rect">
            <a:avLst/>
          </a:prstGeom>
        </p:spPr>
      </p:pic>
      <p:cxnSp>
        <p:nvCxnSpPr>
          <p:cNvPr id="103" name="Straight Arrow Connector 102">
            <a:extLst>
              <a:ext uri="{FF2B5EF4-FFF2-40B4-BE49-F238E27FC236}">
                <a16:creationId xmlns:a16="http://schemas.microsoft.com/office/drawing/2014/main" id="{3A7E0A71-3B06-49C5-9CA0-D4D16520170E}"/>
              </a:ext>
            </a:extLst>
          </p:cNvPr>
          <p:cNvCxnSpPr>
            <a:cxnSpLocks/>
            <a:stCxn id="96" idx="3"/>
            <a:endCxn id="98" idx="7"/>
          </p:cNvCxnSpPr>
          <p:nvPr/>
        </p:nvCxnSpPr>
        <p:spPr>
          <a:xfrm flipH="1">
            <a:off x="4341695" y="5275652"/>
            <a:ext cx="358233" cy="497068"/>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373B257C-C001-4D38-8867-8E6C94498C1B}"/>
              </a:ext>
            </a:extLst>
          </p:cNvPr>
          <p:cNvSpPr txBox="1"/>
          <p:nvPr/>
        </p:nvSpPr>
        <p:spPr>
          <a:xfrm>
            <a:off x="3743900" y="6255108"/>
            <a:ext cx="1503960" cy="380284"/>
          </a:xfrm>
          <a:prstGeom prst="rect">
            <a:avLst/>
          </a:prstGeom>
        </p:spPr>
        <p:txBody>
          <a:bodyPr wrap="square" rtlCol="0">
            <a:normAutofit/>
          </a:bodyPr>
          <a:lstStyle/>
          <a:p>
            <a:pPr algn="ctr"/>
            <a:r>
              <a:rPr lang="en-US" sz="1400" dirty="0">
                <a:solidFill>
                  <a:schemeClr val="tx1">
                    <a:lumMod val="75000"/>
                    <a:lumOff val="25000"/>
                  </a:schemeClr>
                </a:solidFill>
              </a:rPr>
              <a:t>Sequential</a:t>
            </a:r>
            <a:endParaRPr lang="en-SG" sz="1400" dirty="0" err="1">
              <a:solidFill>
                <a:schemeClr val="tx1">
                  <a:lumMod val="75000"/>
                  <a:lumOff val="25000"/>
                </a:schemeClr>
              </a:solidFill>
            </a:endParaRPr>
          </a:p>
        </p:txBody>
      </p:sp>
      <p:sp>
        <p:nvSpPr>
          <p:cNvPr id="105" name="TextBox 104">
            <a:extLst>
              <a:ext uri="{FF2B5EF4-FFF2-40B4-BE49-F238E27FC236}">
                <a16:creationId xmlns:a16="http://schemas.microsoft.com/office/drawing/2014/main" id="{9326B685-0D21-492B-A966-866AF666CB8E}"/>
              </a:ext>
            </a:extLst>
          </p:cNvPr>
          <p:cNvSpPr txBox="1"/>
          <p:nvPr/>
        </p:nvSpPr>
        <p:spPr>
          <a:xfrm>
            <a:off x="6350165" y="3955634"/>
            <a:ext cx="1503960" cy="380284"/>
          </a:xfrm>
          <a:prstGeom prst="rect">
            <a:avLst/>
          </a:prstGeom>
        </p:spPr>
        <p:txBody>
          <a:bodyPr wrap="square" rtlCol="0">
            <a:normAutofit/>
          </a:bodyPr>
          <a:lstStyle/>
          <a:p>
            <a:pPr algn="ctr"/>
            <a:r>
              <a:rPr lang="en-US" sz="1400" b="1" u="sng" dirty="0">
                <a:solidFill>
                  <a:schemeClr val="tx1">
                    <a:lumMod val="75000"/>
                    <a:lumOff val="25000"/>
                  </a:schemeClr>
                </a:solidFill>
              </a:rPr>
              <a:t>Stacking</a:t>
            </a:r>
            <a:endParaRPr lang="en-SG" sz="1400" b="1" u="sng" dirty="0" err="1">
              <a:solidFill>
                <a:schemeClr val="tx1">
                  <a:lumMod val="75000"/>
                  <a:lumOff val="25000"/>
                </a:schemeClr>
              </a:solidFill>
            </a:endParaRPr>
          </a:p>
        </p:txBody>
      </p:sp>
      <p:cxnSp>
        <p:nvCxnSpPr>
          <p:cNvPr id="110" name="Straight Arrow Connector 109">
            <a:extLst>
              <a:ext uri="{FF2B5EF4-FFF2-40B4-BE49-F238E27FC236}">
                <a16:creationId xmlns:a16="http://schemas.microsoft.com/office/drawing/2014/main" id="{08BFEB5B-83B4-4951-A4B2-C5BE7316E4FD}"/>
              </a:ext>
            </a:extLst>
          </p:cNvPr>
          <p:cNvCxnSpPr>
            <a:cxnSpLocks/>
            <a:endCxn id="113" idx="1"/>
          </p:cNvCxnSpPr>
          <p:nvPr/>
        </p:nvCxnSpPr>
        <p:spPr>
          <a:xfrm>
            <a:off x="5360015" y="4500333"/>
            <a:ext cx="387493" cy="1741"/>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2B8E2D58-B2F3-4A03-BAF1-18910EBCD191}"/>
              </a:ext>
            </a:extLst>
          </p:cNvPr>
          <p:cNvSpPr txBox="1"/>
          <p:nvPr/>
        </p:nvSpPr>
        <p:spPr>
          <a:xfrm>
            <a:off x="5747508" y="4240481"/>
            <a:ext cx="816262" cy="523185"/>
          </a:xfrm>
          <a:prstGeom prst="roundRect">
            <a:avLst/>
          </a:prstGeom>
        </p:spPr>
        <p:style>
          <a:lnRef idx="2">
            <a:schemeClr val="dk1"/>
          </a:lnRef>
          <a:fillRef idx="1">
            <a:schemeClr val="lt1"/>
          </a:fillRef>
          <a:effectRef idx="0">
            <a:schemeClr val="dk1"/>
          </a:effectRef>
          <a:fontRef idx="minor">
            <a:schemeClr val="dk1"/>
          </a:fontRef>
        </p:style>
        <p:txBody>
          <a:bodyPr wrap="square" rtlCol="0" anchor="ctr">
            <a:normAutofit/>
          </a:bodyPr>
          <a:lstStyle/>
          <a:p>
            <a:pPr algn="ctr"/>
            <a:r>
              <a:rPr lang="en-US" sz="1100" dirty="0">
                <a:solidFill>
                  <a:schemeClr val="tx1">
                    <a:lumMod val="75000"/>
                    <a:lumOff val="25000"/>
                  </a:schemeClr>
                </a:solidFill>
              </a:rPr>
              <a:t>Classifier</a:t>
            </a:r>
            <a:endParaRPr lang="en-SG" sz="1100" dirty="0" err="1">
              <a:solidFill>
                <a:schemeClr val="tx1">
                  <a:lumMod val="75000"/>
                  <a:lumOff val="25000"/>
                </a:schemeClr>
              </a:solidFill>
            </a:endParaRPr>
          </a:p>
        </p:txBody>
      </p:sp>
      <p:sp>
        <p:nvSpPr>
          <p:cNvPr id="116" name="TextBox 115">
            <a:extLst>
              <a:ext uri="{FF2B5EF4-FFF2-40B4-BE49-F238E27FC236}">
                <a16:creationId xmlns:a16="http://schemas.microsoft.com/office/drawing/2014/main" id="{C2E6EE86-4729-4FB1-B0F7-8FE2AD2D9F80}"/>
              </a:ext>
            </a:extLst>
          </p:cNvPr>
          <p:cNvSpPr txBox="1"/>
          <p:nvPr/>
        </p:nvSpPr>
        <p:spPr>
          <a:xfrm>
            <a:off x="5403659" y="6232932"/>
            <a:ext cx="1503960" cy="380284"/>
          </a:xfrm>
          <a:prstGeom prst="rect">
            <a:avLst/>
          </a:prstGeom>
        </p:spPr>
        <p:txBody>
          <a:bodyPr wrap="square" rtlCol="0">
            <a:normAutofit/>
          </a:bodyPr>
          <a:lstStyle/>
          <a:p>
            <a:pPr algn="ctr"/>
            <a:r>
              <a:rPr lang="en-US" sz="1200" dirty="0">
                <a:solidFill>
                  <a:schemeClr val="tx1">
                    <a:lumMod val="75000"/>
                    <a:lumOff val="25000"/>
                  </a:schemeClr>
                </a:solidFill>
              </a:rPr>
              <a:t>Level 0</a:t>
            </a:r>
            <a:endParaRPr lang="en-SG" sz="1200" dirty="0" err="1">
              <a:solidFill>
                <a:schemeClr val="tx1">
                  <a:lumMod val="75000"/>
                  <a:lumOff val="25000"/>
                </a:schemeClr>
              </a:solidFill>
            </a:endParaRPr>
          </a:p>
        </p:txBody>
      </p:sp>
      <p:sp>
        <p:nvSpPr>
          <p:cNvPr id="123" name="TextBox 122">
            <a:extLst>
              <a:ext uri="{FF2B5EF4-FFF2-40B4-BE49-F238E27FC236}">
                <a16:creationId xmlns:a16="http://schemas.microsoft.com/office/drawing/2014/main" id="{CBE761A3-99B1-4E05-A9C8-BB6F8A4713EF}"/>
              </a:ext>
            </a:extLst>
          </p:cNvPr>
          <p:cNvSpPr txBox="1"/>
          <p:nvPr/>
        </p:nvSpPr>
        <p:spPr>
          <a:xfrm>
            <a:off x="5085412" y="4267213"/>
            <a:ext cx="886338" cy="394144"/>
          </a:xfrm>
          <a:prstGeom prst="rect">
            <a:avLst/>
          </a:prstGeom>
        </p:spPr>
        <p:txBody>
          <a:bodyPr wrap="square" rtlCol="0">
            <a:normAutofit/>
          </a:bodyPr>
          <a:lstStyle/>
          <a:p>
            <a:pPr algn="ctr"/>
            <a:r>
              <a:rPr lang="en-US" sz="1200" dirty="0">
                <a:solidFill>
                  <a:schemeClr val="tx1">
                    <a:lumMod val="75000"/>
                    <a:lumOff val="25000"/>
                  </a:schemeClr>
                </a:solidFill>
              </a:rPr>
              <a:t>X</a:t>
            </a:r>
            <a:endParaRPr lang="en-SG" sz="1200" dirty="0" err="1">
              <a:solidFill>
                <a:schemeClr val="tx1">
                  <a:lumMod val="75000"/>
                  <a:lumOff val="25000"/>
                </a:schemeClr>
              </a:solidFill>
            </a:endParaRPr>
          </a:p>
        </p:txBody>
      </p:sp>
      <p:cxnSp>
        <p:nvCxnSpPr>
          <p:cNvPr id="130" name="Straight Arrow Connector 129">
            <a:extLst>
              <a:ext uri="{FF2B5EF4-FFF2-40B4-BE49-F238E27FC236}">
                <a16:creationId xmlns:a16="http://schemas.microsoft.com/office/drawing/2014/main" id="{B7C46375-7B45-409A-BC12-C2F78321608D}"/>
              </a:ext>
            </a:extLst>
          </p:cNvPr>
          <p:cNvCxnSpPr>
            <a:cxnSpLocks/>
            <a:stCxn id="113" idx="3"/>
          </p:cNvCxnSpPr>
          <p:nvPr/>
        </p:nvCxnSpPr>
        <p:spPr>
          <a:xfrm>
            <a:off x="6563770" y="4502074"/>
            <a:ext cx="455560" cy="557445"/>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87611A37-9FDF-47D5-979A-1D6C10CB17FC}"/>
              </a:ext>
            </a:extLst>
          </p:cNvPr>
          <p:cNvCxnSpPr>
            <a:cxnSpLocks/>
            <a:stCxn id="176" idx="3"/>
            <a:endCxn id="170" idx="1"/>
          </p:cNvCxnSpPr>
          <p:nvPr/>
        </p:nvCxnSpPr>
        <p:spPr>
          <a:xfrm>
            <a:off x="6563770" y="5185642"/>
            <a:ext cx="455560" cy="0"/>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A7D6B9B7-97F8-4B79-99EC-43A97AA17AF4}"/>
              </a:ext>
            </a:extLst>
          </p:cNvPr>
          <p:cNvCxnSpPr>
            <a:cxnSpLocks/>
            <a:stCxn id="183" idx="3"/>
          </p:cNvCxnSpPr>
          <p:nvPr/>
        </p:nvCxnSpPr>
        <p:spPr>
          <a:xfrm flipV="1">
            <a:off x="6563770" y="5334475"/>
            <a:ext cx="455560" cy="543397"/>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41" name="Oval 140">
            <a:extLst>
              <a:ext uri="{FF2B5EF4-FFF2-40B4-BE49-F238E27FC236}">
                <a16:creationId xmlns:a16="http://schemas.microsoft.com/office/drawing/2014/main" id="{E5044DCE-739D-4998-A677-D8DE60BB0637}"/>
              </a:ext>
            </a:extLst>
          </p:cNvPr>
          <p:cNvSpPr/>
          <p:nvPr/>
        </p:nvSpPr>
        <p:spPr>
          <a:xfrm>
            <a:off x="284049" y="4222500"/>
            <a:ext cx="557221" cy="5551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42" name="Straight Arrow Connector 141">
            <a:extLst>
              <a:ext uri="{FF2B5EF4-FFF2-40B4-BE49-F238E27FC236}">
                <a16:creationId xmlns:a16="http://schemas.microsoft.com/office/drawing/2014/main" id="{7F491CDE-2899-421F-A031-E5BB942F8A84}"/>
              </a:ext>
            </a:extLst>
          </p:cNvPr>
          <p:cNvCxnSpPr>
            <a:cxnSpLocks/>
            <a:stCxn id="141" idx="6"/>
            <a:endCxn id="143" idx="2"/>
          </p:cNvCxnSpPr>
          <p:nvPr/>
        </p:nvCxnSpPr>
        <p:spPr>
          <a:xfrm>
            <a:off x="841270" y="4500090"/>
            <a:ext cx="331798" cy="0"/>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58608E13-6930-4E22-9E16-F7BA2E0101CB}"/>
              </a:ext>
            </a:extLst>
          </p:cNvPr>
          <p:cNvSpPr/>
          <p:nvPr/>
        </p:nvSpPr>
        <p:spPr>
          <a:xfrm>
            <a:off x="1173068" y="4269275"/>
            <a:ext cx="465057" cy="461630"/>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44" name="Graphic 143" descr="Decision chart with solid fill">
            <a:extLst>
              <a:ext uri="{FF2B5EF4-FFF2-40B4-BE49-F238E27FC236}">
                <a16:creationId xmlns:a16="http://schemas.microsoft.com/office/drawing/2014/main" id="{6DA078C0-72DE-4E73-9B07-96998A0E4D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2995" y="4313940"/>
            <a:ext cx="345203" cy="345203"/>
          </a:xfrm>
          <a:prstGeom prst="rect">
            <a:avLst/>
          </a:prstGeom>
        </p:spPr>
      </p:pic>
      <p:sp>
        <p:nvSpPr>
          <p:cNvPr id="163" name="Rectangle 162">
            <a:extLst>
              <a:ext uri="{FF2B5EF4-FFF2-40B4-BE49-F238E27FC236}">
                <a16:creationId xmlns:a16="http://schemas.microsoft.com/office/drawing/2014/main" id="{F9210E60-83B0-4B52-9C43-5F6DFBD9AAB3}"/>
              </a:ext>
            </a:extLst>
          </p:cNvPr>
          <p:cNvSpPr/>
          <p:nvPr/>
        </p:nvSpPr>
        <p:spPr>
          <a:xfrm>
            <a:off x="4149796" y="5436729"/>
            <a:ext cx="714554" cy="1576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a:solidFill>
                  <a:schemeClr val="tx1"/>
                </a:solidFill>
              </a:rPr>
              <a:t>…</a:t>
            </a:r>
            <a:endParaRPr lang="en-SG" sz="1400" dirty="0">
              <a:solidFill>
                <a:schemeClr val="tx1"/>
              </a:solidFill>
            </a:endParaRPr>
          </a:p>
        </p:txBody>
      </p:sp>
      <p:sp>
        <p:nvSpPr>
          <p:cNvPr id="170" name="TextBox 169">
            <a:extLst>
              <a:ext uri="{FF2B5EF4-FFF2-40B4-BE49-F238E27FC236}">
                <a16:creationId xmlns:a16="http://schemas.microsoft.com/office/drawing/2014/main" id="{432A6FFE-215E-4EAB-96A8-72008CEE1D86}"/>
              </a:ext>
            </a:extLst>
          </p:cNvPr>
          <p:cNvSpPr txBox="1"/>
          <p:nvPr/>
        </p:nvSpPr>
        <p:spPr>
          <a:xfrm>
            <a:off x="7019330" y="4924049"/>
            <a:ext cx="816262" cy="523185"/>
          </a:xfrm>
          <a:prstGeom prst="roundRect">
            <a:avLst/>
          </a:prstGeom>
        </p:spPr>
        <p:style>
          <a:lnRef idx="2">
            <a:schemeClr val="dk1"/>
          </a:lnRef>
          <a:fillRef idx="1">
            <a:schemeClr val="lt1"/>
          </a:fillRef>
          <a:effectRef idx="0">
            <a:schemeClr val="dk1"/>
          </a:effectRef>
          <a:fontRef idx="minor">
            <a:schemeClr val="dk1"/>
          </a:fontRef>
        </p:style>
        <p:txBody>
          <a:bodyPr wrap="square" rtlCol="0" anchor="ctr">
            <a:normAutofit/>
          </a:bodyPr>
          <a:lstStyle/>
          <a:p>
            <a:pPr algn="ctr"/>
            <a:r>
              <a:rPr lang="en-US" sz="1100" dirty="0">
                <a:solidFill>
                  <a:schemeClr val="tx1">
                    <a:lumMod val="75000"/>
                    <a:lumOff val="25000"/>
                  </a:schemeClr>
                </a:solidFill>
              </a:rPr>
              <a:t>Classifier</a:t>
            </a:r>
            <a:endParaRPr lang="en-SG" sz="1100" dirty="0" err="1">
              <a:solidFill>
                <a:schemeClr val="tx1">
                  <a:lumMod val="75000"/>
                  <a:lumOff val="25000"/>
                </a:schemeClr>
              </a:solidFill>
            </a:endParaRPr>
          </a:p>
        </p:txBody>
      </p:sp>
      <p:cxnSp>
        <p:nvCxnSpPr>
          <p:cNvPr id="175" name="Straight Arrow Connector 174">
            <a:extLst>
              <a:ext uri="{FF2B5EF4-FFF2-40B4-BE49-F238E27FC236}">
                <a16:creationId xmlns:a16="http://schemas.microsoft.com/office/drawing/2014/main" id="{908EEE83-10F8-434B-BE31-AEA4859D2EF9}"/>
              </a:ext>
            </a:extLst>
          </p:cNvPr>
          <p:cNvCxnSpPr>
            <a:cxnSpLocks/>
            <a:endCxn id="176" idx="1"/>
          </p:cNvCxnSpPr>
          <p:nvPr/>
        </p:nvCxnSpPr>
        <p:spPr>
          <a:xfrm>
            <a:off x="5360015" y="5183901"/>
            <a:ext cx="387493" cy="1741"/>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76" name="TextBox 175">
            <a:extLst>
              <a:ext uri="{FF2B5EF4-FFF2-40B4-BE49-F238E27FC236}">
                <a16:creationId xmlns:a16="http://schemas.microsoft.com/office/drawing/2014/main" id="{41AE86B7-0923-4C7D-BC3D-837B846D6100}"/>
              </a:ext>
            </a:extLst>
          </p:cNvPr>
          <p:cNvSpPr txBox="1"/>
          <p:nvPr/>
        </p:nvSpPr>
        <p:spPr>
          <a:xfrm>
            <a:off x="5747508" y="4924049"/>
            <a:ext cx="816262" cy="523185"/>
          </a:xfrm>
          <a:prstGeom prst="roundRect">
            <a:avLst/>
          </a:prstGeom>
        </p:spPr>
        <p:style>
          <a:lnRef idx="2">
            <a:schemeClr val="dk1"/>
          </a:lnRef>
          <a:fillRef idx="1">
            <a:schemeClr val="lt1"/>
          </a:fillRef>
          <a:effectRef idx="0">
            <a:schemeClr val="dk1"/>
          </a:effectRef>
          <a:fontRef idx="minor">
            <a:schemeClr val="dk1"/>
          </a:fontRef>
        </p:style>
        <p:txBody>
          <a:bodyPr wrap="square" rtlCol="0" anchor="ctr">
            <a:normAutofit/>
          </a:bodyPr>
          <a:lstStyle/>
          <a:p>
            <a:pPr algn="ctr"/>
            <a:r>
              <a:rPr lang="en-US" sz="1100" dirty="0">
                <a:solidFill>
                  <a:schemeClr val="tx1">
                    <a:lumMod val="75000"/>
                    <a:lumOff val="25000"/>
                  </a:schemeClr>
                </a:solidFill>
              </a:rPr>
              <a:t>Classifier</a:t>
            </a:r>
            <a:endParaRPr lang="en-SG" sz="1100" dirty="0" err="1">
              <a:solidFill>
                <a:schemeClr val="tx1">
                  <a:lumMod val="75000"/>
                  <a:lumOff val="25000"/>
                </a:schemeClr>
              </a:solidFill>
            </a:endParaRPr>
          </a:p>
        </p:txBody>
      </p:sp>
      <p:sp>
        <p:nvSpPr>
          <p:cNvPr id="177" name="TextBox 176">
            <a:extLst>
              <a:ext uri="{FF2B5EF4-FFF2-40B4-BE49-F238E27FC236}">
                <a16:creationId xmlns:a16="http://schemas.microsoft.com/office/drawing/2014/main" id="{42544666-E1A7-4AB3-B66D-C43F31329995}"/>
              </a:ext>
            </a:extLst>
          </p:cNvPr>
          <p:cNvSpPr txBox="1"/>
          <p:nvPr/>
        </p:nvSpPr>
        <p:spPr>
          <a:xfrm>
            <a:off x="5085412" y="4950781"/>
            <a:ext cx="886338" cy="394144"/>
          </a:xfrm>
          <a:prstGeom prst="rect">
            <a:avLst/>
          </a:prstGeom>
        </p:spPr>
        <p:txBody>
          <a:bodyPr wrap="square" rtlCol="0">
            <a:normAutofit/>
          </a:bodyPr>
          <a:lstStyle/>
          <a:p>
            <a:pPr algn="ctr"/>
            <a:r>
              <a:rPr lang="en-US" sz="1200" dirty="0">
                <a:solidFill>
                  <a:schemeClr val="tx1">
                    <a:lumMod val="75000"/>
                    <a:lumOff val="25000"/>
                  </a:schemeClr>
                </a:solidFill>
              </a:rPr>
              <a:t>X</a:t>
            </a:r>
            <a:endParaRPr lang="en-SG" sz="1200" dirty="0" err="1">
              <a:solidFill>
                <a:schemeClr val="tx1">
                  <a:lumMod val="75000"/>
                  <a:lumOff val="25000"/>
                </a:schemeClr>
              </a:solidFill>
            </a:endParaRPr>
          </a:p>
        </p:txBody>
      </p:sp>
      <p:cxnSp>
        <p:nvCxnSpPr>
          <p:cNvPr id="182" name="Straight Arrow Connector 181">
            <a:extLst>
              <a:ext uri="{FF2B5EF4-FFF2-40B4-BE49-F238E27FC236}">
                <a16:creationId xmlns:a16="http://schemas.microsoft.com/office/drawing/2014/main" id="{0C6047E1-8F8B-4A79-9CAF-BDDA379B81C9}"/>
              </a:ext>
            </a:extLst>
          </p:cNvPr>
          <p:cNvCxnSpPr>
            <a:cxnSpLocks/>
            <a:endCxn id="183" idx="1"/>
          </p:cNvCxnSpPr>
          <p:nvPr/>
        </p:nvCxnSpPr>
        <p:spPr>
          <a:xfrm>
            <a:off x="5360015" y="5876131"/>
            <a:ext cx="387493" cy="1741"/>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83" name="TextBox 182">
            <a:extLst>
              <a:ext uri="{FF2B5EF4-FFF2-40B4-BE49-F238E27FC236}">
                <a16:creationId xmlns:a16="http://schemas.microsoft.com/office/drawing/2014/main" id="{80979FA1-DDEF-45C7-A9DA-3F4A97126CF7}"/>
              </a:ext>
            </a:extLst>
          </p:cNvPr>
          <p:cNvSpPr txBox="1"/>
          <p:nvPr/>
        </p:nvSpPr>
        <p:spPr>
          <a:xfrm>
            <a:off x="5747508" y="5616279"/>
            <a:ext cx="816262" cy="523185"/>
          </a:xfrm>
          <a:prstGeom prst="roundRect">
            <a:avLst/>
          </a:prstGeom>
        </p:spPr>
        <p:style>
          <a:lnRef idx="2">
            <a:schemeClr val="dk1"/>
          </a:lnRef>
          <a:fillRef idx="1">
            <a:schemeClr val="lt1"/>
          </a:fillRef>
          <a:effectRef idx="0">
            <a:schemeClr val="dk1"/>
          </a:effectRef>
          <a:fontRef idx="minor">
            <a:schemeClr val="dk1"/>
          </a:fontRef>
        </p:style>
        <p:txBody>
          <a:bodyPr wrap="square" rtlCol="0" anchor="ctr">
            <a:normAutofit/>
          </a:bodyPr>
          <a:lstStyle/>
          <a:p>
            <a:pPr algn="ctr"/>
            <a:r>
              <a:rPr lang="en-US" sz="1100" dirty="0">
                <a:solidFill>
                  <a:schemeClr val="tx1">
                    <a:lumMod val="75000"/>
                    <a:lumOff val="25000"/>
                  </a:schemeClr>
                </a:solidFill>
              </a:rPr>
              <a:t>Classifier</a:t>
            </a:r>
            <a:endParaRPr lang="en-SG" sz="1100" dirty="0" err="1">
              <a:solidFill>
                <a:schemeClr val="tx1">
                  <a:lumMod val="75000"/>
                  <a:lumOff val="25000"/>
                </a:schemeClr>
              </a:solidFill>
            </a:endParaRPr>
          </a:p>
        </p:txBody>
      </p:sp>
      <p:sp>
        <p:nvSpPr>
          <p:cNvPr id="184" name="TextBox 183">
            <a:extLst>
              <a:ext uri="{FF2B5EF4-FFF2-40B4-BE49-F238E27FC236}">
                <a16:creationId xmlns:a16="http://schemas.microsoft.com/office/drawing/2014/main" id="{198E96CD-222B-43F3-9F55-1B7671A8B93F}"/>
              </a:ext>
            </a:extLst>
          </p:cNvPr>
          <p:cNvSpPr txBox="1"/>
          <p:nvPr/>
        </p:nvSpPr>
        <p:spPr>
          <a:xfrm>
            <a:off x="5085412" y="5643011"/>
            <a:ext cx="886338" cy="394144"/>
          </a:xfrm>
          <a:prstGeom prst="rect">
            <a:avLst/>
          </a:prstGeom>
        </p:spPr>
        <p:txBody>
          <a:bodyPr wrap="square" rtlCol="0">
            <a:normAutofit/>
          </a:bodyPr>
          <a:lstStyle/>
          <a:p>
            <a:pPr algn="ctr"/>
            <a:r>
              <a:rPr lang="en-US" sz="1200" dirty="0">
                <a:solidFill>
                  <a:schemeClr val="tx1">
                    <a:lumMod val="75000"/>
                    <a:lumOff val="25000"/>
                  </a:schemeClr>
                </a:solidFill>
              </a:rPr>
              <a:t>X</a:t>
            </a:r>
            <a:endParaRPr lang="en-SG" sz="1200" dirty="0" err="1">
              <a:solidFill>
                <a:schemeClr val="tx1">
                  <a:lumMod val="75000"/>
                  <a:lumOff val="25000"/>
                </a:schemeClr>
              </a:solidFill>
            </a:endParaRPr>
          </a:p>
        </p:txBody>
      </p:sp>
      <p:cxnSp>
        <p:nvCxnSpPr>
          <p:cNvPr id="190" name="Straight Arrow Connector 189">
            <a:extLst>
              <a:ext uri="{FF2B5EF4-FFF2-40B4-BE49-F238E27FC236}">
                <a16:creationId xmlns:a16="http://schemas.microsoft.com/office/drawing/2014/main" id="{972209A9-5CDC-485D-8FC9-7395C1D3BC0A}"/>
              </a:ext>
            </a:extLst>
          </p:cNvPr>
          <p:cNvCxnSpPr>
            <a:cxnSpLocks/>
            <a:stCxn id="170" idx="3"/>
          </p:cNvCxnSpPr>
          <p:nvPr/>
        </p:nvCxnSpPr>
        <p:spPr>
          <a:xfrm>
            <a:off x="7835592" y="5185642"/>
            <a:ext cx="531140" cy="0"/>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8B32AE83-4865-485F-A0D4-9671D249172B}"/>
              </a:ext>
            </a:extLst>
          </p:cNvPr>
          <p:cNvSpPr txBox="1"/>
          <p:nvPr/>
        </p:nvSpPr>
        <p:spPr>
          <a:xfrm>
            <a:off x="6415974" y="4551882"/>
            <a:ext cx="886338" cy="394144"/>
          </a:xfrm>
          <a:prstGeom prst="rect">
            <a:avLst/>
          </a:prstGeom>
        </p:spPr>
        <p:txBody>
          <a:bodyPr wrap="square" rtlCol="0">
            <a:normAutofit/>
          </a:bodyPr>
          <a:lstStyle/>
          <a:p>
            <a:pPr algn="ctr"/>
            <a:r>
              <a:rPr lang="en-US" sz="1200" dirty="0">
                <a:solidFill>
                  <a:schemeClr val="tx1">
                    <a:lumMod val="75000"/>
                    <a:lumOff val="25000"/>
                  </a:schemeClr>
                </a:solidFill>
              </a:rPr>
              <a:t>Y</a:t>
            </a:r>
            <a:endParaRPr lang="en-SG" sz="1200" dirty="0" err="1">
              <a:solidFill>
                <a:schemeClr val="tx1">
                  <a:lumMod val="75000"/>
                  <a:lumOff val="25000"/>
                </a:schemeClr>
              </a:solidFill>
            </a:endParaRPr>
          </a:p>
        </p:txBody>
      </p:sp>
      <p:sp>
        <p:nvSpPr>
          <p:cNvPr id="204" name="TextBox 203">
            <a:extLst>
              <a:ext uri="{FF2B5EF4-FFF2-40B4-BE49-F238E27FC236}">
                <a16:creationId xmlns:a16="http://schemas.microsoft.com/office/drawing/2014/main" id="{63E09D9B-C721-4CE7-8704-1E5AC3AF7CE9}"/>
              </a:ext>
            </a:extLst>
          </p:cNvPr>
          <p:cNvSpPr txBox="1"/>
          <p:nvPr/>
        </p:nvSpPr>
        <p:spPr>
          <a:xfrm>
            <a:off x="6304777" y="4959443"/>
            <a:ext cx="886338" cy="394144"/>
          </a:xfrm>
          <a:prstGeom prst="rect">
            <a:avLst/>
          </a:prstGeom>
        </p:spPr>
        <p:txBody>
          <a:bodyPr wrap="square" rtlCol="0">
            <a:normAutofit/>
          </a:bodyPr>
          <a:lstStyle/>
          <a:p>
            <a:pPr algn="ctr"/>
            <a:r>
              <a:rPr lang="en-US" sz="1200" dirty="0">
                <a:solidFill>
                  <a:schemeClr val="tx1">
                    <a:lumMod val="75000"/>
                    <a:lumOff val="25000"/>
                  </a:schemeClr>
                </a:solidFill>
              </a:rPr>
              <a:t>Y</a:t>
            </a:r>
            <a:endParaRPr lang="en-SG" sz="1200" dirty="0" err="1">
              <a:solidFill>
                <a:schemeClr val="tx1">
                  <a:lumMod val="75000"/>
                  <a:lumOff val="25000"/>
                </a:schemeClr>
              </a:solidFill>
            </a:endParaRPr>
          </a:p>
        </p:txBody>
      </p:sp>
      <p:sp>
        <p:nvSpPr>
          <p:cNvPr id="205" name="TextBox 204">
            <a:extLst>
              <a:ext uri="{FF2B5EF4-FFF2-40B4-BE49-F238E27FC236}">
                <a16:creationId xmlns:a16="http://schemas.microsoft.com/office/drawing/2014/main" id="{E2805517-BCDE-40C2-8861-B0B5D0D06953}"/>
              </a:ext>
            </a:extLst>
          </p:cNvPr>
          <p:cNvSpPr txBox="1"/>
          <p:nvPr/>
        </p:nvSpPr>
        <p:spPr>
          <a:xfrm>
            <a:off x="6464450" y="5549364"/>
            <a:ext cx="886338" cy="394144"/>
          </a:xfrm>
          <a:prstGeom prst="rect">
            <a:avLst/>
          </a:prstGeom>
        </p:spPr>
        <p:txBody>
          <a:bodyPr wrap="square" rtlCol="0">
            <a:normAutofit/>
          </a:bodyPr>
          <a:lstStyle/>
          <a:p>
            <a:pPr algn="ctr"/>
            <a:r>
              <a:rPr lang="en-US" sz="1200" dirty="0">
                <a:solidFill>
                  <a:schemeClr val="tx1">
                    <a:lumMod val="75000"/>
                    <a:lumOff val="25000"/>
                  </a:schemeClr>
                </a:solidFill>
              </a:rPr>
              <a:t>Y</a:t>
            </a:r>
            <a:endParaRPr lang="en-SG" sz="1200" dirty="0" err="1">
              <a:solidFill>
                <a:schemeClr val="tx1">
                  <a:lumMod val="75000"/>
                  <a:lumOff val="25000"/>
                </a:schemeClr>
              </a:solidFill>
            </a:endParaRPr>
          </a:p>
        </p:txBody>
      </p:sp>
      <p:sp>
        <p:nvSpPr>
          <p:cNvPr id="206" name="TextBox 205">
            <a:extLst>
              <a:ext uri="{FF2B5EF4-FFF2-40B4-BE49-F238E27FC236}">
                <a16:creationId xmlns:a16="http://schemas.microsoft.com/office/drawing/2014/main" id="{5985F725-7AFC-4091-B12B-67B9C378F691}"/>
              </a:ext>
            </a:extLst>
          </p:cNvPr>
          <p:cNvSpPr txBox="1"/>
          <p:nvPr/>
        </p:nvSpPr>
        <p:spPr>
          <a:xfrm>
            <a:off x="7635339" y="4901820"/>
            <a:ext cx="886338" cy="394144"/>
          </a:xfrm>
          <a:prstGeom prst="rect">
            <a:avLst/>
          </a:prstGeom>
        </p:spPr>
        <p:txBody>
          <a:bodyPr wrap="square" rtlCol="0">
            <a:normAutofit/>
          </a:bodyPr>
          <a:lstStyle/>
          <a:p>
            <a:pPr algn="ctr"/>
            <a:r>
              <a:rPr lang="en-US" sz="1200" dirty="0">
                <a:solidFill>
                  <a:schemeClr val="tx1">
                    <a:lumMod val="75000"/>
                    <a:lumOff val="25000"/>
                  </a:schemeClr>
                </a:solidFill>
              </a:rPr>
              <a:t>Y</a:t>
            </a:r>
            <a:endParaRPr lang="en-SG" sz="1200" dirty="0" err="1">
              <a:solidFill>
                <a:schemeClr val="tx1">
                  <a:lumMod val="75000"/>
                  <a:lumOff val="25000"/>
                </a:schemeClr>
              </a:solidFill>
            </a:endParaRPr>
          </a:p>
        </p:txBody>
      </p:sp>
      <p:sp>
        <p:nvSpPr>
          <p:cNvPr id="207" name="TextBox 206">
            <a:extLst>
              <a:ext uri="{FF2B5EF4-FFF2-40B4-BE49-F238E27FC236}">
                <a16:creationId xmlns:a16="http://schemas.microsoft.com/office/drawing/2014/main" id="{A0F549AF-D87F-46B7-A44E-D00C3DD8FE0F}"/>
              </a:ext>
            </a:extLst>
          </p:cNvPr>
          <p:cNvSpPr txBox="1"/>
          <p:nvPr/>
        </p:nvSpPr>
        <p:spPr>
          <a:xfrm>
            <a:off x="6747946" y="6232932"/>
            <a:ext cx="1503960" cy="380284"/>
          </a:xfrm>
          <a:prstGeom prst="rect">
            <a:avLst/>
          </a:prstGeom>
        </p:spPr>
        <p:txBody>
          <a:bodyPr wrap="square" rtlCol="0">
            <a:normAutofit/>
          </a:bodyPr>
          <a:lstStyle/>
          <a:p>
            <a:pPr algn="ctr"/>
            <a:r>
              <a:rPr lang="en-US" sz="1200" dirty="0">
                <a:solidFill>
                  <a:schemeClr val="tx1">
                    <a:lumMod val="75000"/>
                    <a:lumOff val="25000"/>
                  </a:schemeClr>
                </a:solidFill>
              </a:rPr>
              <a:t>Level 1</a:t>
            </a:r>
            <a:endParaRPr lang="en-SG" sz="1200" dirty="0" err="1">
              <a:solidFill>
                <a:schemeClr val="tx1">
                  <a:lumMod val="75000"/>
                  <a:lumOff val="25000"/>
                </a:schemeClr>
              </a:solidFill>
            </a:endParaRPr>
          </a:p>
        </p:txBody>
      </p:sp>
      <p:sp>
        <p:nvSpPr>
          <p:cNvPr id="208" name="TextBox 207">
            <a:extLst>
              <a:ext uri="{FF2B5EF4-FFF2-40B4-BE49-F238E27FC236}">
                <a16:creationId xmlns:a16="http://schemas.microsoft.com/office/drawing/2014/main" id="{33130A67-BA36-4882-8569-8A87A1C789A8}"/>
              </a:ext>
            </a:extLst>
          </p:cNvPr>
          <p:cNvSpPr txBox="1"/>
          <p:nvPr/>
        </p:nvSpPr>
        <p:spPr>
          <a:xfrm>
            <a:off x="7266281" y="4245840"/>
            <a:ext cx="1503960" cy="380284"/>
          </a:xfrm>
          <a:prstGeom prst="rect">
            <a:avLst/>
          </a:prstGeom>
        </p:spPr>
        <p:txBody>
          <a:bodyPr wrap="square" rtlCol="0">
            <a:normAutofit fontScale="92500" lnSpcReduction="20000"/>
          </a:bodyPr>
          <a:lstStyle/>
          <a:p>
            <a:r>
              <a:rPr lang="en-US" sz="1200" dirty="0">
                <a:solidFill>
                  <a:schemeClr val="tx1">
                    <a:lumMod val="75000"/>
                    <a:lumOff val="25000"/>
                  </a:schemeClr>
                </a:solidFill>
              </a:rPr>
              <a:t>X: Training Data</a:t>
            </a:r>
          </a:p>
          <a:p>
            <a:r>
              <a:rPr lang="en-US" sz="1200" dirty="0">
                <a:solidFill>
                  <a:schemeClr val="tx1">
                    <a:lumMod val="75000"/>
                    <a:lumOff val="25000"/>
                  </a:schemeClr>
                </a:solidFill>
              </a:rPr>
              <a:t>Y: Output Data</a:t>
            </a:r>
            <a:endParaRPr lang="en-SG" sz="1200" dirty="0" err="1">
              <a:solidFill>
                <a:schemeClr val="tx1">
                  <a:lumMod val="75000"/>
                  <a:lumOff val="25000"/>
                </a:schemeClr>
              </a:solidFill>
            </a:endParaRPr>
          </a:p>
        </p:txBody>
      </p:sp>
      <p:sp>
        <p:nvSpPr>
          <p:cNvPr id="219" name="Oval 218">
            <a:extLst>
              <a:ext uri="{FF2B5EF4-FFF2-40B4-BE49-F238E27FC236}">
                <a16:creationId xmlns:a16="http://schemas.microsoft.com/office/drawing/2014/main" id="{859FE5C5-6FBF-4202-B2C0-756D7F38C665}"/>
              </a:ext>
            </a:extLst>
          </p:cNvPr>
          <p:cNvSpPr/>
          <p:nvPr/>
        </p:nvSpPr>
        <p:spPr>
          <a:xfrm>
            <a:off x="447675" y="4324710"/>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0" name="Oval 219">
            <a:extLst>
              <a:ext uri="{FF2B5EF4-FFF2-40B4-BE49-F238E27FC236}">
                <a16:creationId xmlns:a16="http://schemas.microsoft.com/office/drawing/2014/main" id="{F9E0B88D-EE44-41A2-B320-A534571DF675}"/>
              </a:ext>
            </a:extLst>
          </p:cNvPr>
          <p:cNvSpPr/>
          <p:nvPr/>
        </p:nvSpPr>
        <p:spPr>
          <a:xfrm>
            <a:off x="600075" y="4477110"/>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1" name="Oval 220">
            <a:extLst>
              <a:ext uri="{FF2B5EF4-FFF2-40B4-BE49-F238E27FC236}">
                <a16:creationId xmlns:a16="http://schemas.microsoft.com/office/drawing/2014/main" id="{FA02AE87-2B86-451D-9FBA-7D5798B85B63}"/>
              </a:ext>
            </a:extLst>
          </p:cNvPr>
          <p:cNvSpPr/>
          <p:nvPr/>
        </p:nvSpPr>
        <p:spPr>
          <a:xfrm>
            <a:off x="583704" y="4342564"/>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2" name="Oval 221">
            <a:extLst>
              <a:ext uri="{FF2B5EF4-FFF2-40B4-BE49-F238E27FC236}">
                <a16:creationId xmlns:a16="http://schemas.microsoft.com/office/drawing/2014/main" id="{78498C42-828A-48C4-B5D8-7346114E56E4}"/>
              </a:ext>
            </a:extLst>
          </p:cNvPr>
          <p:cNvSpPr/>
          <p:nvPr/>
        </p:nvSpPr>
        <p:spPr>
          <a:xfrm>
            <a:off x="492436" y="4441425"/>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3" name="Oval 222">
            <a:extLst>
              <a:ext uri="{FF2B5EF4-FFF2-40B4-BE49-F238E27FC236}">
                <a16:creationId xmlns:a16="http://schemas.microsoft.com/office/drawing/2014/main" id="{21576D77-78E6-4221-B5CC-44079912254C}"/>
              </a:ext>
            </a:extLst>
          </p:cNvPr>
          <p:cNvSpPr/>
          <p:nvPr/>
        </p:nvSpPr>
        <p:spPr>
          <a:xfrm>
            <a:off x="501171" y="4278991"/>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4" name="Oval 223">
            <a:extLst>
              <a:ext uri="{FF2B5EF4-FFF2-40B4-BE49-F238E27FC236}">
                <a16:creationId xmlns:a16="http://schemas.microsoft.com/office/drawing/2014/main" id="{9D4D34C6-BC2D-4CD7-AE82-2BD1107A2D3D}"/>
              </a:ext>
            </a:extLst>
          </p:cNvPr>
          <p:cNvSpPr/>
          <p:nvPr/>
        </p:nvSpPr>
        <p:spPr>
          <a:xfrm>
            <a:off x="698822" y="4396525"/>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5" name="Oval 224">
            <a:extLst>
              <a:ext uri="{FF2B5EF4-FFF2-40B4-BE49-F238E27FC236}">
                <a16:creationId xmlns:a16="http://schemas.microsoft.com/office/drawing/2014/main" id="{44B80EF3-553F-4CAA-888D-89017FB4D844}"/>
              </a:ext>
            </a:extLst>
          </p:cNvPr>
          <p:cNvSpPr/>
          <p:nvPr/>
        </p:nvSpPr>
        <p:spPr>
          <a:xfrm>
            <a:off x="733720" y="4505038"/>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6" name="Oval 225">
            <a:extLst>
              <a:ext uri="{FF2B5EF4-FFF2-40B4-BE49-F238E27FC236}">
                <a16:creationId xmlns:a16="http://schemas.microsoft.com/office/drawing/2014/main" id="{04E8E4CE-3D2F-4A16-A0E0-78572102D740}"/>
              </a:ext>
            </a:extLst>
          </p:cNvPr>
          <p:cNvSpPr/>
          <p:nvPr/>
        </p:nvSpPr>
        <p:spPr>
          <a:xfrm>
            <a:off x="671622" y="4585227"/>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7" name="Oval 226">
            <a:extLst>
              <a:ext uri="{FF2B5EF4-FFF2-40B4-BE49-F238E27FC236}">
                <a16:creationId xmlns:a16="http://schemas.microsoft.com/office/drawing/2014/main" id="{AB2BA778-D164-43A1-B1B9-72911C9DA1C1}"/>
              </a:ext>
            </a:extLst>
          </p:cNvPr>
          <p:cNvSpPr/>
          <p:nvPr/>
        </p:nvSpPr>
        <p:spPr>
          <a:xfrm>
            <a:off x="671621" y="4487405"/>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8" name="Oval 227">
            <a:extLst>
              <a:ext uri="{FF2B5EF4-FFF2-40B4-BE49-F238E27FC236}">
                <a16:creationId xmlns:a16="http://schemas.microsoft.com/office/drawing/2014/main" id="{CDCD321F-E23D-4D19-A7AE-3DB1F7F745B9}"/>
              </a:ext>
            </a:extLst>
          </p:cNvPr>
          <p:cNvSpPr/>
          <p:nvPr/>
        </p:nvSpPr>
        <p:spPr>
          <a:xfrm>
            <a:off x="621030" y="4271993"/>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9" name="Oval 228">
            <a:extLst>
              <a:ext uri="{FF2B5EF4-FFF2-40B4-BE49-F238E27FC236}">
                <a16:creationId xmlns:a16="http://schemas.microsoft.com/office/drawing/2014/main" id="{4CAAF2B7-D694-49C7-AF13-29AD9A348EDD}"/>
              </a:ext>
            </a:extLst>
          </p:cNvPr>
          <p:cNvSpPr/>
          <p:nvPr/>
        </p:nvSpPr>
        <p:spPr>
          <a:xfrm>
            <a:off x="403005" y="4386889"/>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0" name="Oval 229">
            <a:extLst>
              <a:ext uri="{FF2B5EF4-FFF2-40B4-BE49-F238E27FC236}">
                <a16:creationId xmlns:a16="http://schemas.microsoft.com/office/drawing/2014/main" id="{6C7ED550-A54A-48E6-8968-FA5EFFFF3A02}"/>
              </a:ext>
            </a:extLst>
          </p:cNvPr>
          <p:cNvSpPr/>
          <p:nvPr/>
        </p:nvSpPr>
        <p:spPr>
          <a:xfrm>
            <a:off x="331459" y="4415094"/>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1" name="Oval 230">
            <a:extLst>
              <a:ext uri="{FF2B5EF4-FFF2-40B4-BE49-F238E27FC236}">
                <a16:creationId xmlns:a16="http://schemas.microsoft.com/office/drawing/2014/main" id="{DF418DAA-B563-4802-A3EE-C58432E1A1CD}"/>
              </a:ext>
            </a:extLst>
          </p:cNvPr>
          <p:cNvSpPr/>
          <p:nvPr/>
        </p:nvSpPr>
        <p:spPr>
          <a:xfrm>
            <a:off x="384917" y="4306704"/>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2" name="Oval 231">
            <a:extLst>
              <a:ext uri="{FF2B5EF4-FFF2-40B4-BE49-F238E27FC236}">
                <a16:creationId xmlns:a16="http://schemas.microsoft.com/office/drawing/2014/main" id="{94FE0803-EA00-4E15-AE50-AA1D32864583}"/>
              </a:ext>
            </a:extLst>
          </p:cNvPr>
          <p:cNvSpPr/>
          <p:nvPr/>
        </p:nvSpPr>
        <p:spPr>
          <a:xfrm>
            <a:off x="554631" y="4548411"/>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3" name="Oval 232">
            <a:extLst>
              <a:ext uri="{FF2B5EF4-FFF2-40B4-BE49-F238E27FC236}">
                <a16:creationId xmlns:a16="http://schemas.microsoft.com/office/drawing/2014/main" id="{69C10ADD-D75C-43A9-B039-2C7C10A89E24}"/>
              </a:ext>
            </a:extLst>
          </p:cNvPr>
          <p:cNvSpPr/>
          <p:nvPr/>
        </p:nvSpPr>
        <p:spPr>
          <a:xfrm>
            <a:off x="464680" y="4503046"/>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4" name="Oval 233">
            <a:extLst>
              <a:ext uri="{FF2B5EF4-FFF2-40B4-BE49-F238E27FC236}">
                <a16:creationId xmlns:a16="http://schemas.microsoft.com/office/drawing/2014/main" id="{6EB447FD-77A8-46F8-BB89-79E6B9038428}"/>
              </a:ext>
            </a:extLst>
          </p:cNvPr>
          <p:cNvSpPr/>
          <p:nvPr/>
        </p:nvSpPr>
        <p:spPr>
          <a:xfrm>
            <a:off x="625902" y="4630227"/>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5" name="Oval 234">
            <a:extLst>
              <a:ext uri="{FF2B5EF4-FFF2-40B4-BE49-F238E27FC236}">
                <a16:creationId xmlns:a16="http://schemas.microsoft.com/office/drawing/2014/main" id="{08E22E1F-3788-46EC-8114-1598B34022D6}"/>
              </a:ext>
            </a:extLst>
          </p:cNvPr>
          <p:cNvSpPr/>
          <p:nvPr/>
        </p:nvSpPr>
        <p:spPr>
          <a:xfrm>
            <a:off x="538155" y="4576206"/>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6" name="Oval 235">
            <a:extLst>
              <a:ext uri="{FF2B5EF4-FFF2-40B4-BE49-F238E27FC236}">
                <a16:creationId xmlns:a16="http://schemas.microsoft.com/office/drawing/2014/main" id="{48BBDD64-F314-44D3-8092-5F07CD6FE77E}"/>
              </a:ext>
            </a:extLst>
          </p:cNvPr>
          <p:cNvSpPr/>
          <p:nvPr/>
        </p:nvSpPr>
        <p:spPr>
          <a:xfrm>
            <a:off x="421026" y="4567619"/>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7" name="Oval 236">
            <a:extLst>
              <a:ext uri="{FF2B5EF4-FFF2-40B4-BE49-F238E27FC236}">
                <a16:creationId xmlns:a16="http://schemas.microsoft.com/office/drawing/2014/main" id="{06737581-AE96-4E8B-B16C-04A3002B6716}"/>
              </a:ext>
            </a:extLst>
          </p:cNvPr>
          <p:cNvSpPr/>
          <p:nvPr/>
        </p:nvSpPr>
        <p:spPr>
          <a:xfrm>
            <a:off x="527728" y="4665763"/>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8" name="Oval 237">
            <a:extLst>
              <a:ext uri="{FF2B5EF4-FFF2-40B4-BE49-F238E27FC236}">
                <a16:creationId xmlns:a16="http://schemas.microsoft.com/office/drawing/2014/main" id="{D915E7DF-C953-4716-901F-17AA17771EC0}"/>
              </a:ext>
            </a:extLst>
          </p:cNvPr>
          <p:cNvSpPr/>
          <p:nvPr/>
        </p:nvSpPr>
        <p:spPr>
          <a:xfrm>
            <a:off x="357632" y="4505256"/>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9" name="Oval 238">
            <a:extLst>
              <a:ext uri="{FF2B5EF4-FFF2-40B4-BE49-F238E27FC236}">
                <a16:creationId xmlns:a16="http://schemas.microsoft.com/office/drawing/2014/main" id="{E7D45BCD-873F-4F98-96B8-115B607F7EF6}"/>
              </a:ext>
            </a:extLst>
          </p:cNvPr>
          <p:cNvSpPr/>
          <p:nvPr/>
        </p:nvSpPr>
        <p:spPr>
          <a:xfrm>
            <a:off x="438135" y="4638057"/>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0" name="Oval 239">
            <a:extLst>
              <a:ext uri="{FF2B5EF4-FFF2-40B4-BE49-F238E27FC236}">
                <a16:creationId xmlns:a16="http://schemas.microsoft.com/office/drawing/2014/main" id="{B5685953-E664-4B8F-9F2B-FCC83C295BC3}"/>
              </a:ext>
            </a:extLst>
          </p:cNvPr>
          <p:cNvSpPr/>
          <p:nvPr/>
        </p:nvSpPr>
        <p:spPr>
          <a:xfrm>
            <a:off x="2437608" y="4512811"/>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1" name="Oval 240">
            <a:extLst>
              <a:ext uri="{FF2B5EF4-FFF2-40B4-BE49-F238E27FC236}">
                <a16:creationId xmlns:a16="http://schemas.microsoft.com/office/drawing/2014/main" id="{21AA4D2F-31C2-442C-8027-F88089FE090A}"/>
              </a:ext>
            </a:extLst>
          </p:cNvPr>
          <p:cNvSpPr/>
          <p:nvPr/>
        </p:nvSpPr>
        <p:spPr>
          <a:xfrm>
            <a:off x="2421237" y="4378265"/>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2" name="Oval 241">
            <a:extLst>
              <a:ext uri="{FF2B5EF4-FFF2-40B4-BE49-F238E27FC236}">
                <a16:creationId xmlns:a16="http://schemas.microsoft.com/office/drawing/2014/main" id="{F0DD6A67-DA5B-4327-9C46-61B083C7A59E}"/>
              </a:ext>
            </a:extLst>
          </p:cNvPr>
          <p:cNvSpPr/>
          <p:nvPr/>
        </p:nvSpPr>
        <p:spPr>
          <a:xfrm>
            <a:off x="2536355" y="4432226"/>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3" name="Oval 242">
            <a:extLst>
              <a:ext uri="{FF2B5EF4-FFF2-40B4-BE49-F238E27FC236}">
                <a16:creationId xmlns:a16="http://schemas.microsoft.com/office/drawing/2014/main" id="{CB8C72AD-A7D1-4A39-8426-CA567A452C3F}"/>
              </a:ext>
            </a:extLst>
          </p:cNvPr>
          <p:cNvSpPr/>
          <p:nvPr/>
        </p:nvSpPr>
        <p:spPr>
          <a:xfrm>
            <a:off x="2509154" y="4523106"/>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4" name="Oval 243">
            <a:extLst>
              <a:ext uri="{FF2B5EF4-FFF2-40B4-BE49-F238E27FC236}">
                <a16:creationId xmlns:a16="http://schemas.microsoft.com/office/drawing/2014/main" id="{BFAD3514-DBDC-434D-9C26-9C884A9F69AD}"/>
              </a:ext>
            </a:extLst>
          </p:cNvPr>
          <p:cNvSpPr/>
          <p:nvPr/>
        </p:nvSpPr>
        <p:spPr>
          <a:xfrm>
            <a:off x="2168992" y="4450795"/>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5" name="Oval 244">
            <a:extLst>
              <a:ext uri="{FF2B5EF4-FFF2-40B4-BE49-F238E27FC236}">
                <a16:creationId xmlns:a16="http://schemas.microsoft.com/office/drawing/2014/main" id="{C9A0F380-2C48-4912-9F19-1D31EEABBD9D}"/>
              </a:ext>
            </a:extLst>
          </p:cNvPr>
          <p:cNvSpPr/>
          <p:nvPr/>
        </p:nvSpPr>
        <p:spPr>
          <a:xfrm>
            <a:off x="2302213" y="4538747"/>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6" name="Oval 245">
            <a:extLst>
              <a:ext uri="{FF2B5EF4-FFF2-40B4-BE49-F238E27FC236}">
                <a16:creationId xmlns:a16="http://schemas.microsoft.com/office/drawing/2014/main" id="{5157FC37-57F5-4A7E-8FCB-38490501EE3F}"/>
              </a:ext>
            </a:extLst>
          </p:cNvPr>
          <p:cNvSpPr/>
          <p:nvPr/>
        </p:nvSpPr>
        <p:spPr>
          <a:xfrm>
            <a:off x="2375688" y="4611907"/>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7" name="Oval 246">
            <a:extLst>
              <a:ext uri="{FF2B5EF4-FFF2-40B4-BE49-F238E27FC236}">
                <a16:creationId xmlns:a16="http://schemas.microsoft.com/office/drawing/2014/main" id="{DEC10A39-3892-4056-858E-F398A4E9E858}"/>
              </a:ext>
            </a:extLst>
          </p:cNvPr>
          <p:cNvSpPr/>
          <p:nvPr/>
        </p:nvSpPr>
        <p:spPr>
          <a:xfrm>
            <a:off x="2195165" y="4540957"/>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8" name="Oval 247">
            <a:extLst>
              <a:ext uri="{FF2B5EF4-FFF2-40B4-BE49-F238E27FC236}">
                <a16:creationId xmlns:a16="http://schemas.microsoft.com/office/drawing/2014/main" id="{94B3BB37-8426-414E-A9DF-153A1B62B0D0}"/>
              </a:ext>
            </a:extLst>
          </p:cNvPr>
          <p:cNvSpPr/>
          <p:nvPr/>
        </p:nvSpPr>
        <p:spPr>
          <a:xfrm>
            <a:off x="2275668" y="4673758"/>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9" name="Oval 248">
            <a:extLst>
              <a:ext uri="{FF2B5EF4-FFF2-40B4-BE49-F238E27FC236}">
                <a16:creationId xmlns:a16="http://schemas.microsoft.com/office/drawing/2014/main" id="{0F5C23E0-9399-4162-BE85-BDE8BDCAD67D}"/>
              </a:ext>
            </a:extLst>
          </p:cNvPr>
          <p:cNvSpPr/>
          <p:nvPr/>
        </p:nvSpPr>
        <p:spPr>
          <a:xfrm>
            <a:off x="2455628" y="5095457"/>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0" name="Oval 249">
            <a:extLst>
              <a:ext uri="{FF2B5EF4-FFF2-40B4-BE49-F238E27FC236}">
                <a16:creationId xmlns:a16="http://schemas.microsoft.com/office/drawing/2014/main" id="{5C58823A-9BA6-42D1-8634-81CE7EF85DAA}"/>
              </a:ext>
            </a:extLst>
          </p:cNvPr>
          <p:cNvSpPr/>
          <p:nvPr/>
        </p:nvSpPr>
        <p:spPr>
          <a:xfrm>
            <a:off x="2439257" y="4960911"/>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1" name="Oval 250">
            <a:extLst>
              <a:ext uri="{FF2B5EF4-FFF2-40B4-BE49-F238E27FC236}">
                <a16:creationId xmlns:a16="http://schemas.microsoft.com/office/drawing/2014/main" id="{2F81B7B3-577C-44B7-A223-6B933D789862}"/>
              </a:ext>
            </a:extLst>
          </p:cNvPr>
          <p:cNvSpPr/>
          <p:nvPr/>
        </p:nvSpPr>
        <p:spPr>
          <a:xfrm>
            <a:off x="2554375" y="5014872"/>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2" name="Oval 251">
            <a:extLst>
              <a:ext uri="{FF2B5EF4-FFF2-40B4-BE49-F238E27FC236}">
                <a16:creationId xmlns:a16="http://schemas.microsoft.com/office/drawing/2014/main" id="{C21EB016-EE4B-40DC-9F3E-EF82958B780D}"/>
              </a:ext>
            </a:extLst>
          </p:cNvPr>
          <p:cNvSpPr/>
          <p:nvPr/>
        </p:nvSpPr>
        <p:spPr>
          <a:xfrm>
            <a:off x="2527174" y="5105752"/>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3" name="Oval 252">
            <a:extLst>
              <a:ext uri="{FF2B5EF4-FFF2-40B4-BE49-F238E27FC236}">
                <a16:creationId xmlns:a16="http://schemas.microsoft.com/office/drawing/2014/main" id="{C621E90B-CC9A-45BD-B7CC-E8B48BF821D2}"/>
              </a:ext>
            </a:extLst>
          </p:cNvPr>
          <p:cNvSpPr/>
          <p:nvPr/>
        </p:nvSpPr>
        <p:spPr>
          <a:xfrm>
            <a:off x="2187012" y="5033441"/>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4" name="Oval 253">
            <a:extLst>
              <a:ext uri="{FF2B5EF4-FFF2-40B4-BE49-F238E27FC236}">
                <a16:creationId xmlns:a16="http://schemas.microsoft.com/office/drawing/2014/main" id="{63A9EEC1-AF42-4C8E-A49D-8485040E212D}"/>
              </a:ext>
            </a:extLst>
          </p:cNvPr>
          <p:cNvSpPr/>
          <p:nvPr/>
        </p:nvSpPr>
        <p:spPr>
          <a:xfrm>
            <a:off x="2320233" y="5121393"/>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5" name="Oval 254">
            <a:extLst>
              <a:ext uri="{FF2B5EF4-FFF2-40B4-BE49-F238E27FC236}">
                <a16:creationId xmlns:a16="http://schemas.microsoft.com/office/drawing/2014/main" id="{BA958211-0398-4963-AE0E-60E26F0A5374}"/>
              </a:ext>
            </a:extLst>
          </p:cNvPr>
          <p:cNvSpPr/>
          <p:nvPr/>
        </p:nvSpPr>
        <p:spPr>
          <a:xfrm>
            <a:off x="2393708" y="5194553"/>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6" name="Oval 255">
            <a:extLst>
              <a:ext uri="{FF2B5EF4-FFF2-40B4-BE49-F238E27FC236}">
                <a16:creationId xmlns:a16="http://schemas.microsoft.com/office/drawing/2014/main" id="{A68B47CB-9C3C-47BB-AF73-A61588AC87DB}"/>
              </a:ext>
            </a:extLst>
          </p:cNvPr>
          <p:cNvSpPr/>
          <p:nvPr/>
        </p:nvSpPr>
        <p:spPr>
          <a:xfrm>
            <a:off x="2213185" y="5123603"/>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7" name="Oval 256">
            <a:extLst>
              <a:ext uri="{FF2B5EF4-FFF2-40B4-BE49-F238E27FC236}">
                <a16:creationId xmlns:a16="http://schemas.microsoft.com/office/drawing/2014/main" id="{263E77A8-BF41-424F-83F4-E69ACF88E0BF}"/>
              </a:ext>
            </a:extLst>
          </p:cNvPr>
          <p:cNvSpPr/>
          <p:nvPr/>
        </p:nvSpPr>
        <p:spPr>
          <a:xfrm>
            <a:off x="2293688" y="5256404"/>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8" name="Oval 257">
            <a:extLst>
              <a:ext uri="{FF2B5EF4-FFF2-40B4-BE49-F238E27FC236}">
                <a16:creationId xmlns:a16="http://schemas.microsoft.com/office/drawing/2014/main" id="{FD952935-376E-4911-843E-2C277BFB244C}"/>
              </a:ext>
            </a:extLst>
          </p:cNvPr>
          <p:cNvSpPr/>
          <p:nvPr/>
        </p:nvSpPr>
        <p:spPr>
          <a:xfrm>
            <a:off x="2455628" y="5974727"/>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9" name="Oval 258">
            <a:extLst>
              <a:ext uri="{FF2B5EF4-FFF2-40B4-BE49-F238E27FC236}">
                <a16:creationId xmlns:a16="http://schemas.microsoft.com/office/drawing/2014/main" id="{B059756B-AEB9-4730-9776-0B5225A7AC14}"/>
              </a:ext>
            </a:extLst>
          </p:cNvPr>
          <p:cNvSpPr/>
          <p:nvPr/>
        </p:nvSpPr>
        <p:spPr>
          <a:xfrm>
            <a:off x="2439257" y="5840181"/>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0" name="Oval 259">
            <a:extLst>
              <a:ext uri="{FF2B5EF4-FFF2-40B4-BE49-F238E27FC236}">
                <a16:creationId xmlns:a16="http://schemas.microsoft.com/office/drawing/2014/main" id="{ADB72D2C-B79D-4B46-803C-98D1EF3C6282}"/>
              </a:ext>
            </a:extLst>
          </p:cNvPr>
          <p:cNvSpPr/>
          <p:nvPr/>
        </p:nvSpPr>
        <p:spPr>
          <a:xfrm>
            <a:off x="2554375" y="5894142"/>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1" name="Oval 260">
            <a:extLst>
              <a:ext uri="{FF2B5EF4-FFF2-40B4-BE49-F238E27FC236}">
                <a16:creationId xmlns:a16="http://schemas.microsoft.com/office/drawing/2014/main" id="{8F42F7B6-59CD-44B8-9C91-B14A1CC75B40}"/>
              </a:ext>
            </a:extLst>
          </p:cNvPr>
          <p:cNvSpPr/>
          <p:nvPr/>
        </p:nvSpPr>
        <p:spPr>
          <a:xfrm>
            <a:off x="2527174" y="5985022"/>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2" name="Oval 261">
            <a:extLst>
              <a:ext uri="{FF2B5EF4-FFF2-40B4-BE49-F238E27FC236}">
                <a16:creationId xmlns:a16="http://schemas.microsoft.com/office/drawing/2014/main" id="{F13A54AF-ED39-435A-A557-BA6B0DD33468}"/>
              </a:ext>
            </a:extLst>
          </p:cNvPr>
          <p:cNvSpPr/>
          <p:nvPr/>
        </p:nvSpPr>
        <p:spPr>
          <a:xfrm>
            <a:off x="2187012" y="5912711"/>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3" name="Oval 262">
            <a:extLst>
              <a:ext uri="{FF2B5EF4-FFF2-40B4-BE49-F238E27FC236}">
                <a16:creationId xmlns:a16="http://schemas.microsoft.com/office/drawing/2014/main" id="{21AED1BE-622C-4D0A-9B9B-C0226BD85611}"/>
              </a:ext>
            </a:extLst>
          </p:cNvPr>
          <p:cNvSpPr/>
          <p:nvPr/>
        </p:nvSpPr>
        <p:spPr>
          <a:xfrm>
            <a:off x="2320233" y="6000663"/>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4" name="Oval 263">
            <a:extLst>
              <a:ext uri="{FF2B5EF4-FFF2-40B4-BE49-F238E27FC236}">
                <a16:creationId xmlns:a16="http://schemas.microsoft.com/office/drawing/2014/main" id="{77CD9CA3-A4B7-4A94-B8CC-09119F683739}"/>
              </a:ext>
            </a:extLst>
          </p:cNvPr>
          <p:cNvSpPr/>
          <p:nvPr/>
        </p:nvSpPr>
        <p:spPr>
          <a:xfrm>
            <a:off x="2393708" y="6073823"/>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5" name="Oval 264">
            <a:extLst>
              <a:ext uri="{FF2B5EF4-FFF2-40B4-BE49-F238E27FC236}">
                <a16:creationId xmlns:a16="http://schemas.microsoft.com/office/drawing/2014/main" id="{BE7B7E63-1350-4E11-BE78-E14944EB8842}"/>
              </a:ext>
            </a:extLst>
          </p:cNvPr>
          <p:cNvSpPr/>
          <p:nvPr/>
        </p:nvSpPr>
        <p:spPr>
          <a:xfrm>
            <a:off x="2213185" y="6002873"/>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6" name="Oval 265">
            <a:extLst>
              <a:ext uri="{FF2B5EF4-FFF2-40B4-BE49-F238E27FC236}">
                <a16:creationId xmlns:a16="http://schemas.microsoft.com/office/drawing/2014/main" id="{CB87D776-B346-4B83-B7D2-FB26B1C6B8B7}"/>
              </a:ext>
            </a:extLst>
          </p:cNvPr>
          <p:cNvSpPr/>
          <p:nvPr/>
        </p:nvSpPr>
        <p:spPr>
          <a:xfrm>
            <a:off x="2293688" y="6135674"/>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7" name="Oval 266">
            <a:extLst>
              <a:ext uri="{FF2B5EF4-FFF2-40B4-BE49-F238E27FC236}">
                <a16:creationId xmlns:a16="http://schemas.microsoft.com/office/drawing/2014/main" id="{4758D6E7-A0EC-4B6B-8918-23498A8A1C1D}"/>
              </a:ext>
            </a:extLst>
          </p:cNvPr>
          <p:cNvSpPr/>
          <p:nvPr/>
        </p:nvSpPr>
        <p:spPr>
          <a:xfrm>
            <a:off x="4214408" y="4512811"/>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8" name="Oval 267">
            <a:extLst>
              <a:ext uri="{FF2B5EF4-FFF2-40B4-BE49-F238E27FC236}">
                <a16:creationId xmlns:a16="http://schemas.microsoft.com/office/drawing/2014/main" id="{0D29899C-A066-4189-810D-D928A603BF80}"/>
              </a:ext>
            </a:extLst>
          </p:cNvPr>
          <p:cNvSpPr/>
          <p:nvPr/>
        </p:nvSpPr>
        <p:spPr>
          <a:xfrm>
            <a:off x="4198037" y="4378265"/>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9" name="Oval 268">
            <a:extLst>
              <a:ext uri="{FF2B5EF4-FFF2-40B4-BE49-F238E27FC236}">
                <a16:creationId xmlns:a16="http://schemas.microsoft.com/office/drawing/2014/main" id="{D9FF846B-EC72-4D39-A84C-D5BC60716541}"/>
              </a:ext>
            </a:extLst>
          </p:cNvPr>
          <p:cNvSpPr/>
          <p:nvPr/>
        </p:nvSpPr>
        <p:spPr>
          <a:xfrm>
            <a:off x="4313155" y="4432226"/>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0" name="Oval 269">
            <a:extLst>
              <a:ext uri="{FF2B5EF4-FFF2-40B4-BE49-F238E27FC236}">
                <a16:creationId xmlns:a16="http://schemas.microsoft.com/office/drawing/2014/main" id="{5E2CC61C-8D16-46AF-AE6D-7A2B90815CD4}"/>
              </a:ext>
            </a:extLst>
          </p:cNvPr>
          <p:cNvSpPr/>
          <p:nvPr/>
        </p:nvSpPr>
        <p:spPr>
          <a:xfrm>
            <a:off x="4285954" y="4523106"/>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1" name="Oval 270">
            <a:extLst>
              <a:ext uri="{FF2B5EF4-FFF2-40B4-BE49-F238E27FC236}">
                <a16:creationId xmlns:a16="http://schemas.microsoft.com/office/drawing/2014/main" id="{1E061011-B526-4CAF-9C38-06303783702A}"/>
              </a:ext>
            </a:extLst>
          </p:cNvPr>
          <p:cNvSpPr/>
          <p:nvPr/>
        </p:nvSpPr>
        <p:spPr>
          <a:xfrm>
            <a:off x="3945792" y="4450795"/>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2" name="Oval 271">
            <a:extLst>
              <a:ext uri="{FF2B5EF4-FFF2-40B4-BE49-F238E27FC236}">
                <a16:creationId xmlns:a16="http://schemas.microsoft.com/office/drawing/2014/main" id="{80909E3A-F0CF-4631-A04F-77D00A999418}"/>
              </a:ext>
            </a:extLst>
          </p:cNvPr>
          <p:cNvSpPr/>
          <p:nvPr/>
        </p:nvSpPr>
        <p:spPr>
          <a:xfrm>
            <a:off x="4079013" y="4538747"/>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3" name="Oval 272">
            <a:extLst>
              <a:ext uri="{FF2B5EF4-FFF2-40B4-BE49-F238E27FC236}">
                <a16:creationId xmlns:a16="http://schemas.microsoft.com/office/drawing/2014/main" id="{E448D781-D05D-4D58-B910-0A2813E4AF75}"/>
              </a:ext>
            </a:extLst>
          </p:cNvPr>
          <p:cNvSpPr/>
          <p:nvPr/>
        </p:nvSpPr>
        <p:spPr>
          <a:xfrm>
            <a:off x="4152488" y="4611907"/>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4" name="Oval 273">
            <a:extLst>
              <a:ext uri="{FF2B5EF4-FFF2-40B4-BE49-F238E27FC236}">
                <a16:creationId xmlns:a16="http://schemas.microsoft.com/office/drawing/2014/main" id="{FD9B8A5A-3EB8-44C5-ACC3-EA4C2B520A37}"/>
              </a:ext>
            </a:extLst>
          </p:cNvPr>
          <p:cNvSpPr/>
          <p:nvPr/>
        </p:nvSpPr>
        <p:spPr>
          <a:xfrm>
            <a:off x="3971965" y="4540957"/>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5" name="Oval 274">
            <a:extLst>
              <a:ext uri="{FF2B5EF4-FFF2-40B4-BE49-F238E27FC236}">
                <a16:creationId xmlns:a16="http://schemas.microsoft.com/office/drawing/2014/main" id="{5579D0E3-B2B3-49FA-9921-55CDC0235C22}"/>
              </a:ext>
            </a:extLst>
          </p:cNvPr>
          <p:cNvSpPr/>
          <p:nvPr/>
        </p:nvSpPr>
        <p:spPr>
          <a:xfrm>
            <a:off x="4052468" y="4673758"/>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6" name="Oval 275">
            <a:extLst>
              <a:ext uri="{FF2B5EF4-FFF2-40B4-BE49-F238E27FC236}">
                <a16:creationId xmlns:a16="http://schemas.microsoft.com/office/drawing/2014/main" id="{8AF46189-F40D-4545-9F0F-8B88653D1EC0}"/>
              </a:ext>
            </a:extLst>
          </p:cNvPr>
          <p:cNvSpPr/>
          <p:nvPr/>
        </p:nvSpPr>
        <p:spPr>
          <a:xfrm>
            <a:off x="4214008" y="5095457"/>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7" name="Oval 276">
            <a:extLst>
              <a:ext uri="{FF2B5EF4-FFF2-40B4-BE49-F238E27FC236}">
                <a16:creationId xmlns:a16="http://schemas.microsoft.com/office/drawing/2014/main" id="{06824BD5-5F72-4547-A877-8F0036DCEBCD}"/>
              </a:ext>
            </a:extLst>
          </p:cNvPr>
          <p:cNvSpPr/>
          <p:nvPr/>
        </p:nvSpPr>
        <p:spPr>
          <a:xfrm>
            <a:off x="4197637" y="4960911"/>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8" name="Oval 277">
            <a:extLst>
              <a:ext uri="{FF2B5EF4-FFF2-40B4-BE49-F238E27FC236}">
                <a16:creationId xmlns:a16="http://schemas.microsoft.com/office/drawing/2014/main" id="{C764EBF3-CDAE-4863-B16C-49A075A34D24}"/>
              </a:ext>
            </a:extLst>
          </p:cNvPr>
          <p:cNvSpPr/>
          <p:nvPr/>
        </p:nvSpPr>
        <p:spPr>
          <a:xfrm>
            <a:off x="4312755" y="5014872"/>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9" name="Oval 278">
            <a:extLst>
              <a:ext uri="{FF2B5EF4-FFF2-40B4-BE49-F238E27FC236}">
                <a16:creationId xmlns:a16="http://schemas.microsoft.com/office/drawing/2014/main" id="{A6EB8E63-EF04-474A-B38C-E1AAD8453A97}"/>
              </a:ext>
            </a:extLst>
          </p:cNvPr>
          <p:cNvSpPr/>
          <p:nvPr/>
        </p:nvSpPr>
        <p:spPr>
          <a:xfrm>
            <a:off x="4285554" y="5105752"/>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0" name="Oval 279">
            <a:extLst>
              <a:ext uri="{FF2B5EF4-FFF2-40B4-BE49-F238E27FC236}">
                <a16:creationId xmlns:a16="http://schemas.microsoft.com/office/drawing/2014/main" id="{19A79310-DD2F-488C-A39E-E682046FCA79}"/>
              </a:ext>
            </a:extLst>
          </p:cNvPr>
          <p:cNvSpPr/>
          <p:nvPr/>
        </p:nvSpPr>
        <p:spPr>
          <a:xfrm>
            <a:off x="3945392" y="5033441"/>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1" name="Oval 280">
            <a:extLst>
              <a:ext uri="{FF2B5EF4-FFF2-40B4-BE49-F238E27FC236}">
                <a16:creationId xmlns:a16="http://schemas.microsoft.com/office/drawing/2014/main" id="{443C113E-DAA3-46AE-8D64-3897926A8BFA}"/>
              </a:ext>
            </a:extLst>
          </p:cNvPr>
          <p:cNvSpPr/>
          <p:nvPr/>
        </p:nvSpPr>
        <p:spPr>
          <a:xfrm>
            <a:off x="4078613" y="5121393"/>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2" name="Oval 281">
            <a:extLst>
              <a:ext uri="{FF2B5EF4-FFF2-40B4-BE49-F238E27FC236}">
                <a16:creationId xmlns:a16="http://schemas.microsoft.com/office/drawing/2014/main" id="{AD932E6B-79C4-40C1-8904-DD78B9D3D63D}"/>
              </a:ext>
            </a:extLst>
          </p:cNvPr>
          <p:cNvSpPr/>
          <p:nvPr/>
        </p:nvSpPr>
        <p:spPr>
          <a:xfrm>
            <a:off x="4152088" y="5194553"/>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3" name="Oval 282">
            <a:extLst>
              <a:ext uri="{FF2B5EF4-FFF2-40B4-BE49-F238E27FC236}">
                <a16:creationId xmlns:a16="http://schemas.microsoft.com/office/drawing/2014/main" id="{CA59F5EB-E0F9-4F3D-8878-977107BD77FA}"/>
              </a:ext>
            </a:extLst>
          </p:cNvPr>
          <p:cNvSpPr/>
          <p:nvPr/>
        </p:nvSpPr>
        <p:spPr>
          <a:xfrm>
            <a:off x="3971565" y="5123603"/>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4" name="Oval 283">
            <a:extLst>
              <a:ext uri="{FF2B5EF4-FFF2-40B4-BE49-F238E27FC236}">
                <a16:creationId xmlns:a16="http://schemas.microsoft.com/office/drawing/2014/main" id="{975E4D3A-9173-40ED-8961-1228F5E54161}"/>
              </a:ext>
            </a:extLst>
          </p:cNvPr>
          <p:cNvSpPr/>
          <p:nvPr/>
        </p:nvSpPr>
        <p:spPr>
          <a:xfrm>
            <a:off x="4052068" y="5256404"/>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5" name="Oval 284">
            <a:extLst>
              <a:ext uri="{FF2B5EF4-FFF2-40B4-BE49-F238E27FC236}">
                <a16:creationId xmlns:a16="http://schemas.microsoft.com/office/drawing/2014/main" id="{C801B96A-18FC-4205-8736-8208B8EB7220}"/>
              </a:ext>
            </a:extLst>
          </p:cNvPr>
          <p:cNvSpPr/>
          <p:nvPr/>
        </p:nvSpPr>
        <p:spPr>
          <a:xfrm>
            <a:off x="4229798" y="5964810"/>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6" name="Oval 285">
            <a:extLst>
              <a:ext uri="{FF2B5EF4-FFF2-40B4-BE49-F238E27FC236}">
                <a16:creationId xmlns:a16="http://schemas.microsoft.com/office/drawing/2014/main" id="{D2D8B919-CEFB-4013-88EA-267502963D4A}"/>
              </a:ext>
            </a:extLst>
          </p:cNvPr>
          <p:cNvSpPr/>
          <p:nvPr/>
        </p:nvSpPr>
        <p:spPr>
          <a:xfrm>
            <a:off x="4213427" y="5830264"/>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7" name="Oval 286">
            <a:extLst>
              <a:ext uri="{FF2B5EF4-FFF2-40B4-BE49-F238E27FC236}">
                <a16:creationId xmlns:a16="http://schemas.microsoft.com/office/drawing/2014/main" id="{E26D295D-218F-443F-8BD0-2E9326583EAB}"/>
              </a:ext>
            </a:extLst>
          </p:cNvPr>
          <p:cNvSpPr/>
          <p:nvPr/>
        </p:nvSpPr>
        <p:spPr>
          <a:xfrm>
            <a:off x="4328545" y="5884225"/>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8" name="Oval 287">
            <a:extLst>
              <a:ext uri="{FF2B5EF4-FFF2-40B4-BE49-F238E27FC236}">
                <a16:creationId xmlns:a16="http://schemas.microsoft.com/office/drawing/2014/main" id="{2E7222EA-7862-453A-B572-9BA10C9BD549}"/>
              </a:ext>
            </a:extLst>
          </p:cNvPr>
          <p:cNvSpPr/>
          <p:nvPr/>
        </p:nvSpPr>
        <p:spPr>
          <a:xfrm>
            <a:off x="4301344" y="5975105"/>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9" name="Oval 288">
            <a:extLst>
              <a:ext uri="{FF2B5EF4-FFF2-40B4-BE49-F238E27FC236}">
                <a16:creationId xmlns:a16="http://schemas.microsoft.com/office/drawing/2014/main" id="{6B479BC6-09FA-4AFB-AAF5-F0E625824A60}"/>
              </a:ext>
            </a:extLst>
          </p:cNvPr>
          <p:cNvSpPr/>
          <p:nvPr/>
        </p:nvSpPr>
        <p:spPr>
          <a:xfrm>
            <a:off x="3961182" y="5902794"/>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0" name="Oval 289">
            <a:extLst>
              <a:ext uri="{FF2B5EF4-FFF2-40B4-BE49-F238E27FC236}">
                <a16:creationId xmlns:a16="http://schemas.microsoft.com/office/drawing/2014/main" id="{8251F2F3-2A94-4543-8CBD-B0D3EF135153}"/>
              </a:ext>
            </a:extLst>
          </p:cNvPr>
          <p:cNvSpPr/>
          <p:nvPr/>
        </p:nvSpPr>
        <p:spPr>
          <a:xfrm>
            <a:off x="4094403" y="5990746"/>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1" name="Oval 290">
            <a:extLst>
              <a:ext uri="{FF2B5EF4-FFF2-40B4-BE49-F238E27FC236}">
                <a16:creationId xmlns:a16="http://schemas.microsoft.com/office/drawing/2014/main" id="{FE091FD2-C560-4AC7-9103-C7C5D8F97D68}"/>
              </a:ext>
            </a:extLst>
          </p:cNvPr>
          <p:cNvSpPr/>
          <p:nvPr/>
        </p:nvSpPr>
        <p:spPr>
          <a:xfrm>
            <a:off x="4167878" y="6063906"/>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2" name="Oval 291">
            <a:extLst>
              <a:ext uri="{FF2B5EF4-FFF2-40B4-BE49-F238E27FC236}">
                <a16:creationId xmlns:a16="http://schemas.microsoft.com/office/drawing/2014/main" id="{DDFAB467-E4A6-4793-8679-192D7C0D68EB}"/>
              </a:ext>
            </a:extLst>
          </p:cNvPr>
          <p:cNvSpPr/>
          <p:nvPr/>
        </p:nvSpPr>
        <p:spPr>
          <a:xfrm>
            <a:off x="3987355" y="5992956"/>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3" name="Oval 292">
            <a:extLst>
              <a:ext uri="{FF2B5EF4-FFF2-40B4-BE49-F238E27FC236}">
                <a16:creationId xmlns:a16="http://schemas.microsoft.com/office/drawing/2014/main" id="{872B003F-88C8-4E7E-BF27-3AB2154BC9EC}"/>
              </a:ext>
            </a:extLst>
          </p:cNvPr>
          <p:cNvSpPr/>
          <p:nvPr/>
        </p:nvSpPr>
        <p:spPr>
          <a:xfrm>
            <a:off x="4067858" y="6125757"/>
            <a:ext cx="45719" cy="457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54801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EC6834B-125D-4FEE-89D3-CA0E93286679}"/>
              </a:ext>
            </a:extLst>
          </p:cNvPr>
          <p:cNvSpPr>
            <a:spLocks noGrp="1"/>
          </p:cNvSpPr>
          <p:nvPr>
            <p:ph type="title"/>
          </p:nvPr>
        </p:nvSpPr>
        <p:spPr/>
        <p:txBody>
          <a:bodyPr/>
          <a:lstStyle/>
          <a:p>
            <a:r>
              <a:rPr lang="en-GB"/>
              <a:t>Disclaimer</a:t>
            </a:r>
          </a:p>
        </p:txBody>
      </p:sp>
      <p:sp>
        <p:nvSpPr>
          <p:cNvPr id="8" name="Content Placeholder 7">
            <a:extLst>
              <a:ext uri="{FF2B5EF4-FFF2-40B4-BE49-F238E27FC236}">
                <a16:creationId xmlns:a16="http://schemas.microsoft.com/office/drawing/2014/main" id="{0992EAEB-DE71-47DB-9585-23D22E9D1BBE}"/>
              </a:ext>
            </a:extLst>
          </p:cNvPr>
          <p:cNvSpPr>
            <a:spLocks noGrp="1"/>
          </p:cNvSpPr>
          <p:nvPr>
            <p:ph idx="4294967295"/>
          </p:nvPr>
        </p:nvSpPr>
        <p:spPr>
          <a:xfrm>
            <a:off x="342080" y="1022468"/>
            <a:ext cx="8338370" cy="5505502"/>
          </a:xfrm>
          <a:prstGeom prst="rect">
            <a:avLst/>
          </a:prstGeom>
        </p:spPr>
        <p:txBody>
          <a:bodyPr>
            <a:noAutofit/>
          </a:bodyPr>
          <a:lstStyle/>
          <a:p>
            <a:pPr marL="0" indent="0">
              <a:lnSpc>
                <a:spcPct val="110000"/>
              </a:lnSpc>
              <a:buNone/>
            </a:pPr>
            <a:r>
              <a:rPr lang="en-GB" sz="1050" b="0">
                <a:solidFill>
                  <a:schemeClr val="tx1">
                    <a:lumMod val="75000"/>
                    <a:lumOff val="25000"/>
                  </a:schemeClr>
                </a:solidFill>
              </a:rPr>
              <a:t>ERC Equipoise Ltd (“ERCE”) has made every effort to ensure that the interpretations, conclusions and recommendations set out in this presentation are accurate and reliable in accordance with good industry practice. ERCE does not, however, guarantee the correctness of any such interpretations and shall not be liable or responsible for any loss, costs, damages or expenses incurred or sustained by anyone resulting from any interpretation or recommendation made by any of its officers, agents or employees. </a:t>
            </a:r>
          </a:p>
          <a:p>
            <a:pPr marL="0" indent="0">
              <a:lnSpc>
                <a:spcPct val="110000"/>
              </a:lnSpc>
              <a:buNone/>
            </a:pPr>
            <a:r>
              <a:rPr lang="en-GB" sz="1050" b="0">
                <a:solidFill>
                  <a:schemeClr val="tx1">
                    <a:lumMod val="75000"/>
                    <a:lumOff val="25000"/>
                  </a:schemeClr>
                </a:solidFill>
              </a:rPr>
              <a:t>This presentation is produced solely for the benefit of and on the instructions of ERCE’s client to whom it is presented, and not for the benefit of any third party.  Any third party to whom the client discloses or makes available this presentation shall not be entitled to rely on it or any part of it.</a:t>
            </a:r>
          </a:p>
          <a:p>
            <a:pPr marL="0" indent="0">
              <a:lnSpc>
                <a:spcPct val="110000"/>
              </a:lnSpc>
              <a:buNone/>
            </a:pPr>
            <a:r>
              <a:rPr lang="en-GB" sz="1050" b="0">
                <a:solidFill>
                  <a:schemeClr val="tx1">
                    <a:lumMod val="75000"/>
                    <a:lumOff val="25000"/>
                  </a:schemeClr>
                </a:solidFill>
              </a:rPr>
              <a:t>All estimates of reserves and resources in this presentation are provisional and subject to change. The client agrees to ensure that any publication or use of this presentation which makes reference to ERCE shall be published or quoted in its entirety and the client shall not publish or use extracts of this presentation or any edited or amended version of this presentation, without the prior written consent of ERCE.</a:t>
            </a:r>
          </a:p>
          <a:p>
            <a:pPr marL="0" indent="0">
              <a:lnSpc>
                <a:spcPct val="110000"/>
              </a:lnSpc>
              <a:buNone/>
            </a:pPr>
            <a:r>
              <a:rPr lang="en-GB" sz="1050" b="0">
                <a:solidFill>
                  <a:schemeClr val="tx1">
                    <a:lumMod val="75000"/>
                    <a:lumOff val="25000"/>
                  </a:schemeClr>
                </a:solidFill>
              </a:rPr>
              <a:t>In the case that any part of this presentation is delivered in digital format, ERCE does not accept any responsibility for edits carried out by the client or any third party or otherwise after such material has been sent by ERCE to the client.</a:t>
            </a:r>
          </a:p>
          <a:p>
            <a:pPr marL="0" indent="0">
              <a:lnSpc>
                <a:spcPct val="110000"/>
              </a:lnSpc>
              <a:buNone/>
            </a:pPr>
            <a:r>
              <a:rPr lang="en-GB" sz="1050" b="0">
                <a:solidFill>
                  <a:schemeClr val="tx1">
                    <a:lumMod val="75000"/>
                    <a:lumOff val="25000"/>
                  </a:schemeClr>
                </a:solidFill>
              </a:rPr>
              <a:t>ERCE has used standard petroleum evaluation techniques in the preparation of this report. These techniques combine geophysical and geological knowledge with assessments of porosity and permeability distributions, fluid characteristics and reservoir pressure. There is uncertainty in the measurement and interpretation of basic data. ERCE has estimated the degree of this uncertainty and determined the range of petroleum initially in place and recoverable hydrocarbons. Our methodology adheres to the guidelines of the SPE PRMS, unless specifically instructed to do otherwise. The accuracy of estimates of volumes of oil and gas and production forecasts is a function of the quality and quantity of available data and of engineering interpretation and judgment. While estimates of Reserves and production forecasts, Contingent Resources and Prospective Resources presented herein are considered reasonable, these estimates should be accepted with the understanding that reservoir performance subsequent to the date of the estimate may justify revision, either upward or downward. In the estimation of future cash flows, ERCE has relied upon oil prices and contract terms assumed and provided by the client, which may not reflect future signed contract values. There is no guarantee that actual economic parameters will match the assumed values. The net present value (NPV) calculations presented in this report simply represent discounted future cash flow values. Though NPVs form an integral part of the fair market value estimations, without consideration for other economic criteria they are not to be construed as ERCE’s opinion of fair market value.</a:t>
            </a:r>
          </a:p>
          <a:p>
            <a:pPr marL="0" indent="0">
              <a:lnSpc>
                <a:spcPct val="110000"/>
              </a:lnSpc>
              <a:buNone/>
            </a:pPr>
            <a:endParaRPr lang="en-GB" sz="1050" b="0">
              <a:solidFill>
                <a:schemeClr val="tx1">
                  <a:lumMod val="75000"/>
                  <a:lumOff val="25000"/>
                </a:schemeClr>
              </a:solidFill>
            </a:endParaRPr>
          </a:p>
        </p:txBody>
      </p:sp>
      <p:sp>
        <p:nvSpPr>
          <p:cNvPr id="2" name="Oval 1">
            <a:extLst>
              <a:ext uri="{FF2B5EF4-FFF2-40B4-BE49-F238E27FC236}">
                <a16:creationId xmlns:a16="http://schemas.microsoft.com/office/drawing/2014/main" id="{05AE3EC3-8007-4309-8239-CD8D4E36AE4C}"/>
              </a:ext>
            </a:extLst>
          </p:cNvPr>
          <p:cNvSpPr/>
          <p:nvPr/>
        </p:nvSpPr>
        <p:spPr>
          <a:xfrm>
            <a:off x="9291780" y="17968"/>
            <a:ext cx="674255" cy="58189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658335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28DCF5-1D50-48EE-B98E-CCB2AC158D21}"/>
              </a:ext>
            </a:extLst>
          </p:cNvPr>
          <p:cNvSpPr>
            <a:spLocks noGrp="1"/>
          </p:cNvSpPr>
          <p:nvPr>
            <p:ph idx="1"/>
          </p:nvPr>
        </p:nvSpPr>
        <p:spPr>
          <a:xfrm>
            <a:off x="349455" y="926294"/>
            <a:ext cx="8363203" cy="1687597"/>
          </a:xfrm>
        </p:spPr>
        <p:txBody>
          <a:bodyPr/>
          <a:lstStyle/>
          <a:p>
            <a:r>
              <a:rPr lang="en-US"/>
              <a:t>The optimal solution is a blend of all the tuned methods.</a:t>
            </a:r>
            <a:endParaRPr lang="en-SG"/>
          </a:p>
        </p:txBody>
      </p:sp>
      <p:sp>
        <p:nvSpPr>
          <p:cNvPr id="3" name="Slide Number Placeholder 2">
            <a:extLst>
              <a:ext uri="{FF2B5EF4-FFF2-40B4-BE49-F238E27FC236}">
                <a16:creationId xmlns:a16="http://schemas.microsoft.com/office/drawing/2014/main" id="{86BCC589-F42E-4C31-8DE8-9859ACBA7936}"/>
              </a:ext>
            </a:extLst>
          </p:cNvPr>
          <p:cNvSpPr>
            <a:spLocks noGrp="1"/>
          </p:cNvSpPr>
          <p:nvPr>
            <p:ph type="sldNum" sz="quarter" idx="4"/>
          </p:nvPr>
        </p:nvSpPr>
        <p:spPr/>
        <p:txBody>
          <a:bodyPr/>
          <a:lstStyle/>
          <a:p>
            <a:fld id="{14A3106C-58CB-42DB-B4B7-C84BBDA5655D}" type="slidenum">
              <a:rPr lang="en-GB" smtClean="0"/>
              <a:pPr/>
              <a:t>20</a:t>
            </a:fld>
            <a:endParaRPr lang="en-GB"/>
          </a:p>
        </p:txBody>
      </p:sp>
      <p:sp>
        <p:nvSpPr>
          <p:cNvPr id="4" name="Title 3">
            <a:extLst>
              <a:ext uri="{FF2B5EF4-FFF2-40B4-BE49-F238E27FC236}">
                <a16:creationId xmlns:a16="http://schemas.microsoft.com/office/drawing/2014/main" id="{9395A85D-0CBA-4292-A3D8-BF1BB3729008}"/>
              </a:ext>
            </a:extLst>
          </p:cNvPr>
          <p:cNvSpPr>
            <a:spLocks noGrp="1"/>
          </p:cNvSpPr>
          <p:nvPr>
            <p:ph type="title"/>
          </p:nvPr>
        </p:nvSpPr>
        <p:spPr/>
        <p:txBody>
          <a:bodyPr/>
          <a:lstStyle/>
          <a:p>
            <a:r>
              <a:rPr lang="en-US"/>
              <a:t>Final Solution</a:t>
            </a:r>
            <a:endParaRPr lang="en-SG"/>
          </a:p>
        </p:txBody>
      </p:sp>
      <p:graphicFrame>
        <p:nvGraphicFramePr>
          <p:cNvPr id="7" name="Table 6">
            <a:extLst>
              <a:ext uri="{FF2B5EF4-FFF2-40B4-BE49-F238E27FC236}">
                <a16:creationId xmlns:a16="http://schemas.microsoft.com/office/drawing/2014/main" id="{84BB2DA3-539A-482D-ADAA-9C8B8BA20A87}"/>
              </a:ext>
            </a:extLst>
          </p:cNvPr>
          <p:cNvGraphicFramePr>
            <a:graphicFrameLocks noGrp="1"/>
          </p:cNvGraphicFramePr>
          <p:nvPr>
            <p:extLst>
              <p:ext uri="{D42A27DB-BD31-4B8C-83A1-F6EECF244321}">
                <p14:modId xmlns:p14="http://schemas.microsoft.com/office/powerpoint/2010/main" val="1971457929"/>
              </p:ext>
            </p:extLst>
          </p:nvPr>
        </p:nvGraphicFramePr>
        <p:xfrm>
          <a:off x="85204" y="4437063"/>
          <a:ext cx="5375586" cy="2030730"/>
        </p:xfrm>
        <a:graphic>
          <a:graphicData uri="http://schemas.openxmlformats.org/drawingml/2006/table">
            <a:tbl>
              <a:tblPr/>
              <a:tblGrid>
                <a:gridCol w="1855788">
                  <a:extLst>
                    <a:ext uri="{9D8B030D-6E8A-4147-A177-3AD203B41FA5}">
                      <a16:colId xmlns:a16="http://schemas.microsoft.com/office/drawing/2014/main" val="634570638"/>
                    </a:ext>
                  </a:extLst>
                </a:gridCol>
                <a:gridCol w="1173266">
                  <a:extLst>
                    <a:ext uri="{9D8B030D-6E8A-4147-A177-3AD203B41FA5}">
                      <a16:colId xmlns:a16="http://schemas.microsoft.com/office/drawing/2014/main" val="3920265760"/>
                    </a:ext>
                  </a:extLst>
                </a:gridCol>
                <a:gridCol w="1173266">
                  <a:extLst>
                    <a:ext uri="{9D8B030D-6E8A-4147-A177-3AD203B41FA5}">
                      <a16:colId xmlns:a16="http://schemas.microsoft.com/office/drawing/2014/main" val="1901852851"/>
                    </a:ext>
                  </a:extLst>
                </a:gridCol>
                <a:gridCol w="1173266">
                  <a:extLst>
                    <a:ext uri="{9D8B030D-6E8A-4147-A177-3AD203B41FA5}">
                      <a16:colId xmlns:a16="http://schemas.microsoft.com/office/drawing/2014/main" val="2572935588"/>
                    </a:ext>
                  </a:extLst>
                </a:gridCol>
              </a:tblGrid>
              <a:tr h="361950">
                <a:tc>
                  <a:txBody>
                    <a:bodyPr/>
                    <a:lstStyle/>
                    <a:p>
                      <a:pPr algn="ctr" fontAlgn="ctr"/>
                      <a:r>
                        <a:rPr lang="en-SG" sz="1100" b="0" i="0" u="none" strike="noStrike" kern="1200">
                          <a:solidFill>
                            <a:srgbClr val="FFFFFF"/>
                          </a:solidFill>
                          <a:effectLst/>
                          <a:latin typeface="Arial" panose="020B0604020202020204" pitchFamily="34" charset="0"/>
                          <a:ea typeface="+mn-ea"/>
                          <a:cs typeface="+mn-cs"/>
                        </a:rPr>
                        <a:t>Regressor</a:t>
                      </a:r>
                      <a:r>
                        <a:rPr lang="en-SG" sz="1100" b="0" i="0" u="none" strike="noStrike">
                          <a:solidFill>
                            <a:srgbClr val="404040"/>
                          </a:solidFill>
                          <a:effectLst/>
                          <a:latin typeface="Arial" panose="020B0604020202020204" pitchFamily="34" charset="0"/>
                        </a:rPr>
                        <a:t> </a:t>
                      </a:r>
                      <a:r>
                        <a:rPr lang="en-SG" sz="1100" b="0" i="0" u="none" strike="noStrike">
                          <a:solidFill>
                            <a:srgbClr val="FFFFFF"/>
                          </a:solidFill>
                          <a:effectLst/>
                          <a:latin typeface="Arial" panose="020B0604020202020204" pitchFamily="34" charset="0"/>
                        </a:rPr>
                        <a:t>Model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tc>
                  <a:txBody>
                    <a:bodyPr/>
                    <a:lstStyle/>
                    <a:p>
                      <a:pPr algn="ctr" fontAlgn="ctr"/>
                      <a:r>
                        <a:rPr lang="en-SG" sz="1100" b="0" i="0" u="none" strike="noStrike">
                          <a:solidFill>
                            <a:srgbClr val="FFFFFF"/>
                          </a:solidFill>
                          <a:effectLst/>
                          <a:latin typeface="Arial" panose="020B0604020202020204" pitchFamily="34" charset="0"/>
                        </a:rPr>
                        <a:t>MAE</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tc>
                  <a:txBody>
                    <a:bodyPr/>
                    <a:lstStyle/>
                    <a:p>
                      <a:pPr algn="ctr" fontAlgn="ctr"/>
                      <a:r>
                        <a:rPr lang="en-SG" sz="1100" b="0" i="0" u="none" strike="noStrike">
                          <a:solidFill>
                            <a:srgbClr val="FFFFFF"/>
                          </a:solidFill>
                          <a:effectLst/>
                          <a:latin typeface="Arial" panose="020B0604020202020204" pitchFamily="34" charset="0"/>
                        </a:rPr>
                        <a:t>MSE</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tc>
                  <a:txBody>
                    <a:bodyPr/>
                    <a:lstStyle/>
                    <a:p>
                      <a:pPr algn="ctr" fontAlgn="ctr"/>
                      <a:r>
                        <a:rPr lang="en-SG" sz="1100" b="0" i="0" u="none" strike="noStrike">
                          <a:solidFill>
                            <a:srgbClr val="FFFFFF"/>
                          </a:solidFill>
                          <a:effectLst/>
                          <a:latin typeface="Arial" panose="020B0604020202020204" pitchFamily="34" charset="0"/>
                        </a:rPr>
                        <a:t>RMSE</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extLst>
                  <a:ext uri="{0D108BD9-81ED-4DB2-BD59-A6C34878D82A}">
                    <a16:rowId xmlns:a16="http://schemas.microsoft.com/office/drawing/2014/main" val="2293357001"/>
                  </a:ext>
                </a:extLst>
              </a:tr>
              <a:tr h="95250">
                <a:tc gridSpan="4">
                  <a:txBody>
                    <a:bodyPr/>
                    <a:lstStyle/>
                    <a:p>
                      <a:pPr algn="ctr" fontAlgn="ctr"/>
                      <a:r>
                        <a:rPr lang="en-US" sz="1100" b="1" i="0" u="none" strike="noStrike">
                          <a:solidFill>
                            <a:srgbClr val="404040"/>
                          </a:solidFill>
                          <a:effectLst/>
                          <a:latin typeface="Arial" panose="020B0604020202020204" pitchFamily="34" charset="0"/>
                        </a:rPr>
                        <a:t>Pre- Hyper Parameter Tuning</a:t>
                      </a:r>
                      <a:endParaRPr lang="en-SG" sz="1100" b="1" i="0" u="none" strike="noStrike">
                        <a:solidFill>
                          <a:srgbClr val="40404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5F5F5"/>
                    </a:solidFill>
                  </a:tcPr>
                </a:tc>
                <a:tc hMerge="1">
                  <a:txBody>
                    <a:bodyPr/>
                    <a:lstStyle/>
                    <a:p>
                      <a:pPr algn="ctr" fontAlgn="ctr"/>
                      <a:endParaRPr lang="en-SG" sz="1100" b="0" i="0" u="none" strike="noStrike">
                        <a:solidFill>
                          <a:srgbClr val="404040"/>
                        </a:solidFill>
                        <a:effectLst/>
                        <a:latin typeface="Arial" panose="020B0604020202020204" pitchFamily="34" charset="0"/>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00"/>
                    </a:solidFill>
                  </a:tcPr>
                </a:tc>
                <a:tc hMerge="1">
                  <a:txBody>
                    <a:bodyPr/>
                    <a:lstStyle/>
                    <a:p>
                      <a:pPr algn="ctr" fontAlgn="ctr"/>
                      <a:endParaRPr lang="en-SG" sz="1100" b="0" i="0" u="none" strike="noStrike">
                        <a:solidFill>
                          <a:srgbClr val="404040"/>
                        </a:solidFill>
                        <a:effectLst/>
                        <a:latin typeface="Arial" panose="020B0604020202020204" pitchFamily="34" charset="0"/>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00"/>
                    </a:solidFill>
                  </a:tcPr>
                </a:tc>
                <a:tc hMerge="1">
                  <a:txBody>
                    <a:bodyPr/>
                    <a:lstStyle/>
                    <a:p>
                      <a:pPr algn="ctr" fontAlgn="ctr"/>
                      <a:endParaRPr lang="en-SG" sz="1100" b="0" i="0" u="none" strike="noStrike">
                        <a:solidFill>
                          <a:srgbClr val="404040"/>
                        </a:solidFill>
                        <a:effectLst/>
                        <a:latin typeface="Arial" panose="020B0604020202020204" pitchFamily="34" charset="0"/>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00"/>
                    </a:solidFill>
                  </a:tcPr>
                </a:tc>
                <a:extLst>
                  <a:ext uri="{0D108BD9-81ED-4DB2-BD59-A6C34878D82A}">
                    <a16:rowId xmlns:a16="http://schemas.microsoft.com/office/drawing/2014/main" val="3005932197"/>
                  </a:ext>
                </a:extLst>
              </a:tr>
              <a:tr h="0">
                <a:tc>
                  <a:txBody>
                    <a:bodyPr/>
                    <a:lstStyle/>
                    <a:p>
                      <a:pPr algn="l" fontAlgn="ctr"/>
                      <a:r>
                        <a:rPr lang="en-SG" sz="1100" b="0" i="0" u="none" strike="noStrike">
                          <a:solidFill>
                            <a:srgbClr val="404040"/>
                          </a:solidFill>
                          <a:effectLst/>
                          <a:latin typeface="Arial" panose="020B0604020202020204" pitchFamily="34" charset="0"/>
                        </a:rPr>
                        <a:t>CatBoost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5F5F5"/>
                    </a:solidFill>
                  </a:tcPr>
                </a:tc>
                <a:tc>
                  <a:txBody>
                    <a:bodyPr/>
                    <a:lstStyle/>
                    <a:p>
                      <a:pPr algn="ctr" fontAlgn="ctr"/>
                      <a:r>
                        <a:rPr lang="en-SG" sz="1100" b="0" i="0" u="none" strike="noStrike">
                          <a:solidFill>
                            <a:srgbClr val="404040"/>
                          </a:solidFill>
                          <a:effectLst/>
                          <a:latin typeface="Arial" panose="020B0604020202020204" pitchFamily="34" charset="0"/>
                        </a:rPr>
                        <a:t>8.87</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fontAlgn="ctr"/>
                      <a:r>
                        <a:rPr lang="en-SG" sz="1100" b="0" i="0" u="none" strike="noStrike">
                          <a:solidFill>
                            <a:srgbClr val="404040"/>
                          </a:solidFill>
                          <a:effectLst/>
                          <a:latin typeface="Arial" panose="020B0604020202020204" pitchFamily="34" charset="0"/>
                        </a:rPr>
                        <a:t>125.04</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fontAlgn="ctr"/>
                      <a:r>
                        <a:rPr lang="en-SG" sz="1100" b="0" i="0" u="none" strike="noStrike">
                          <a:solidFill>
                            <a:srgbClr val="404040"/>
                          </a:solidFill>
                          <a:effectLst/>
                          <a:latin typeface="Arial" panose="020B0604020202020204" pitchFamily="34" charset="0"/>
                        </a:rPr>
                        <a:t>11.15</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extLst>
                  <a:ext uri="{0D108BD9-81ED-4DB2-BD59-A6C34878D82A}">
                    <a16:rowId xmlns:a16="http://schemas.microsoft.com/office/drawing/2014/main" val="1228064316"/>
                  </a:ext>
                </a:extLst>
              </a:tr>
              <a:tr h="190500">
                <a:tc>
                  <a:txBody>
                    <a:bodyPr/>
                    <a:lstStyle/>
                    <a:p>
                      <a:pPr algn="l" fontAlgn="ctr"/>
                      <a:r>
                        <a:rPr lang="en-SG" sz="1100" b="0" i="0" u="none" strike="noStrike">
                          <a:solidFill>
                            <a:srgbClr val="404040"/>
                          </a:solidFill>
                          <a:effectLst/>
                          <a:latin typeface="Arial" panose="020B0604020202020204" pitchFamily="34" charset="0"/>
                        </a:rPr>
                        <a:t>RFR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SG" sz="1100" b="0" i="0" u="none" strike="noStrike">
                          <a:solidFill>
                            <a:srgbClr val="404040"/>
                          </a:solidFill>
                          <a:effectLst/>
                          <a:latin typeface="Arial" panose="020B0604020202020204" pitchFamily="34" charset="0"/>
                        </a:rPr>
                        <a:t>9.39</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SG" sz="1100" b="0" i="0" u="none" strike="noStrike">
                          <a:solidFill>
                            <a:srgbClr val="404040"/>
                          </a:solidFill>
                          <a:effectLst/>
                          <a:latin typeface="Arial" panose="020B0604020202020204" pitchFamily="34" charset="0"/>
                        </a:rPr>
                        <a:t>135.10</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SG" sz="1100" b="0" i="0" u="none" strike="noStrike">
                          <a:solidFill>
                            <a:srgbClr val="404040"/>
                          </a:solidFill>
                          <a:effectLst/>
                          <a:latin typeface="Arial" panose="020B0604020202020204" pitchFamily="34" charset="0"/>
                        </a:rPr>
                        <a:t>11.61</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2504349036"/>
                  </a:ext>
                </a:extLst>
              </a:tr>
              <a:tr h="190500">
                <a:tc>
                  <a:txBody>
                    <a:bodyPr/>
                    <a:lstStyle/>
                    <a:p>
                      <a:pPr algn="l" fontAlgn="ctr"/>
                      <a:r>
                        <a:rPr lang="en-SG" sz="1100" b="0" i="0" u="none" strike="noStrike">
                          <a:solidFill>
                            <a:srgbClr val="404040"/>
                          </a:solidFill>
                          <a:effectLst/>
                          <a:latin typeface="Arial" panose="020B0604020202020204" pitchFamily="34" charset="0"/>
                        </a:rPr>
                        <a:t>GBR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SG" sz="1100" b="0" i="0" u="none" strike="noStrike">
                          <a:solidFill>
                            <a:srgbClr val="404040"/>
                          </a:solidFill>
                          <a:effectLst/>
                          <a:latin typeface="Arial" panose="020B0604020202020204" pitchFamily="34" charset="0"/>
                        </a:rPr>
                        <a:t>9.66</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SG" sz="1100" b="0" i="0" u="none" strike="noStrike">
                          <a:solidFill>
                            <a:srgbClr val="404040"/>
                          </a:solidFill>
                          <a:effectLst/>
                          <a:latin typeface="Arial" panose="020B0604020202020204" pitchFamily="34" charset="0"/>
                        </a:rPr>
                        <a:t>141.37</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SG" sz="1100" b="0" i="0" u="none" strike="noStrike">
                          <a:solidFill>
                            <a:srgbClr val="404040"/>
                          </a:solidFill>
                          <a:effectLst/>
                          <a:latin typeface="Arial" panose="020B0604020202020204" pitchFamily="34" charset="0"/>
                        </a:rPr>
                        <a:t>11.87</a:t>
                      </a: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24706491"/>
                  </a:ext>
                </a:extLst>
              </a:tr>
              <a:tr h="190500">
                <a:tc gridSpan="4">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US" sz="1100" b="1" i="0" u="none" strike="noStrike">
                          <a:solidFill>
                            <a:srgbClr val="404040"/>
                          </a:solidFill>
                          <a:effectLst/>
                          <a:latin typeface="Arial" panose="020B0604020202020204" pitchFamily="34" charset="0"/>
                        </a:rPr>
                        <a:t>Post- Hyper Parameter Tuning</a:t>
                      </a:r>
                      <a:endParaRPr lang="en-SG" sz="1100" b="1" i="0" u="none" strike="noStrike">
                        <a:solidFill>
                          <a:srgbClr val="404040"/>
                        </a:solidFill>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hMerge="1">
                  <a:txBody>
                    <a:bodyPr/>
                    <a:lstStyle/>
                    <a:p>
                      <a:pPr algn="ctr" fontAlgn="ctr"/>
                      <a:endParaRPr lang="en-SG" sz="1100" b="0" i="0" u="none" strike="noStrike">
                        <a:solidFill>
                          <a:srgbClr val="404040"/>
                        </a:solidFill>
                        <a:effectLst/>
                        <a:latin typeface="Arial" panose="020B0604020202020204" pitchFamily="34" charset="0"/>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hMerge="1">
                  <a:txBody>
                    <a:bodyPr/>
                    <a:lstStyle/>
                    <a:p>
                      <a:pPr algn="ctr" fontAlgn="ctr"/>
                      <a:endParaRPr lang="en-SG" sz="1100" b="0" i="0" u="none" strike="noStrike">
                        <a:solidFill>
                          <a:srgbClr val="404040"/>
                        </a:solidFill>
                        <a:effectLst/>
                        <a:latin typeface="Arial" panose="020B0604020202020204" pitchFamily="34" charset="0"/>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hMerge="1">
                  <a:txBody>
                    <a:bodyPr/>
                    <a:lstStyle/>
                    <a:p>
                      <a:pPr algn="ctr" fontAlgn="ctr"/>
                      <a:endParaRPr lang="en-SG" sz="1100" b="0" i="0" u="none" strike="noStrike">
                        <a:solidFill>
                          <a:srgbClr val="404040"/>
                        </a:solidFill>
                        <a:effectLst/>
                        <a:latin typeface="Arial" panose="020B0604020202020204" pitchFamily="34" charset="0"/>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136593136"/>
                  </a:ext>
                </a:extLst>
              </a:tr>
              <a:tr h="190500">
                <a:tc>
                  <a:txBody>
                    <a:bodyPr/>
                    <a:lstStyle/>
                    <a:p>
                      <a:pPr algn="l" fontAlgn="ctr"/>
                      <a:r>
                        <a:rPr lang="en-SG" sz="1100" b="0" i="0" u="none" strike="noStrike">
                          <a:solidFill>
                            <a:srgbClr val="404040"/>
                          </a:solidFill>
                          <a:effectLst/>
                          <a:latin typeface="Arial" panose="020B0604020202020204" pitchFamily="34" charset="0"/>
                        </a:rPr>
                        <a:t>Blend (CatBoost+RFR+GBR)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404040"/>
                          </a:solidFill>
                          <a:effectLst/>
                          <a:latin typeface="Arial" panose="020B0604020202020204" pitchFamily="34" charset="0"/>
                        </a:rPr>
                        <a:t>8.71</a:t>
                      </a:r>
                      <a:endParaRPr lang="en-SG" sz="1100" b="0" i="0" u="none" strike="noStrike">
                        <a:solidFill>
                          <a:srgbClr val="404040"/>
                        </a:solidFill>
                        <a:effectLst/>
                        <a:latin typeface="Arial" panose="020B0604020202020204" pitchFamily="34" charset="0"/>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404040"/>
                          </a:solidFill>
                          <a:effectLst/>
                          <a:latin typeface="Arial" panose="020B0604020202020204" pitchFamily="34" charset="0"/>
                        </a:rPr>
                        <a:t>121.4</a:t>
                      </a:r>
                      <a:endParaRPr lang="en-SG" sz="1100" b="0" i="0" u="none" strike="noStrike">
                        <a:solidFill>
                          <a:srgbClr val="404040"/>
                        </a:solidFill>
                        <a:effectLst/>
                        <a:latin typeface="Arial" panose="020B0604020202020204" pitchFamily="34" charset="0"/>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404040"/>
                          </a:solidFill>
                          <a:effectLst/>
                          <a:latin typeface="Arial" panose="020B0604020202020204" pitchFamily="34" charset="0"/>
                        </a:rPr>
                        <a:t>10.99</a:t>
                      </a:r>
                      <a:endParaRPr lang="en-SG" sz="1100" b="0" i="0" u="none" strike="noStrike">
                        <a:solidFill>
                          <a:srgbClr val="404040"/>
                        </a:solidFill>
                        <a:effectLst/>
                        <a:latin typeface="Arial" panose="020B0604020202020204" pitchFamily="34" charset="0"/>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3446863338"/>
                  </a:ext>
                </a:extLst>
              </a:tr>
              <a:tr h="190500">
                <a:tc>
                  <a:txBody>
                    <a:bodyPr/>
                    <a:lstStyle/>
                    <a:p>
                      <a:pPr algn="l" fontAlgn="ctr"/>
                      <a:r>
                        <a:rPr lang="en-SG" sz="1100" b="0" i="0" u="none" strike="noStrike">
                          <a:solidFill>
                            <a:srgbClr val="404040"/>
                          </a:solidFill>
                          <a:effectLst/>
                          <a:latin typeface="Arial" panose="020B0604020202020204" pitchFamily="34" charset="0"/>
                        </a:rPr>
                        <a:t>Boosted CatBoost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sz="1100" b="1" i="0" u="none" strike="noStrike">
                          <a:solidFill>
                            <a:srgbClr val="FF0000"/>
                          </a:solidFill>
                          <a:effectLst/>
                          <a:latin typeface="Arial" panose="020B0604020202020204" pitchFamily="34" charset="0"/>
                        </a:rPr>
                        <a:t>8.89</a:t>
                      </a:r>
                      <a:endParaRPr lang="en-SG" sz="1100" b="1" i="0" u="none" strike="noStrike">
                        <a:solidFill>
                          <a:srgbClr val="FF0000"/>
                        </a:solidFill>
                        <a:effectLst/>
                        <a:latin typeface="Arial" panose="020B0604020202020204" pitchFamily="34" charset="0"/>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404040"/>
                          </a:solidFill>
                          <a:effectLst/>
                          <a:latin typeface="Arial" panose="020B0604020202020204" pitchFamily="34" charset="0"/>
                        </a:rPr>
                        <a:t>122.75</a:t>
                      </a:r>
                      <a:endParaRPr lang="en-SG" sz="1100" b="0" i="0" u="none" strike="noStrike">
                        <a:solidFill>
                          <a:srgbClr val="404040"/>
                        </a:solidFill>
                        <a:effectLst/>
                        <a:latin typeface="Arial" panose="020B0604020202020204" pitchFamily="34" charset="0"/>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404040"/>
                          </a:solidFill>
                          <a:effectLst/>
                          <a:latin typeface="Arial" panose="020B0604020202020204" pitchFamily="34" charset="0"/>
                        </a:rPr>
                        <a:t>11.06</a:t>
                      </a:r>
                      <a:endParaRPr lang="en-SG" sz="1100" b="0" i="0" u="none" strike="noStrike">
                        <a:solidFill>
                          <a:srgbClr val="404040"/>
                        </a:solidFill>
                        <a:effectLst/>
                        <a:latin typeface="Arial" panose="020B0604020202020204" pitchFamily="34" charset="0"/>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3655778313"/>
                  </a:ext>
                </a:extLst>
              </a:tr>
              <a:tr h="190500">
                <a:tc>
                  <a:txBody>
                    <a:bodyPr/>
                    <a:lstStyle/>
                    <a:p>
                      <a:pPr algn="l" fontAlgn="ctr"/>
                      <a:r>
                        <a:rPr lang="en-SG" sz="1100" b="0" i="0" u="none" strike="noStrike">
                          <a:solidFill>
                            <a:srgbClr val="404040"/>
                          </a:solidFill>
                          <a:effectLst/>
                          <a:latin typeface="Arial" panose="020B0604020202020204" pitchFamily="34" charset="0"/>
                        </a:rPr>
                        <a:t>Boosted RFR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404040"/>
                          </a:solidFill>
                          <a:effectLst/>
                          <a:latin typeface="Arial" panose="020B0604020202020204" pitchFamily="34" charset="0"/>
                        </a:rPr>
                        <a:t>9.10</a:t>
                      </a:r>
                      <a:endParaRPr lang="en-SG" sz="1100" b="0" i="0" u="none" strike="noStrike">
                        <a:solidFill>
                          <a:srgbClr val="404040"/>
                        </a:solidFill>
                        <a:effectLst/>
                        <a:latin typeface="Arial" panose="020B0604020202020204" pitchFamily="34" charset="0"/>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404040"/>
                          </a:solidFill>
                          <a:effectLst/>
                          <a:latin typeface="Arial" panose="020B0604020202020204" pitchFamily="34" charset="0"/>
                        </a:rPr>
                        <a:t>124.59</a:t>
                      </a:r>
                      <a:endParaRPr lang="en-SG" sz="1100" b="0" i="0" u="none" strike="noStrike">
                        <a:solidFill>
                          <a:srgbClr val="404040"/>
                        </a:solidFill>
                        <a:effectLst/>
                        <a:latin typeface="Arial" panose="020B0604020202020204" pitchFamily="34" charset="0"/>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404040"/>
                          </a:solidFill>
                          <a:effectLst/>
                          <a:latin typeface="Arial" panose="020B0604020202020204" pitchFamily="34" charset="0"/>
                        </a:rPr>
                        <a:t>11.15</a:t>
                      </a:r>
                      <a:endParaRPr lang="en-SG" sz="1100" b="0" i="0" u="none" strike="noStrike">
                        <a:solidFill>
                          <a:srgbClr val="404040"/>
                        </a:solidFill>
                        <a:effectLst/>
                        <a:latin typeface="Arial" panose="020B0604020202020204" pitchFamily="34" charset="0"/>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3829126961"/>
                  </a:ext>
                </a:extLst>
              </a:tr>
              <a:tr h="190500">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en-SG" sz="1100" b="0" i="0" u="none" strike="noStrike">
                          <a:solidFill>
                            <a:srgbClr val="404040"/>
                          </a:solidFill>
                          <a:effectLst/>
                          <a:latin typeface="Arial" panose="020B0604020202020204" pitchFamily="34" charset="0"/>
                        </a:rPr>
                        <a:t>Boosted GBR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404040"/>
                          </a:solidFill>
                          <a:effectLst/>
                          <a:latin typeface="Arial" panose="020B0604020202020204" pitchFamily="34" charset="0"/>
                        </a:rPr>
                        <a:t>9.03</a:t>
                      </a:r>
                      <a:endParaRPr lang="en-SG" sz="1100" b="0" i="0" u="none" strike="noStrike">
                        <a:solidFill>
                          <a:srgbClr val="404040"/>
                        </a:solidFill>
                        <a:effectLst/>
                        <a:latin typeface="Arial" panose="020B0604020202020204" pitchFamily="34" charset="0"/>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dirty="0">
                          <a:solidFill>
                            <a:srgbClr val="404040"/>
                          </a:solidFill>
                          <a:effectLst/>
                          <a:latin typeface="Arial" panose="020B0604020202020204" pitchFamily="34" charset="0"/>
                        </a:rPr>
                        <a:t>125.63</a:t>
                      </a:r>
                      <a:endParaRPr lang="en-SG" sz="1100" b="0" i="0" u="none" strike="noStrike" dirty="0">
                        <a:solidFill>
                          <a:srgbClr val="404040"/>
                        </a:solidFill>
                        <a:effectLst/>
                        <a:latin typeface="Arial" panose="020B0604020202020204" pitchFamily="34" charset="0"/>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dirty="0">
                          <a:solidFill>
                            <a:srgbClr val="404040"/>
                          </a:solidFill>
                          <a:effectLst/>
                          <a:latin typeface="Arial" panose="020B0604020202020204" pitchFamily="34" charset="0"/>
                        </a:rPr>
                        <a:t>11.19</a:t>
                      </a:r>
                      <a:endParaRPr lang="en-SG" sz="1100" b="0" i="0" u="none" strike="noStrike" dirty="0">
                        <a:solidFill>
                          <a:srgbClr val="404040"/>
                        </a:solidFill>
                        <a:effectLst/>
                        <a:latin typeface="Arial" panose="020B0604020202020204" pitchFamily="34" charset="0"/>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68218595"/>
                  </a:ext>
                </a:extLst>
              </a:tr>
            </a:tbl>
          </a:graphicData>
        </a:graphic>
      </p:graphicFrame>
      <p:graphicFrame>
        <p:nvGraphicFramePr>
          <p:cNvPr id="6" name="Table 5">
            <a:extLst>
              <a:ext uri="{FF2B5EF4-FFF2-40B4-BE49-F238E27FC236}">
                <a16:creationId xmlns:a16="http://schemas.microsoft.com/office/drawing/2014/main" id="{7F5A6433-273C-46CF-9713-DC165ADEED21}"/>
              </a:ext>
            </a:extLst>
          </p:cNvPr>
          <p:cNvGraphicFramePr>
            <a:graphicFrameLocks noGrp="1"/>
          </p:cNvGraphicFramePr>
          <p:nvPr>
            <p:extLst>
              <p:ext uri="{D42A27DB-BD31-4B8C-83A1-F6EECF244321}">
                <p14:modId xmlns:p14="http://schemas.microsoft.com/office/powerpoint/2010/main" val="1219829670"/>
              </p:ext>
            </p:extLst>
          </p:nvPr>
        </p:nvGraphicFramePr>
        <p:xfrm>
          <a:off x="5526251" y="4448493"/>
          <a:ext cx="3617749" cy="2007870"/>
        </p:xfrm>
        <a:graphic>
          <a:graphicData uri="http://schemas.openxmlformats.org/drawingml/2006/table">
            <a:tbl>
              <a:tblPr/>
              <a:tblGrid>
                <a:gridCol w="1163637">
                  <a:extLst>
                    <a:ext uri="{9D8B030D-6E8A-4147-A177-3AD203B41FA5}">
                      <a16:colId xmlns:a16="http://schemas.microsoft.com/office/drawing/2014/main" val="634570638"/>
                    </a:ext>
                  </a:extLst>
                </a:gridCol>
                <a:gridCol w="1201737">
                  <a:extLst>
                    <a:ext uri="{9D8B030D-6E8A-4147-A177-3AD203B41FA5}">
                      <a16:colId xmlns:a16="http://schemas.microsoft.com/office/drawing/2014/main" val="3920265760"/>
                    </a:ext>
                  </a:extLst>
                </a:gridCol>
                <a:gridCol w="1252375">
                  <a:extLst>
                    <a:ext uri="{9D8B030D-6E8A-4147-A177-3AD203B41FA5}">
                      <a16:colId xmlns:a16="http://schemas.microsoft.com/office/drawing/2014/main" val="2572935588"/>
                    </a:ext>
                  </a:extLst>
                </a:gridCol>
              </a:tblGrid>
              <a:tr h="361950">
                <a:tc gridSpan="2">
                  <a:txBody>
                    <a:bodyPr/>
                    <a:lstStyle/>
                    <a:p>
                      <a:pPr algn="ctr" fontAlgn="ctr"/>
                      <a:r>
                        <a:rPr lang="en-SG" sz="1100" b="0" i="0" u="none" strike="noStrike" kern="1200" dirty="0">
                          <a:solidFill>
                            <a:schemeClr val="bg1"/>
                          </a:solidFill>
                          <a:effectLst/>
                          <a:latin typeface="Arial" panose="020B0604020202020204" pitchFamily="34" charset="0"/>
                          <a:ea typeface="+mn-ea"/>
                          <a:cs typeface="+mn-cs"/>
                        </a:rPr>
                        <a:t>Parameters Tuned</a:t>
                      </a:r>
                      <a:endParaRPr lang="en-SG" sz="1100" b="0" i="0" u="none" strike="noStrike" dirty="0">
                        <a:solidFill>
                          <a:schemeClr val="bg1"/>
                        </a:solidFill>
                        <a:effectLst/>
                        <a:latin typeface="Arial" panose="020B0604020202020204" pitchFamily="34" charset="0"/>
                      </a:endParaRPr>
                    </a:p>
                  </a:txBody>
                  <a:tcPr marL="0" marR="0" marT="0" marB="0" anchor="ctr">
                    <a:lnL w="12700" cap="flat" cmpd="sng" algn="ctr">
                      <a:solidFill>
                        <a:schemeClr val="tx1">
                          <a:lumMod val="65000"/>
                          <a:lumOff val="35000"/>
                        </a:schemeClr>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tc hMerge="1">
                  <a:txBody>
                    <a:bodyPr/>
                    <a:lstStyle/>
                    <a:p>
                      <a:pPr algn="ctr" fontAlgn="ctr"/>
                      <a:endParaRPr lang="en-SG" sz="1100" b="0" i="0" u="none" strike="noStrike">
                        <a:solidFill>
                          <a:schemeClr val="bg1"/>
                        </a:solidFill>
                        <a:effectLst/>
                        <a:latin typeface="Arial" panose="020B0604020202020204" pitchFamily="34" charset="0"/>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tc>
                  <a:txBody>
                    <a:bodyPr/>
                    <a:lstStyle/>
                    <a:p>
                      <a:pPr algn="ctr" fontAlgn="ctr"/>
                      <a:r>
                        <a:rPr lang="en-US" sz="1100" b="0" i="0" u="none" strike="noStrike">
                          <a:solidFill>
                            <a:schemeClr val="bg1"/>
                          </a:solidFill>
                          <a:effectLst/>
                          <a:latin typeface="Arial" panose="020B0604020202020204" pitchFamily="34" charset="0"/>
                        </a:rPr>
                        <a:t>Optimised </a:t>
                      </a:r>
                      <a:br>
                        <a:rPr lang="en-US" sz="1100" b="0" i="0" u="none" strike="noStrike">
                          <a:solidFill>
                            <a:schemeClr val="bg1"/>
                          </a:solidFill>
                          <a:effectLst/>
                          <a:latin typeface="Arial" panose="020B0604020202020204" pitchFamily="34" charset="0"/>
                        </a:rPr>
                      </a:br>
                      <a:r>
                        <a:rPr lang="en-US" sz="1100" b="0" i="0" u="none" strike="noStrike">
                          <a:solidFill>
                            <a:schemeClr val="bg1"/>
                          </a:solidFill>
                          <a:effectLst/>
                          <a:latin typeface="Arial" panose="020B0604020202020204" pitchFamily="34" charset="0"/>
                        </a:rPr>
                        <a:t>Solution</a:t>
                      </a:r>
                      <a:endParaRPr lang="en-SG" sz="1100" b="0" i="0" u="none" strike="noStrike">
                        <a:solidFill>
                          <a:schemeClr val="bg1"/>
                        </a:solidFill>
                        <a:effectLst/>
                        <a:latin typeface="Arial" panose="020B0604020202020204" pitchFamily="34" charset="0"/>
                      </a:endParaRPr>
                    </a:p>
                  </a:txBody>
                  <a:tcPr marL="0" marR="0" marT="0" marB="0" anchor="ctr">
                    <a:lnL w="6350" cap="flat" cmpd="sng" algn="ctr">
                      <a:solidFill>
                        <a:srgbClr val="BFBFBF"/>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extLst>
                  <a:ext uri="{0D108BD9-81ED-4DB2-BD59-A6C34878D82A}">
                    <a16:rowId xmlns:a16="http://schemas.microsoft.com/office/drawing/2014/main" val="2293357001"/>
                  </a:ext>
                </a:extLst>
              </a:tr>
              <a:tr h="190500">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US" sz="1100" b="0" i="0" u="none" strike="noStrike">
                          <a:solidFill>
                            <a:schemeClr val="tx1"/>
                          </a:solidFill>
                          <a:effectLst/>
                          <a:latin typeface="Arial" panose="020B0604020202020204" pitchFamily="34" charset="0"/>
                        </a:rPr>
                        <a:t>Error Minimization</a:t>
                      </a:r>
                      <a:endParaRPr lang="en-SG" sz="1100" b="0" i="0" u="none" strike="noStrike">
                        <a:solidFill>
                          <a:schemeClr val="tx1"/>
                        </a:solidFill>
                        <a:effectLst/>
                        <a:latin typeface="Arial" panose="020B0604020202020204" pitchFamily="34" charset="0"/>
                      </a:endParaRPr>
                    </a:p>
                  </a:txBody>
                  <a:tcPr marL="0" marR="0" marT="0" marB="0" anchor="ctr">
                    <a:lnL w="12700" cap="flat" cmpd="sng" algn="ctr">
                      <a:solidFill>
                        <a:schemeClr val="tx1">
                          <a:lumMod val="65000"/>
                          <a:lumOff val="35000"/>
                        </a:schemeClr>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sz="1100" b="0" i="0" u="none" strike="noStrike">
                          <a:solidFill>
                            <a:schemeClr val="tx1"/>
                          </a:solidFill>
                          <a:effectLst/>
                          <a:latin typeface="Arial" panose="020B0604020202020204" pitchFamily="34" charset="0"/>
                        </a:rPr>
                        <a:t>MAE, MSE, RMSE</a:t>
                      </a:r>
                      <a:endParaRPr lang="en-SG" sz="1100" b="0" i="0" u="none" strike="noStrike">
                        <a:solidFill>
                          <a:schemeClr val="tx1"/>
                        </a:solidFill>
                        <a:effectLst/>
                        <a:latin typeface="Arial" panose="020B0604020202020204" pitchFamily="34" charset="0"/>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sz="1100" b="0" i="0" u="none" strike="noStrike">
                          <a:solidFill>
                            <a:schemeClr val="tx1"/>
                          </a:solidFill>
                          <a:effectLst/>
                          <a:latin typeface="Arial" panose="020B0604020202020204" pitchFamily="34" charset="0"/>
                        </a:rPr>
                        <a:t>RMSE</a:t>
                      </a:r>
                      <a:endParaRPr lang="en-SG" sz="1100" b="0" i="0" u="none" strike="noStrike">
                        <a:solidFill>
                          <a:schemeClr val="tx1"/>
                        </a:solidFill>
                        <a:effectLst/>
                        <a:latin typeface="Arial" panose="020B0604020202020204" pitchFamily="34" charset="0"/>
                      </a:endParaRPr>
                    </a:p>
                  </a:txBody>
                  <a:tcPr marL="0" marR="0" marT="0" marB="0" anchor="ctr">
                    <a:lnL w="6350" cap="flat" cmpd="sng" algn="ctr">
                      <a:solidFill>
                        <a:srgbClr val="BFBFBF"/>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24706491"/>
                  </a:ext>
                </a:extLst>
              </a:tr>
              <a:tr h="190500">
                <a:tc>
                  <a:txBody>
                    <a:bodyPr/>
                    <a:lstStyle/>
                    <a:p>
                      <a:pPr algn="ctr" fontAlgn="ctr"/>
                      <a:r>
                        <a:rPr lang="en-US" sz="1100" b="0" i="0" u="none" strike="noStrike">
                          <a:solidFill>
                            <a:schemeClr val="tx1"/>
                          </a:solidFill>
                          <a:effectLst/>
                          <a:latin typeface="Arial" panose="020B0604020202020204" pitchFamily="34" charset="0"/>
                        </a:rPr>
                        <a:t>Iterations</a:t>
                      </a:r>
                      <a:endParaRPr lang="en-SG" sz="1100" b="0" i="0" u="none" strike="noStrike">
                        <a:solidFill>
                          <a:schemeClr val="tx1"/>
                        </a:solidFill>
                        <a:effectLst/>
                        <a:latin typeface="Arial" panose="020B0604020202020204" pitchFamily="34" charset="0"/>
                      </a:endParaRPr>
                    </a:p>
                  </a:txBody>
                  <a:tcPr marL="0" marR="0" marT="0" marB="0" anchor="ctr">
                    <a:lnL w="12700" cap="flat" cmpd="sng" algn="ctr">
                      <a:solidFill>
                        <a:schemeClr val="tx1">
                          <a:lumMod val="65000"/>
                          <a:lumOff val="35000"/>
                        </a:schemeClr>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sz="1100" b="0" i="0" u="none" strike="noStrike">
                          <a:solidFill>
                            <a:schemeClr val="tx1"/>
                          </a:solidFill>
                          <a:effectLst/>
                          <a:latin typeface="Arial" panose="020B0604020202020204" pitchFamily="34" charset="0"/>
                        </a:rPr>
                        <a:t>0-1000</a:t>
                      </a:r>
                      <a:endParaRPr lang="en-SG" sz="1100" b="0" i="0" u="none" strike="noStrike">
                        <a:solidFill>
                          <a:schemeClr val="tx1"/>
                        </a:solidFill>
                        <a:effectLst/>
                        <a:latin typeface="Arial" panose="020B0604020202020204" pitchFamily="34" charset="0"/>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sz="1100" b="0" i="0" u="none" strike="noStrike">
                          <a:solidFill>
                            <a:schemeClr val="tx1"/>
                          </a:solidFill>
                          <a:effectLst/>
                          <a:latin typeface="Arial" panose="020B0604020202020204" pitchFamily="34" charset="0"/>
                        </a:rPr>
                        <a:t>50</a:t>
                      </a:r>
                      <a:endParaRPr lang="en-SG" sz="1100" b="0" i="0" u="none" strike="noStrike">
                        <a:solidFill>
                          <a:schemeClr val="tx1"/>
                        </a:solidFill>
                        <a:effectLst/>
                        <a:latin typeface="Arial" panose="020B0604020202020204" pitchFamily="34" charset="0"/>
                      </a:endParaRPr>
                    </a:p>
                  </a:txBody>
                  <a:tcPr marL="0" marR="0" marT="0" marB="0" anchor="ctr">
                    <a:lnL w="6350" cap="flat" cmpd="sng" algn="ctr">
                      <a:solidFill>
                        <a:srgbClr val="BFBFBF"/>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1711173250"/>
                  </a:ext>
                </a:extLst>
              </a:tr>
              <a:tr h="190500">
                <a:tc>
                  <a:txBody>
                    <a:bodyPr/>
                    <a:lstStyle/>
                    <a:p>
                      <a:pPr algn="ctr" fontAlgn="ctr"/>
                      <a:r>
                        <a:rPr lang="en-US" sz="1100" b="0" i="0" u="none" strike="noStrike">
                          <a:solidFill>
                            <a:schemeClr val="tx1"/>
                          </a:solidFill>
                          <a:effectLst/>
                          <a:latin typeface="Arial" panose="020B0604020202020204" pitchFamily="34" charset="0"/>
                        </a:rPr>
                        <a:t>Averaging</a:t>
                      </a:r>
                      <a:endParaRPr lang="en-SG" sz="1100" b="0" i="0" u="none" strike="noStrike">
                        <a:solidFill>
                          <a:schemeClr val="tx1"/>
                        </a:solidFill>
                        <a:effectLst/>
                        <a:latin typeface="Arial" panose="020B0604020202020204" pitchFamily="34" charset="0"/>
                      </a:endParaRPr>
                    </a:p>
                  </a:txBody>
                  <a:tcPr marL="0" marR="0" marT="0" marB="0" anchor="ctr">
                    <a:lnL w="12700" cap="flat" cmpd="sng" algn="ctr">
                      <a:solidFill>
                        <a:schemeClr val="tx1">
                          <a:lumMod val="65000"/>
                          <a:lumOff val="35000"/>
                        </a:schemeClr>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sz="1100" b="0" i="0" u="none" strike="noStrike">
                          <a:solidFill>
                            <a:schemeClr val="tx1"/>
                          </a:solidFill>
                          <a:effectLst/>
                          <a:latin typeface="Arial" panose="020B0604020202020204" pitchFamily="34" charset="0"/>
                        </a:rPr>
                        <a:t>Bagging/ Boosting</a:t>
                      </a:r>
                      <a:endParaRPr lang="en-SG" sz="1100" b="0" i="0" u="none" strike="noStrike">
                        <a:solidFill>
                          <a:schemeClr val="tx1"/>
                        </a:solidFill>
                        <a:effectLst/>
                        <a:latin typeface="Arial" panose="020B0604020202020204" pitchFamily="34" charset="0"/>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sz="1100" b="0" i="0" u="none" strike="noStrike">
                          <a:solidFill>
                            <a:schemeClr val="tx1"/>
                          </a:solidFill>
                          <a:effectLst/>
                          <a:latin typeface="Arial" panose="020B0604020202020204" pitchFamily="34" charset="0"/>
                        </a:rPr>
                        <a:t>Boosting</a:t>
                      </a:r>
                      <a:endParaRPr lang="en-SG" sz="1100" b="0" i="0" u="none" strike="noStrike">
                        <a:solidFill>
                          <a:schemeClr val="tx1"/>
                        </a:solidFill>
                        <a:effectLst/>
                        <a:latin typeface="Arial" panose="020B0604020202020204" pitchFamily="34" charset="0"/>
                      </a:endParaRPr>
                    </a:p>
                  </a:txBody>
                  <a:tcPr marL="0" marR="0" marT="0" marB="0" anchor="ctr">
                    <a:lnL w="6350" cap="flat" cmpd="sng" algn="ctr">
                      <a:solidFill>
                        <a:srgbClr val="BFBFBF"/>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3850450723"/>
                  </a:ext>
                </a:extLst>
              </a:tr>
              <a:tr h="190500">
                <a:tc>
                  <a:txBody>
                    <a:bodyPr/>
                    <a:lstStyle/>
                    <a:p>
                      <a:pPr algn="ctr" fontAlgn="ctr"/>
                      <a:r>
                        <a:rPr lang="en-US" sz="1100" b="0" i="0" u="none" strike="noStrike">
                          <a:solidFill>
                            <a:schemeClr val="tx1"/>
                          </a:solidFill>
                          <a:effectLst/>
                          <a:latin typeface="Arial" panose="020B0604020202020204" pitchFamily="34" charset="0"/>
                        </a:rPr>
                        <a:t>Search Algorithm</a:t>
                      </a:r>
                      <a:endParaRPr lang="en-SG" sz="1100" b="0" i="0" u="none" strike="noStrike">
                        <a:solidFill>
                          <a:schemeClr val="tx1"/>
                        </a:solidFill>
                        <a:effectLst/>
                        <a:latin typeface="Arial" panose="020B0604020202020204" pitchFamily="34" charset="0"/>
                      </a:endParaRPr>
                    </a:p>
                  </a:txBody>
                  <a:tcPr marL="0" marR="0" marT="0" marB="0" anchor="ctr">
                    <a:lnL w="12700" cap="flat" cmpd="sng" algn="ctr">
                      <a:solidFill>
                        <a:schemeClr val="tx1">
                          <a:lumMod val="65000"/>
                          <a:lumOff val="35000"/>
                        </a:schemeClr>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sz="1100" b="0" i="0" u="none" strike="noStrike">
                          <a:solidFill>
                            <a:schemeClr val="tx1"/>
                          </a:solidFill>
                          <a:effectLst/>
                          <a:latin typeface="Arial" panose="020B0604020202020204" pitchFamily="34" charset="0"/>
                        </a:rPr>
                        <a:t>Bayesian, </a:t>
                      </a:r>
                    </a:p>
                    <a:p>
                      <a:pPr algn="ctr" fontAlgn="ctr"/>
                      <a:r>
                        <a:rPr lang="en-US" sz="1100" b="0" i="0" u="none" strike="noStrike">
                          <a:solidFill>
                            <a:schemeClr val="tx1"/>
                          </a:solidFill>
                          <a:effectLst/>
                          <a:latin typeface="Arial" panose="020B0604020202020204" pitchFamily="34" charset="0"/>
                        </a:rPr>
                        <a:t>Optuna, </a:t>
                      </a:r>
                    </a:p>
                    <a:p>
                      <a:pPr algn="ctr" fontAlgn="ctr"/>
                      <a:r>
                        <a:rPr lang="en-US" sz="1100" b="0" i="0" u="none" strike="noStrike">
                          <a:solidFill>
                            <a:schemeClr val="tx1"/>
                          </a:solidFill>
                          <a:effectLst/>
                          <a:latin typeface="Arial" panose="020B0604020202020204" pitchFamily="34" charset="0"/>
                        </a:rPr>
                        <a:t>Hyperopt</a:t>
                      </a:r>
                      <a:endParaRPr lang="en-SG" sz="1100" b="0" i="0" u="none" strike="noStrike">
                        <a:solidFill>
                          <a:schemeClr val="tx1"/>
                        </a:solidFill>
                        <a:effectLst/>
                        <a:latin typeface="Arial" panose="020B0604020202020204" pitchFamily="34" charset="0"/>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sz="1100" b="0" i="0" u="none" strike="noStrike">
                          <a:solidFill>
                            <a:schemeClr val="tx1"/>
                          </a:solidFill>
                          <a:effectLst/>
                          <a:latin typeface="Arial" panose="020B0604020202020204" pitchFamily="34" charset="0"/>
                        </a:rPr>
                        <a:t>Bayesian</a:t>
                      </a:r>
                      <a:endParaRPr lang="en-SG" sz="1100" b="0" i="0" u="none" strike="noStrike">
                        <a:solidFill>
                          <a:schemeClr val="tx1"/>
                        </a:solidFill>
                        <a:effectLst/>
                        <a:latin typeface="Arial" panose="020B0604020202020204" pitchFamily="34" charset="0"/>
                      </a:endParaRPr>
                    </a:p>
                  </a:txBody>
                  <a:tcPr marL="0" marR="0" marT="0" marB="0" anchor="ctr">
                    <a:lnL w="6350" cap="flat" cmpd="sng" algn="ctr">
                      <a:solidFill>
                        <a:srgbClr val="BFBFBF"/>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655060174"/>
                  </a:ext>
                </a:extLst>
              </a:tr>
              <a:tr h="190500">
                <a:tc>
                  <a:txBody>
                    <a:bodyPr/>
                    <a:lstStyle/>
                    <a:p>
                      <a:pPr algn="ctr" fontAlgn="ctr"/>
                      <a:r>
                        <a:rPr lang="en-US" sz="1100" b="0" i="0" u="none" strike="noStrike">
                          <a:solidFill>
                            <a:schemeClr val="tx1"/>
                          </a:solidFill>
                          <a:effectLst/>
                          <a:latin typeface="Arial" panose="020B0604020202020204" pitchFamily="34" charset="0"/>
                        </a:rPr>
                        <a:t>Blending?</a:t>
                      </a:r>
                      <a:endParaRPr lang="en-SG" sz="1100" b="0" i="0" u="none" strike="noStrike">
                        <a:solidFill>
                          <a:schemeClr val="tx1"/>
                        </a:solidFill>
                        <a:effectLst/>
                        <a:latin typeface="Arial" panose="020B0604020202020204" pitchFamily="34" charset="0"/>
                      </a:endParaRPr>
                    </a:p>
                  </a:txBody>
                  <a:tcPr marL="0" marR="0" marT="0" marB="0" anchor="ctr">
                    <a:lnL w="12700" cap="flat" cmpd="sng" algn="ctr">
                      <a:solidFill>
                        <a:schemeClr val="tx1">
                          <a:lumMod val="65000"/>
                          <a:lumOff val="35000"/>
                        </a:schemeClr>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sz="1100" b="0" i="0" u="none" strike="noStrike">
                          <a:solidFill>
                            <a:schemeClr val="tx1"/>
                          </a:solidFill>
                          <a:effectLst/>
                          <a:latin typeface="Arial" panose="020B0604020202020204" pitchFamily="34" charset="0"/>
                        </a:rPr>
                        <a:t>True/ False</a:t>
                      </a:r>
                      <a:endParaRPr lang="en-SG" sz="1100" b="0" i="0" u="none" strike="noStrike">
                        <a:solidFill>
                          <a:schemeClr val="tx1"/>
                        </a:solidFill>
                        <a:effectLst/>
                        <a:latin typeface="Arial" panose="020B0604020202020204" pitchFamily="34" charset="0"/>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sz="1100" b="0" i="0" u="none" strike="noStrike">
                          <a:solidFill>
                            <a:schemeClr val="tx1"/>
                          </a:solidFill>
                          <a:effectLst/>
                          <a:latin typeface="Arial" panose="020B0604020202020204" pitchFamily="34" charset="0"/>
                        </a:rPr>
                        <a:t>True</a:t>
                      </a:r>
                      <a:endParaRPr lang="en-SG" sz="1100" b="0" i="0" u="none" strike="noStrike">
                        <a:solidFill>
                          <a:schemeClr val="tx1"/>
                        </a:solidFill>
                        <a:effectLst/>
                        <a:latin typeface="Arial" panose="020B0604020202020204" pitchFamily="34" charset="0"/>
                      </a:endParaRPr>
                    </a:p>
                  </a:txBody>
                  <a:tcPr marL="0" marR="0" marT="0" marB="0" anchor="ctr">
                    <a:lnL w="6350" cap="flat" cmpd="sng" algn="ctr">
                      <a:solidFill>
                        <a:srgbClr val="BFBFBF"/>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1400767279"/>
                  </a:ext>
                </a:extLst>
              </a:tr>
              <a:tr h="190500">
                <a:tc>
                  <a:txBody>
                    <a:bodyPr/>
                    <a:lstStyle/>
                    <a:p>
                      <a:pPr algn="ctr" fontAlgn="ctr"/>
                      <a:r>
                        <a:rPr lang="en-US" sz="1100" b="0" i="0" u="none" strike="noStrike">
                          <a:solidFill>
                            <a:schemeClr val="tx1"/>
                          </a:solidFill>
                          <a:effectLst/>
                          <a:latin typeface="Arial" panose="020B0604020202020204" pitchFamily="34" charset="0"/>
                        </a:rPr>
                        <a:t>Stack</a:t>
                      </a:r>
                      <a:endParaRPr lang="en-SG" sz="1100" b="0" i="0" u="none" strike="noStrike">
                        <a:solidFill>
                          <a:schemeClr val="tx1"/>
                        </a:solidFill>
                        <a:effectLst/>
                        <a:latin typeface="Arial" panose="020B0604020202020204" pitchFamily="34" charset="0"/>
                      </a:endParaRPr>
                    </a:p>
                  </a:txBody>
                  <a:tcPr marL="0" marR="0" marT="0" marB="0" anchor="ctr">
                    <a:lnL w="12700" cap="flat" cmpd="sng" algn="ctr">
                      <a:solidFill>
                        <a:schemeClr val="tx1">
                          <a:lumMod val="65000"/>
                          <a:lumOff val="35000"/>
                        </a:schemeClr>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US" sz="1100" b="0" i="0" u="none" strike="noStrike">
                          <a:solidFill>
                            <a:schemeClr val="tx1"/>
                          </a:solidFill>
                          <a:effectLst/>
                          <a:latin typeface="Arial" panose="020B0604020202020204" pitchFamily="34" charset="0"/>
                        </a:rPr>
                        <a:t>True/ False</a:t>
                      </a:r>
                      <a:endParaRPr lang="en-SG" sz="1100" b="0" i="0" u="none" strike="noStrike">
                        <a:solidFill>
                          <a:schemeClr val="tx1"/>
                        </a:solidFill>
                        <a:effectLst/>
                        <a:latin typeface="Arial" panose="020B0604020202020204" pitchFamily="34" charset="0"/>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US" sz="1100" b="0" i="0" u="none" strike="noStrike">
                          <a:solidFill>
                            <a:schemeClr val="tx1"/>
                          </a:solidFill>
                          <a:effectLst/>
                          <a:latin typeface="Arial" panose="020B0604020202020204" pitchFamily="34" charset="0"/>
                        </a:rPr>
                        <a:t>False</a:t>
                      </a:r>
                      <a:endParaRPr lang="en-SG" sz="1100" b="0" i="0" u="none" strike="noStrike">
                        <a:solidFill>
                          <a:schemeClr val="tx1"/>
                        </a:solidFill>
                        <a:effectLst/>
                        <a:latin typeface="Arial" panose="020B0604020202020204" pitchFamily="34" charset="0"/>
                      </a:endParaRPr>
                    </a:p>
                  </a:txBody>
                  <a:tcPr marL="0" marR="0" marT="0" marB="0" anchor="ctr">
                    <a:lnL w="6350" cap="flat" cmpd="sng" algn="ctr">
                      <a:solidFill>
                        <a:srgbClr val="BFBFBF"/>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3511698085"/>
                  </a:ext>
                </a:extLst>
              </a:tr>
              <a:tr h="190500">
                <a:tc>
                  <a:txBody>
                    <a:bodyPr/>
                    <a:lstStyle/>
                    <a:p>
                      <a:pPr algn="ctr" fontAlgn="ctr"/>
                      <a:r>
                        <a:rPr lang="en-US" sz="1100" b="0" i="0" u="none" strike="noStrike">
                          <a:solidFill>
                            <a:schemeClr val="tx1"/>
                          </a:solidFill>
                          <a:effectLst/>
                          <a:latin typeface="Arial" panose="020B0604020202020204" pitchFamily="34" charset="0"/>
                        </a:rPr>
                        <a:t>K-folds</a:t>
                      </a:r>
                      <a:endParaRPr lang="en-SG" sz="1100" b="0" i="0" u="none" strike="noStrike">
                        <a:solidFill>
                          <a:schemeClr val="tx1"/>
                        </a:solidFill>
                        <a:effectLst/>
                        <a:latin typeface="Arial" panose="020B0604020202020204" pitchFamily="34" charset="0"/>
                      </a:endParaRPr>
                    </a:p>
                  </a:txBody>
                  <a:tcPr marL="0" marR="0" marT="0" marB="0" anchor="ctr">
                    <a:lnL w="12700" cap="flat" cmpd="sng" algn="ctr">
                      <a:solidFill>
                        <a:schemeClr val="tx1">
                          <a:lumMod val="65000"/>
                          <a:lumOff val="35000"/>
                        </a:schemeClr>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rgbClr val="FFFFFF"/>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US" sz="1100" b="0" i="0" u="none" strike="noStrike">
                          <a:solidFill>
                            <a:schemeClr val="tx1"/>
                          </a:solidFill>
                          <a:effectLst/>
                          <a:latin typeface="Arial" panose="020B0604020202020204" pitchFamily="34" charset="0"/>
                        </a:rPr>
                        <a:t>5, 10, 15</a:t>
                      </a:r>
                      <a:endParaRPr lang="en-SG" sz="1100" b="0" i="0" u="none" strike="noStrike">
                        <a:solidFill>
                          <a:schemeClr val="tx1"/>
                        </a:solidFill>
                        <a:effectLst/>
                        <a:latin typeface="Arial" panose="020B0604020202020204" pitchFamily="34" charset="0"/>
                      </a:endParaRPr>
                    </a:p>
                  </a:txBody>
                  <a:tcPr marL="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rgbClr val="FFFFFF"/>
                    </a:solidFill>
                  </a:tcPr>
                </a:tc>
                <a:tc>
                  <a:txBody>
                    <a:bodyPr/>
                    <a:lstStyle/>
                    <a:p>
                      <a:pPr algn="ctr" fontAlgn="ctr"/>
                      <a:r>
                        <a:rPr lang="en-US" sz="1100" b="0" i="0" u="none" strike="noStrike" dirty="0">
                          <a:solidFill>
                            <a:schemeClr val="tx1"/>
                          </a:solidFill>
                          <a:effectLst/>
                          <a:latin typeface="Arial" panose="020B0604020202020204" pitchFamily="34" charset="0"/>
                        </a:rPr>
                        <a:t>10</a:t>
                      </a:r>
                      <a:endParaRPr lang="en-SG" sz="1100" b="0" i="0" u="none" strike="noStrike" dirty="0">
                        <a:solidFill>
                          <a:schemeClr val="tx1"/>
                        </a:solidFill>
                        <a:effectLst/>
                        <a:latin typeface="Arial" panose="020B0604020202020204" pitchFamily="34" charset="0"/>
                      </a:endParaRPr>
                    </a:p>
                  </a:txBody>
                  <a:tcPr marL="0" marR="0" marT="0" marB="0" anchor="ctr">
                    <a:lnL w="6350" cap="flat" cmpd="sng" algn="ctr">
                      <a:solidFill>
                        <a:srgbClr val="BFBFBF"/>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844158288"/>
                  </a:ext>
                </a:extLst>
              </a:tr>
            </a:tbl>
          </a:graphicData>
        </a:graphic>
      </p:graphicFrame>
      <p:pic>
        <p:nvPicPr>
          <p:cNvPr id="5" name="Picture 4">
            <a:extLst>
              <a:ext uri="{FF2B5EF4-FFF2-40B4-BE49-F238E27FC236}">
                <a16:creationId xmlns:a16="http://schemas.microsoft.com/office/drawing/2014/main" id="{54C6FF8C-1E06-4A6D-A153-36C393BCF65D}"/>
              </a:ext>
            </a:extLst>
          </p:cNvPr>
          <p:cNvPicPr>
            <a:picLocks noChangeAspect="1"/>
          </p:cNvPicPr>
          <p:nvPr/>
        </p:nvPicPr>
        <p:blipFill>
          <a:blip r:embed="rId2"/>
          <a:stretch>
            <a:fillRect/>
          </a:stretch>
        </p:blipFill>
        <p:spPr>
          <a:xfrm>
            <a:off x="243666" y="1355545"/>
            <a:ext cx="4243274" cy="2964479"/>
          </a:xfrm>
          <a:prstGeom prst="rect">
            <a:avLst/>
          </a:prstGeom>
        </p:spPr>
      </p:pic>
      <p:pic>
        <p:nvPicPr>
          <p:cNvPr id="8" name="Picture 7">
            <a:extLst>
              <a:ext uri="{FF2B5EF4-FFF2-40B4-BE49-F238E27FC236}">
                <a16:creationId xmlns:a16="http://schemas.microsoft.com/office/drawing/2014/main" id="{FCCC4E1A-B3A3-4D18-AC82-E82EEFDD1428}"/>
              </a:ext>
            </a:extLst>
          </p:cNvPr>
          <p:cNvPicPr>
            <a:picLocks noChangeAspect="1"/>
          </p:cNvPicPr>
          <p:nvPr/>
        </p:nvPicPr>
        <p:blipFill>
          <a:blip r:embed="rId3"/>
          <a:stretch>
            <a:fillRect/>
          </a:stretch>
        </p:blipFill>
        <p:spPr>
          <a:xfrm>
            <a:off x="4812059" y="1289950"/>
            <a:ext cx="3617749" cy="3081518"/>
          </a:xfrm>
          <a:prstGeom prst="rect">
            <a:avLst/>
          </a:prstGeom>
        </p:spPr>
      </p:pic>
    </p:spTree>
    <p:extLst>
      <p:ext uri="{BB962C8B-B14F-4D97-AF65-F5344CB8AC3E}">
        <p14:creationId xmlns:p14="http://schemas.microsoft.com/office/powerpoint/2010/main" val="2215832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0D14C9A-AB01-4EB0-B4AA-3484B3BD6CD4}"/>
              </a:ext>
            </a:extLst>
          </p:cNvPr>
          <p:cNvSpPr>
            <a:spLocks noGrp="1"/>
          </p:cNvSpPr>
          <p:nvPr>
            <p:ph type="sldNum" sz="quarter" idx="4"/>
          </p:nvPr>
        </p:nvSpPr>
        <p:spPr/>
        <p:txBody>
          <a:bodyPr/>
          <a:lstStyle/>
          <a:p>
            <a:fld id="{14A3106C-58CB-42DB-B4B7-C84BBDA5655D}" type="slidenum">
              <a:rPr lang="en-GB" smtClean="0"/>
              <a:pPr/>
              <a:t>21</a:t>
            </a:fld>
            <a:endParaRPr lang="en-GB"/>
          </a:p>
        </p:txBody>
      </p:sp>
      <p:sp>
        <p:nvSpPr>
          <p:cNvPr id="4" name="Title 3">
            <a:extLst>
              <a:ext uri="{FF2B5EF4-FFF2-40B4-BE49-F238E27FC236}">
                <a16:creationId xmlns:a16="http://schemas.microsoft.com/office/drawing/2014/main" id="{0DF6E0A9-BE4E-41C2-9FE4-8BE1814C181F}"/>
              </a:ext>
            </a:extLst>
          </p:cNvPr>
          <p:cNvSpPr>
            <a:spLocks noGrp="1"/>
          </p:cNvSpPr>
          <p:nvPr>
            <p:ph type="title"/>
          </p:nvPr>
        </p:nvSpPr>
        <p:spPr/>
        <p:txBody>
          <a:bodyPr/>
          <a:lstStyle/>
          <a:p>
            <a:r>
              <a:rPr lang="en-US"/>
              <a:t>Machine Learning Approach</a:t>
            </a:r>
            <a:endParaRPr lang="en-SG"/>
          </a:p>
        </p:txBody>
      </p:sp>
      <p:grpSp>
        <p:nvGrpSpPr>
          <p:cNvPr id="28" name="Group 27">
            <a:extLst>
              <a:ext uri="{FF2B5EF4-FFF2-40B4-BE49-F238E27FC236}">
                <a16:creationId xmlns:a16="http://schemas.microsoft.com/office/drawing/2014/main" id="{9053531F-78C7-4AEF-A5E9-4632AFD503EF}"/>
              </a:ext>
            </a:extLst>
          </p:cNvPr>
          <p:cNvGrpSpPr/>
          <p:nvPr/>
        </p:nvGrpSpPr>
        <p:grpSpPr>
          <a:xfrm>
            <a:off x="3484983" y="1271990"/>
            <a:ext cx="1535368" cy="1029865"/>
            <a:chOff x="1766100" y="1847673"/>
            <a:chExt cx="1535368" cy="1029865"/>
          </a:xfrm>
        </p:grpSpPr>
        <p:pic>
          <p:nvPicPr>
            <p:cNvPr id="15" name="Picture 14">
              <a:extLst>
                <a:ext uri="{FF2B5EF4-FFF2-40B4-BE49-F238E27FC236}">
                  <a16:creationId xmlns:a16="http://schemas.microsoft.com/office/drawing/2014/main" id="{A2733270-0EBA-40DD-9772-B293EB297037}"/>
                </a:ext>
              </a:extLst>
            </p:cNvPr>
            <p:cNvPicPr>
              <a:picLocks noChangeAspect="1"/>
            </p:cNvPicPr>
            <p:nvPr/>
          </p:nvPicPr>
          <p:blipFill>
            <a:blip r:embed="rId2"/>
            <a:stretch>
              <a:fillRect/>
            </a:stretch>
          </p:blipFill>
          <p:spPr>
            <a:xfrm>
              <a:off x="1766100" y="1847673"/>
              <a:ext cx="1535368" cy="709712"/>
            </a:xfrm>
            <a:prstGeom prst="rect">
              <a:avLst/>
            </a:prstGeom>
          </p:spPr>
        </p:pic>
        <p:sp>
          <p:nvSpPr>
            <p:cNvPr id="7" name="TextBox 6">
              <a:extLst>
                <a:ext uri="{FF2B5EF4-FFF2-40B4-BE49-F238E27FC236}">
                  <a16:creationId xmlns:a16="http://schemas.microsoft.com/office/drawing/2014/main" id="{9B1D28FF-0BD8-48B5-B52B-836F7D959EF4}"/>
                </a:ext>
              </a:extLst>
            </p:cNvPr>
            <p:cNvSpPr txBox="1"/>
            <p:nvPr/>
          </p:nvSpPr>
          <p:spPr>
            <a:xfrm>
              <a:off x="1859082" y="2531308"/>
              <a:ext cx="1349405" cy="346230"/>
            </a:xfrm>
            <a:prstGeom prst="rect">
              <a:avLst/>
            </a:prstGeom>
          </p:spPr>
          <p:txBody>
            <a:bodyPr wrap="none" rtlCol="0">
              <a:normAutofit/>
            </a:bodyPr>
            <a:lstStyle/>
            <a:p>
              <a:pPr algn="l"/>
              <a:r>
                <a:rPr lang="en-US" sz="1300">
                  <a:solidFill>
                    <a:schemeClr val="tx1">
                      <a:lumMod val="75000"/>
                      <a:lumOff val="25000"/>
                    </a:schemeClr>
                  </a:solidFill>
                </a:rPr>
                <a:t>Data Preparation</a:t>
              </a:r>
              <a:endParaRPr lang="en-SG" sz="1300" err="1">
                <a:solidFill>
                  <a:schemeClr val="tx1">
                    <a:lumMod val="75000"/>
                    <a:lumOff val="25000"/>
                  </a:schemeClr>
                </a:solidFill>
              </a:endParaRPr>
            </a:p>
          </p:txBody>
        </p:sp>
      </p:grpSp>
      <p:grpSp>
        <p:nvGrpSpPr>
          <p:cNvPr id="20" name="Group 19">
            <a:extLst>
              <a:ext uri="{FF2B5EF4-FFF2-40B4-BE49-F238E27FC236}">
                <a16:creationId xmlns:a16="http://schemas.microsoft.com/office/drawing/2014/main" id="{A6CB33E7-AB42-45B6-9DF1-9A0CC3A82B31}"/>
              </a:ext>
            </a:extLst>
          </p:cNvPr>
          <p:cNvGrpSpPr/>
          <p:nvPr/>
        </p:nvGrpSpPr>
        <p:grpSpPr>
          <a:xfrm>
            <a:off x="200823" y="918642"/>
            <a:ext cx="1565277" cy="1055496"/>
            <a:chOff x="108919" y="1039748"/>
            <a:chExt cx="1565277" cy="1055496"/>
          </a:xfrm>
        </p:grpSpPr>
        <p:sp>
          <p:nvSpPr>
            <p:cNvPr id="6" name="TextBox 5">
              <a:extLst>
                <a:ext uri="{FF2B5EF4-FFF2-40B4-BE49-F238E27FC236}">
                  <a16:creationId xmlns:a16="http://schemas.microsoft.com/office/drawing/2014/main" id="{FF86FD8C-352B-4809-82DF-B7DF190F05FF}"/>
                </a:ext>
              </a:extLst>
            </p:cNvPr>
            <p:cNvSpPr txBox="1"/>
            <p:nvPr/>
          </p:nvSpPr>
          <p:spPr>
            <a:xfrm>
              <a:off x="216856" y="1749014"/>
              <a:ext cx="1349405" cy="346230"/>
            </a:xfrm>
            <a:prstGeom prst="rect">
              <a:avLst/>
            </a:prstGeom>
          </p:spPr>
          <p:txBody>
            <a:bodyPr wrap="none" rtlCol="0">
              <a:normAutofit/>
            </a:bodyPr>
            <a:lstStyle/>
            <a:p>
              <a:pPr algn="l"/>
              <a:r>
                <a:rPr lang="en-US" sz="1300">
                  <a:solidFill>
                    <a:schemeClr val="tx1">
                      <a:lumMod val="75000"/>
                      <a:lumOff val="25000"/>
                    </a:schemeClr>
                  </a:solidFill>
                </a:rPr>
                <a:t>Data Collection</a:t>
              </a:r>
              <a:endParaRPr lang="en-SG" sz="1300" err="1">
                <a:solidFill>
                  <a:schemeClr val="tx1">
                    <a:lumMod val="75000"/>
                    <a:lumOff val="25000"/>
                  </a:schemeClr>
                </a:solidFill>
              </a:endParaRPr>
            </a:p>
          </p:txBody>
        </p:sp>
        <p:pic>
          <p:nvPicPr>
            <p:cNvPr id="13" name="Picture 12">
              <a:extLst>
                <a:ext uri="{FF2B5EF4-FFF2-40B4-BE49-F238E27FC236}">
                  <a16:creationId xmlns:a16="http://schemas.microsoft.com/office/drawing/2014/main" id="{4EE063CC-1DFA-4830-B36F-BFC3562EFD45}"/>
                </a:ext>
              </a:extLst>
            </p:cNvPr>
            <p:cNvPicPr>
              <a:picLocks noChangeAspect="1"/>
            </p:cNvPicPr>
            <p:nvPr/>
          </p:nvPicPr>
          <p:blipFill>
            <a:blip r:embed="rId3"/>
            <a:stretch>
              <a:fillRect/>
            </a:stretch>
          </p:blipFill>
          <p:spPr>
            <a:xfrm>
              <a:off x="108919" y="1039748"/>
              <a:ext cx="1565277" cy="709266"/>
            </a:xfrm>
            <a:prstGeom prst="rect">
              <a:avLst/>
            </a:prstGeom>
          </p:spPr>
        </p:pic>
      </p:grpSp>
      <p:grpSp>
        <p:nvGrpSpPr>
          <p:cNvPr id="29" name="Group 28">
            <a:extLst>
              <a:ext uri="{FF2B5EF4-FFF2-40B4-BE49-F238E27FC236}">
                <a16:creationId xmlns:a16="http://schemas.microsoft.com/office/drawing/2014/main" id="{22A2BF95-BD93-41D8-9047-6247065C3C88}"/>
              </a:ext>
            </a:extLst>
          </p:cNvPr>
          <p:cNvGrpSpPr/>
          <p:nvPr/>
        </p:nvGrpSpPr>
        <p:grpSpPr>
          <a:xfrm>
            <a:off x="6380851" y="1844850"/>
            <a:ext cx="2178958" cy="1615489"/>
            <a:chOff x="3622114" y="2095244"/>
            <a:chExt cx="2178958" cy="1615489"/>
          </a:xfrm>
        </p:grpSpPr>
        <p:sp>
          <p:nvSpPr>
            <p:cNvPr id="8" name="TextBox 7">
              <a:extLst>
                <a:ext uri="{FF2B5EF4-FFF2-40B4-BE49-F238E27FC236}">
                  <a16:creationId xmlns:a16="http://schemas.microsoft.com/office/drawing/2014/main" id="{7265D365-9EAC-460D-9ECE-CAA0DF8317D1}"/>
                </a:ext>
              </a:extLst>
            </p:cNvPr>
            <p:cNvSpPr txBox="1"/>
            <p:nvPr/>
          </p:nvSpPr>
          <p:spPr>
            <a:xfrm>
              <a:off x="3622114" y="3364503"/>
              <a:ext cx="2178958" cy="346230"/>
            </a:xfrm>
            <a:prstGeom prst="rect">
              <a:avLst/>
            </a:prstGeom>
          </p:spPr>
          <p:txBody>
            <a:bodyPr wrap="none" rtlCol="0">
              <a:normAutofit/>
            </a:bodyPr>
            <a:lstStyle/>
            <a:p>
              <a:pPr algn="l"/>
              <a:r>
                <a:rPr lang="en-US" sz="1300">
                  <a:solidFill>
                    <a:schemeClr val="tx1">
                      <a:lumMod val="75000"/>
                      <a:lumOff val="25000"/>
                    </a:schemeClr>
                  </a:solidFill>
                </a:rPr>
                <a:t>Choose Learning Algorithm</a:t>
              </a:r>
              <a:endParaRPr lang="en-SG" sz="1300" err="1">
                <a:solidFill>
                  <a:schemeClr val="tx1">
                    <a:lumMod val="75000"/>
                    <a:lumOff val="25000"/>
                  </a:schemeClr>
                </a:solidFill>
              </a:endParaRPr>
            </a:p>
          </p:txBody>
        </p:sp>
        <p:grpSp>
          <p:nvGrpSpPr>
            <p:cNvPr id="27" name="Group 26">
              <a:extLst>
                <a:ext uri="{FF2B5EF4-FFF2-40B4-BE49-F238E27FC236}">
                  <a16:creationId xmlns:a16="http://schemas.microsoft.com/office/drawing/2014/main" id="{9B20088B-6199-4037-B2A2-54117499FF3B}"/>
                </a:ext>
              </a:extLst>
            </p:cNvPr>
            <p:cNvGrpSpPr/>
            <p:nvPr/>
          </p:nvGrpSpPr>
          <p:grpSpPr>
            <a:xfrm>
              <a:off x="3631808" y="2095244"/>
              <a:ext cx="2039429" cy="1243151"/>
              <a:chOff x="4076316" y="780958"/>
              <a:chExt cx="2613950" cy="1619138"/>
            </a:xfrm>
          </p:grpSpPr>
          <p:pic>
            <p:nvPicPr>
              <p:cNvPr id="17" name="Picture 16">
                <a:extLst>
                  <a:ext uri="{FF2B5EF4-FFF2-40B4-BE49-F238E27FC236}">
                    <a16:creationId xmlns:a16="http://schemas.microsoft.com/office/drawing/2014/main" id="{73DC3819-E489-40C7-A65F-AD18D39F72C5}"/>
                  </a:ext>
                </a:extLst>
              </p:cNvPr>
              <p:cNvPicPr>
                <a:picLocks noChangeAspect="1"/>
              </p:cNvPicPr>
              <p:nvPr/>
            </p:nvPicPr>
            <p:blipFill>
              <a:blip r:embed="rId4"/>
              <a:stretch>
                <a:fillRect/>
              </a:stretch>
            </p:blipFill>
            <p:spPr>
              <a:xfrm>
                <a:off x="4076316" y="1549867"/>
                <a:ext cx="849561" cy="849561"/>
              </a:xfrm>
              <a:prstGeom prst="rect">
                <a:avLst/>
              </a:prstGeom>
            </p:spPr>
          </p:pic>
          <p:pic>
            <p:nvPicPr>
              <p:cNvPr id="19" name="Picture 18">
                <a:extLst>
                  <a:ext uri="{FF2B5EF4-FFF2-40B4-BE49-F238E27FC236}">
                    <a16:creationId xmlns:a16="http://schemas.microsoft.com/office/drawing/2014/main" id="{D897DA70-D228-464A-BCF3-2D5413ADC04B}"/>
                  </a:ext>
                </a:extLst>
              </p:cNvPr>
              <p:cNvPicPr>
                <a:picLocks noChangeAspect="1"/>
              </p:cNvPicPr>
              <p:nvPr/>
            </p:nvPicPr>
            <p:blipFill>
              <a:blip r:embed="rId5"/>
              <a:stretch>
                <a:fillRect/>
              </a:stretch>
            </p:blipFill>
            <p:spPr>
              <a:xfrm>
                <a:off x="4983603" y="1549867"/>
                <a:ext cx="817883" cy="850229"/>
              </a:xfrm>
              <a:prstGeom prst="rect">
                <a:avLst/>
              </a:prstGeom>
            </p:spPr>
          </p:pic>
          <p:pic>
            <p:nvPicPr>
              <p:cNvPr id="22" name="Picture 21">
                <a:extLst>
                  <a:ext uri="{FF2B5EF4-FFF2-40B4-BE49-F238E27FC236}">
                    <a16:creationId xmlns:a16="http://schemas.microsoft.com/office/drawing/2014/main" id="{DE568BE3-DC78-4998-8238-0097C4C4603D}"/>
                  </a:ext>
                </a:extLst>
              </p:cNvPr>
              <p:cNvPicPr>
                <a:picLocks noChangeAspect="1"/>
              </p:cNvPicPr>
              <p:nvPr/>
            </p:nvPicPr>
            <p:blipFill>
              <a:blip r:embed="rId6"/>
              <a:stretch>
                <a:fillRect/>
              </a:stretch>
            </p:blipFill>
            <p:spPr>
              <a:xfrm>
                <a:off x="5515472" y="780958"/>
                <a:ext cx="831056" cy="807646"/>
              </a:xfrm>
              <a:prstGeom prst="rect">
                <a:avLst/>
              </a:prstGeom>
            </p:spPr>
          </p:pic>
          <p:pic>
            <p:nvPicPr>
              <p:cNvPr id="24" name="Picture 23">
                <a:extLst>
                  <a:ext uri="{FF2B5EF4-FFF2-40B4-BE49-F238E27FC236}">
                    <a16:creationId xmlns:a16="http://schemas.microsoft.com/office/drawing/2014/main" id="{6358B06C-A0F6-4B6B-97C3-C3E9A42809B5}"/>
                  </a:ext>
                </a:extLst>
              </p:cNvPr>
              <p:cNvPicPr>
                <a:picLocks noChangeAspect="1"/>
              </p:cNvPicPr>
              <p:nvPr/>
            </p:nvPicPr>
            <p:blipFill>
              <a:blip r:embed="rId7"/>
              <a:stretch>
                <a:fillRect/>
              </a:stretch>
            </p:blipFill>
            <p:spPr>
              <a:xfrm>
                <a:off x="5859211" y="1569041"/>
                <a:ext cx="831055" cy="831055"/>
              </a:xfrm>
              <a:prstGeom prst="rect">
                <a:avLst/>
              </a:prstGeom>
            </p:spPr>
          </p:pic>
          <p:pic>
            <p:nvPicPr>
              <p:cNvPr id="26" name="Picture 25">
                <a:extLst>
                  <a:ext uri="{FF2B5EF4-FFF2-40B4-BE49-F238E27FC236}">
                    <a16:creationId xmlns:a16="http://schemas.microsoft.com/office/drawing/2014/main" id="{4FBB1718-E2FD-446E-A925-25E86163AA4F}"/>
                  </a:ext>
                </a:extLst>
              </p:cNvPr>
              <p:cNvPicPr>
                <a:picLocks noChangeAspect="1"/>
              </p:cNvPicPr>
              <p:nvPr/>
            </p:nvPicPr>
            <p:blipFill>
              <a:blip r:embed="rId8"/>
              <a:stretch>
                <a:fillRect/>
              </a:stretch>
            </p:blipFill>
            <p:spPr>
              <a:xfrm>
                <a:off x="4620233" y="784109"/>
                <a:ext cx="811436" cy="811436"/>
              </a:xfrm>
              <a:prstGeom prst="rect">
                <a:avLst/>
              </a:prstGeom>
            </p:spPr>
          </p:pic>
        </p:grpSp>
      </p:grpSp>
      <p:grpSp>
        <p:nvGrpSpPr>
          <p:cNvPr id="38" name="Group 37">
            <a:extLst>
              <a:ext uri="{FF2B5EF4-FFF2-40B4-BE49-F238E27FC236}">
                <a16:creationId xmlns:a16="http://schemas.microsoft.com/office/drawing/2014/main" id="{C1812805-EC17-404A-BBF7-80580FBCA863}"/>
              </a:ext>
            </a:extLst>
          </p:cNvPr>
          <p:cNvGrpSpPr/>
          <p:nvPr/>
        </p:nvGrpSpPr>
        <p:grpSpPr>
          <a:xfrm>
            <a:off x="3965181" y="4551278"/>
            <a:ext cx="1171441" cy="1520512"/>
            <a:chOff x="4933430" y="4589542"/>
            <a:chExt cx="1171441" cy="1520512"/>
          </a:xfrm>
        </p:grpSpPr>
        <p:sp>
          <p:nvSpPr>
            <p:cNvPr id="10" name="TextBox 9">
              <a:extLst>
                <a:ext uri="{FF2B5EF4-FFF2-40B4-BE49-F238E27FC236}">
                  <a16:creationId xmlns:a16="http://schemas.microsoft.com/office/drawing/2014/main" id="{9B72CD7A-5B07-4B54-BE3D-9D32305AAFFD}"/>
                </a:ext>
              </a:extLst>
            </p:cNvPr>
            <p:cNvSpPr txBox="1"/>
            <p:nvPr/>
          </p:nvSpPr>
          <p:spPr>
            <a:xfrm>
              <a:off x="4933430" y="5763824"/>
              <a:ext cx="1171441" cy="346230"/>
            </a:xfrm>
            <a:prstGeom prst="rect">
              <a:avLst/>
            </a:prstGeom>
          </p:spPr>
          <p:txBody>
            <a:bodyPr wrap="none" rtlCol="0">
              <a:normAutofit/>
            </a:bodyPr>
            <a:lstStyle/>
            <a:p>
              <a:pPr algn="l"/>
              <a:r>
                <a:rPr lang="en-US" sz="1300">
                  <a:solidFill>
                    <a:schemeClr val="tx1">
                      <a:lumMod val="75000"/>
                      <a:lumOff val="25000"/>
                    </a:schemeClr>
                  </a:solidFill>
                </a:rPr>
                <a:t>Test the Model</a:t>
              </a:r>
              <a:endParaRPr lang="en-SG" sz="1300" err="1">
                <a:solidFill>
                  <a:schemeClr val="tx1">
                    <a:lumMod val="75000"/>
                    <a:lumOff val="25000"/>
                  </a:schemeClr>
                </a:solidFill>
              </a:endParaRPr>
            </a:p>
          </p:txBody>
        </p:sp>
        <p:pic>
          <p:nvPicPr>
            <p:cNvPr id="31" name="Picture 30">
              <a:extLst>
                <a:ext uri="{FF2B5EF4-FFF2-40B4-BE49-F238E27FC236}">
                  <a16:creationId xmlns:a16="http://schemas.microsoft.com/office/drawing/2014/main" id="{5EF08557-5F2B-4BB4-9D0B-6674F746B44E}"/>
                </a:ext>
              </a:extLst>
            </p:cNvPr>
            <p:cNvPicPr>
              <a:picLocks noChangeAspect="1"/>
            </p:cNvPicPr>
            <p:nvPr/>
          </p:nvPicPr>
          <p:blipFill>
            <a:blip r:embed="rId9"/>
            <a:stretch>
              <a:fillRect/>
            </a:stretch>
          </p:blipFill>
          <p:spPr>
            <a:xfrm>
              <a:off x="4933430" y="4589542"/>
              <a:ext cx="1171441" cy="1165403"/>
            </a:xfrm>
            <a:prstGeom prst="rect">
              <a:avLst/>
            </a:prstGeom>
          </p:spPr>
        </p:pic>
      </p:grpSp>
      <p:grpSp>
        <p:nvGrpSpPr>
          <p:cNvPr id="37" name="Group 36">
            <a:extLst>
              <a:ext uri="{FF2B5EF4-FFF2-40B4-BE49-F238E27FC236}">
                <a16:creationId xmlns:a16="http://schemas.microsoft.com/office/drawing/2014/main" id="{CBD1CCD4-ED1D-4F24-9DFA-4A3AD53C3CD9}"/>
              </a:ext>
            </a:extLst>
          </p:cNvPr>
          <p:cNvGrpSpPr/>
          <p:nvPr/>
        </p:nvGrpSpPr>
        <p:grpSpPr>
          <a:xfrm>
            <a:off x="6609819" y="4116046"/>
            <a:ext cx="1807137" cy="1405661"/>
            <a:chOff x="5948039" y="3216807"/>
            <a:chExt cx="1562470" cy="1152548"/>
          </a:xfrm>
        </p:grpSpPr>
        <p:sp>
          <p:nvSpPr>
            <p:cNvPr id="9" name="TextBox 8">
              <a:extLst>
                <a:ext uri="{FF2B5EF4-FFF2-40B4-BE49-F238E27FC236}">
                  <a16:creationId xmlns:a16="http://schemas.microsoft.com/office/drawing/2014/main" id="{EFED139C-1A82-46CD-B4DC-5C1BBFDE1CF2}"/>
                </a:ext>
              </a:extLst>
            </p:cNvPr>
            <p:cNvSpPr txBox="1"/>
            <p:nvPr/>
          </p:nvSpPr>
          <p:spPr>
            <a:xfrm>
              <a:off x="5948039" y="4023125"/>
              <a:ext cx="1562470" cy="346230"/>
            </a:xfrm>
            <a:prstGeom prst="rect">
              <a:avLst/>
            </a:prstGeom>
          </p:spPr>
          <p:txBody>
            <a:bodyPr wrap="none" rtlCol="0">
              <a:normAutofit/>
            </a:bodyPr>
            <a:lstStyle/>
            <a:p>
              <a:pPr algn="ctr"/>
              <a:r>
                <a:rPr lang="en-US" sz="1300">
                  <a:solidFill>
                    <a:schemeClr val="tx1">
                      <a:lumMod val="75000"/>
                      <a:lumOff val="25000"/>
                    </a:schemeClr>
                  </a:solidFill>
                </a:rPr>
                <a:t>Train the Model</a:t>
              </a:r>
              <a:endParaRPr lang="en-SG" sz="1300" err="1">
                <a:solidFill>
                  <a:schemeClr val="tx1">
                    <a:lumMod val="75000"/>
                    <a:lumOff val="25000"/>
                  </a:schemeClr>
                </a:solidFill>
              </a:endParaRPr>
            </a:p>
          </p:txBody>
        </p:sp>
        <p:grpSp>
          <p:nvGrpSpPr>
            <p:cNvPr id="36" name="Group 35">
              <a:extLst>
                <a:ext uri="{FF2B5EF4-FFF2-40B4-BE49-F238E27FC236}">
                  <a16:creationId xmlns:a16="http://schemas.microsoft.com/office/drawing/2014/main" id="{F569BCDE-8A23-468D-958B-09A1F18C5A22}"/>
                </a:ext>
              </a:extLst>
            </p:cNvPr>
            <p:cNvGrpSpPr/>
            <p:nvPr/>
          </p:nvGrpSpPr>
          <p:grpSpPr>
            <a:xfrm>
              <a:off x="6016934" y="3216807"/>
              <a:ext cx="1422553" cy="713312"/>
              <a:chOff x="4029143" y="2886169"/>
              <a:chExt cx="2155683" cy="1080926"/>
            </a:xfrm>
          </p:grpSpPr>
          <p:pic>
            <p:nvPicPr>
              <p:cNvPr id="33" name="Picture 32">
                <a:extLst>
                  <a:ext uri="{FF2B5EF4-FFF2-40B4-BE49-F238E27FC236}">
                    <a16:creationId xmlns:a16="http://schemas.microsoft.com/office/drawing/2014/main" id="{7F465FD2-07BD-49AC-9025-FD20B05B3A0D}"/>
                  </a:ext>
                </a:extLst>
              </p:cNvPr>
              <p:cNvPicPr>
                <a:picLocks noChangeAspect="1"/>
              </p:cNvPicPr>
              <p:nvPr/>
            </p:nvPicPr>
            <p:blipFill>
              <a:blip r:embed="rId10"/>
              <a:stretch>
                <a:fillRect/>
              </a:stretch>
            </p:blipFill>
            <p:spPr>
              <a:xfrm>
                <a:off x="4029143" y="2890905"/>
                <a:ext cx="1085714" cy="1076190"/>
              </a:xfrm>
              <a:prstGeom prst="rect">
                <a:avLst/>
              </a:prstGeom>
            </p:spPr>
          </p:pic>
          <p:pic>
            <p:nvPicPr>
              <p:cNvPr id="35" name="Picture 34">
                <a:extLst>
                  <a:ext uri="{FF2B5EF4-FFF2-40B4-BE49-F238E27FC236}">
                    <a16:creationId xmlns:a16="http://schemas.microsoft.com/office/drawing/2014/main" id="{68475C0D-B344-4E6B-8313-8EBF694EC993}"/>
                  </a:ext>
                </a:extLst>
              </p:cNvPr>
              <p:cNvPicPr>
                <a:picLocks noChangeAspect="1"/>
              </p:cNvPicPr>
              <p:nvPr/>
            </p:nvPicPr>
            <p:blipFill>
              <a:blip r:embed="rId11"/>
              <a:stretch>
                <a:fillRect/>
              </a:stretch>
            </p:blipFill>
            <p:spPr>
              <a:xfrm>
                <a:off x="5165778" y="2886169"/>
                <a:ext cx="1019048" cy="1047619"/>
              </a:xfrm>
              <a:prstGeom prst="rect">
                <a:avLst/>
              </a:prstGeom>
            </p:spPr>
          </p:pic>
        </p:grpSp>
      </p:grpSp>
      <p:grpSp>
        <p:nvGrpSpPr>
          <p:cNvPr id="43" name="Group 42">
            <a:extLst>
              <a:ext uri="{FF2B5EF4-FFF2-40B4-BE49-F238E27FC236}">
                <a16:creationId xmlns:a16="http://schemas.microsoft.com/office/drawing/2014/main" id="{EA002710-92F1-413A-B257-788912A2B905}"/>
              </a:ext>
            </a:extLst>
          </p:cNvPr>
          <p:cNvGrpSpPr/>
          <p:nvPr/>
        </p:nvGrpSpPr>
        <p:grpSpPr>
          <a:xfrm>
            <a:off x="702588" y="4929706"/>
            <a:ext cx="1911154" cy="1675165"/>
            <a:chOff x="702588" y="4929706"/>
            <a:chExt cx="1911154" cy="1675165"/>
          </a:xfrm>
        </p:grpSpPr>
        <p:sp>
          <p:nvSpPr>
            <p:cNvPr id="11" name="TextBox 10">
              <a:extLst>
                <a:ext uri="{FF2B5EF4-FFF2-40B4-BE49-F238E27FC236}">
                  <a16:creationId xmlns:a16="http://schemas.microsoft.com/office/drawing/2014/main" id="{7AF76F02-F856-47F6-8265-D989E1F6F609}"/>
                </a:ext>
              </a:extLst>
            </p:cNvPr>
            <p:cNvSpPr txBox="1"/>
            <p:nvPr/>
          </p:nvSpPr>
          <p:spPr>
            <a:xfrm>
              <a:off x="702588" y="6136570"/>
              <a:ext cx="1911154" cy="468301"/>
            </a:xfrm>
            <a:prstGeom prst="rect">
              <a:avLst/>
            </a:prstGeom>
          </p:spPr>
          <p:txBody>
            <a:bodyPr wrap="square" rtlCol="0">
              <a:normAutofit fontScale="92500"/>
            </a:bodyPr>
            <a:lstStyle/>
            <a:p>
              <a:pPr algn="ctr"/>
              <a:r>
                <a:rPr lang="en-US" sz="1300">
                  <a:solidFill>
                    <a:schemeClr val="tx1">
                      <a:lumMod val="75000"/>
                      <a:lumOff val="25000"/>
                    </a:schemeClr>
                  </a:solidFill>
                </a:rPr>
                <a:t>Deployment/ Evaluation on a “Blind” Data Set</a:t>
              </a:r>
              <a:endParaRPr lang="en-SG" sz="1300" err="1">
                <a:solidFill>
                  <a:schemeClr val="tx1">
                    <a:lumMod val="75000"/>
                    <a:lumOff val="25000"/>
                  </a:schemeClr>
                </a:solidFill>
              </a:endParaRPr>
            </a:p>
          </p:txBody>
        </p:sp>
        <p:pic>
          <p:nvPicPr>
            <p:cNvPr id="42" name="Picture 41">
              <a:extLst>
                <a:ext uri="{FF2B5EF4-FFF2-40B4-BE49-F238E27FC236}">
                  <a16:creationId xmlns:a16="http://schemas.microsoft.com/office/drawing/2014/main" id="{96C52588-3BB1-4656-A758-EF0AE2AE3AA5}"/>
                </a:ext>
              </a:extLst>
            </p:cNvPr>
            <p:cNvPicPr>
              <a:picLocks noChangeAspect="1"/>
            </p:cNvPicPr>
            <p:nvPr/>
          </p:nvPicPr>
          <p:blipFill>
            <a:blip r:embed="rId12"/>
            <a:stretch>
              <a:fillRect/>
            </a:stretch>
          </p:blipFill>
          <p:spPr>
            <a:xfrm>
              <a:off x="1005778" y="4929706"/>
              <a:ext cx="1270833" cy="1247153"/>
            </a:xfrm>
            <a:prstGeom prst="rect">
              <a:avLst/>
            </a:prstGeom>
          </p:spPr>
        </p:pic>
      </p:grpSp>
      <p:pic>
        <p:nvPicPr>
          <p:cNvPr id="44" name="Picture 43">
            <a:extLst>
              <a:ext uri="{FF2B5EF4-FFF2-40B4-BE49-F238E27FC236}">
                <a16:creationId xmlns:a16="http://schemas.microsoft.com/office/drawing/2014/main" id="{A9D2C7BF-B74C-4962-A8A5-38CC78C77212}"/>
              </a:ext>
            </a:extLst>
          </p:cNvPr>
          <p:cNvPicPr>
            <a:picLocks noChangeAspect="1"/>
          </p:cNvPicPr>
          <p:nvPr/>
        </p:nvPicPr>
        <p:blipFill>
          <a:blip r:embed="rId13"/>
          <a:stretch>
            <a:fillRect/>
          </a:stretch>
        </p:blipFill>
        <p:spPr>
          <a:xfrm>
            <a:off x="179731" y="1704686"/>
            <a:ext cx="192674" cy="192674"/>
          </a:xfrm>
          <a:prstGeom prst="rect">
            <a:avLst/>
          </a:prstGeom>
        </p:spPr>
      </p:pic>
      <p:pic>
        <p:nvPicPr>
          <p:cNvPr id="45" name="Picture 44">
            <a:extLst>
              <a:ext uri="{FF2B5EF4-FFF2-40B4-BE49-F238E27FC236}">
                <a16:creationId xmlns:a16="http://schemas.microsoft.com/office/drawing/2014/main" id="{1E992A58-D945-465E-AC85-FD0051F4DCA1}"/>
              </a:ext>
            </a:extLst>
          </p:cNvPr>
          <p:cNvPicPr>
            <a:picLocks noChangeAspect="1"/>
          </p:cNvPicPr>
          <p:nvPr/>
        </p:nvPicPr>
        <p:blipFill>
          <a:blip r:embed="rId13"/>
          <a:stretch>
            <a:fillRect/>
          </a:stretch>
        </p:blipFill>
        <p:spPr>
          <a:xfrm>
            <a:off x="3452728" y="2008671"/>
            <a:ext cx="192674" cy="192674"/>
          </a:xfrm>
          <a:prstGeom prst="rect">
            <a:avLst/>
          </a:prstGeom>
        </p:spPr>
      </p:pic>
      <p:pic>
        <p:nvPicPr>
          <p:cNvPr id="50" name="Picture 2" descr="Empty checkbox - Free interface icons">
            <a:extLst>
              <a:ext uri="{FF2B5EF4-FFF2-40B4-BE49-F238E27FC236}">
                <a16:creationId xmlns:a16="http://schemas.microsoft.com/office/drawing/2014/main" id="{F50F6DDA-0147-4BF6-ACA2-FF65120CBCA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4086" y="6169856"/>
            <a:ext cx="200864" cy="200864"/>
          </a:xfrm>
          <a:prstGeom prst="rect">
            <a:avLst/>
          </a:prstGeom>
          <a:noFill/>
          <a:extLst>
            <a:ext uri="{909E8E84-426E-40DD-AFC4-6F175D3DCCD1}">
              <a14:hiddenFill xmlns:a14="http://schemas.microsoft.com/office/drawing/2010/main">
                <a:solidFill>
                  <a:srgbClr val="FFFFFF"/>
                </a:solidFill>
              </a14:hiddenFill>
            </a:ext>
          </a:extLst>
        </p:spPr>
      </p:pic>
      <p:sp>
        <p:nvSpPr>
          <p:cNvPr id="55" name="Arrow: Right 54">
            <a:extLst>
              <a:ext uri="{FF2B5EF4-FFF2-40B4-BE49-F238E27FC236}">
                <a16:creationId xmlns:a16="http://schemas.microsoft.com/office/drawing/2014/main" id="{A0A01471-11B8-43CE-BDFC-460F4592481C}"/>
              </a:ext>
            </a:extLst>
          </p:cNvPr>
          <p:cNvSpPr/>
          <p:nvPr/>
        </p:nvSpPr>
        <p:spPr>
          <a:xfrm rot="560434">
            <a:off x="2222239" y="1264182"/>
            <a:ext cx="911520" cy="465960"/>
          </a:xfrm>
          <a:prstGeom prst="rightArrow">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5" name="Arrow: Right 64">
            <a:extLst>
              <a:ext uri="{FF2B5EF4-FFF2-40B4-BE49-F238E27FC236}">
                <a16:creationId xmlns:a16="http://schemas.microsoft.com/office/drawing/2014/main" id="{3DCA18A2-C7D9-41A3-A315-C67C5FD84E31}"/>
              </a:ext>
            </a:extLst>
          </p:cNvPr>
          <p:cNvSpPr/>
          <p:nvPr/>
        </p:nvSpPr>
        <p:spPr>
          <a:xfrm rot="560434">
            <a:off x="5487846" y="1775568"/>
            <a:ext cx="911520" cy="465960"/>
          </a:xfrm>
          <a:prstGeom prst="rightArrow">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7" name="Arrow: Right 66">
            <a:extLst>
              <a:ext uri="{FF2B5EF4-FFF2-40B4-BE49-F238E27FC236}">
                <a16:creationId xmlns:a16="http://schemas.microsoft.com/office/drawing/2014/main" id="{B91B8251-3B02-44DF-882B-E6C5313DD595}"/>
              </a:ext>
            </a:extLst>
          </p:cNvPr>
          <p:cNvSpPr/>
          <p:nvPr/>
        </p:nvSpPr>
        <p:spPr>
          <a:xfrm rot="9678083">
            <a:off x="5457302" y="4590184"/>
            <a:ext cx="911520" cy="465960"/>
          </a:xfrm>
          <a:prstGeom prst="rightArrow">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8" name="Arrow: Right 67">
            <a:extLst>
              <a:ext uri="{FF2B5EF4-FFF2-40B4-BE49-F238E27FC236}">
                <a16:creationId xmlns:a16="http://schemas.microsoft.com/office/drawing/2014/main" id="{B3C0E974-A6E0-4868-A57F-5B3DC5E6DE6B}"/>
              </a:ext>
            </a:extLst>
          </p:cNvPr>
          <p:cNvSpPr/>
          <p:nvPr/>
        </p:nvSpPr>
        <p:spPr>
          <a:xfrm rot="9678083">
            <a:off x="2664377" y="5193062"/>
            <a:ext cx="911520" cy="465960"/>
          </a:xfrm>
          <a:prstGeom prst="rightArrow">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9" name="Arrow: Right 68">
            <a:extLst>
              <a:ext uri="{FF2B5EF4-FFF2-40B4-BE49-F238E27FC236}">
                <a16:creationId xmlns:a16="http://schemas.microsoft.com/office/drawing/2014/main" id="{4E4849C0-B734-4945-BF5C-8E5DE85FE845}"/>
              </a:ext>
            </a:extLst>
          </p:cNvPr>
          <p:cNvSpPr/>
          <p:nvPr/>
        </p:nvSpPr>
        <p:spPr>
          <a:xfrm rot="5400000">
            <a:off x="7301824" y="3595690"/>
            <a:ext cx="510414" cy="465960"/>
          </a:xfrm>
          <a:prstGeom prst="rightArrow">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70" name="Picture 69">
            <a:extLst>
              <a:ext uri="{FF2B5EF4-FFF2-40B4-BE49-F238E27FC236}">
                <a16:creationId xmlns:a16="http://schemas.microsoft.com/office/drawing/2014/main" id="{40B124EA-CA3B-44A7-88DA-67FBC3D8F7BD}"/>
              </a:ext>
            </a:extLst>
          </p:cNvPr>
          <p:cNvPicPr>
            <a:picLocks noChangeAspect="1"/>
          </p:cNvPicPr>
          <p:nvPr/>
        </p:nvPicPr>
        <p:blipFill>
          <a:blip r:embed="rId13"/>
          <a:stretch>
            <a:fillRect/>
          </a:stretch>
        </p:blipFill>
        <p:spPr>
          <a:xfrm>
            <a:off x="6242156" y="3169994"/>
            <a:ext cx="192674" cy="192674"/>
          </a:xfrm>
          <a:prstGeom prst="rect">
            <a:avLst/>
          </a:prstGeom>
        </p:spPr>
      </p:pic>
      <p:pic>
        <p:nvPicPr>
          <p:cNvPr id="71" name="Picture 70">
            <a:extLst>
              <a:ext uri="{FF2B5EF4-FFF2-40B4-BE49-F238E27FC236}">
                <a16:creationId xmlns:a16="http://schemas.microsoft.com/office/drawing/2014/main" id="{7A01A497-079B-47AD-9DBE-1D108CE394C2}"/>
              </a:ext>
            </a:extLst>
          </p:cNvPr>
          <p:cNvPicPr>
            <a:picLocks noChangeAspect="1"/>
          </p:cNvPicPr>
          <p:nvPr/>
        </p:nvPicPr>
        <p:blipFill>
          <a:blip r:embed="rId13"/>
          <a:stretch>
            <a:fillRect/>
          </a:stretch>
        </p:blipFill>
        <p:spPr>
          <a:xfrm>
            <a:off x="6718577" y="5178613"/>
            <a:ext cx="192674" cy="192674"/>
          </a:xfrm>
          <a:prstGeom prst="rect">
            <a:avLst/>
          </a:prstGeom>
        </p:spPr>
      </p:pic>
      <p:pic>
        <p:nvPicPr>
          <p:cNvPr id="72" name="Picture 71">
            <a:extLst>
              <a:ext uri="{FF2B5EF4-FFF2-40B4-BE49-F238E27FC236}">
                <a16:creationId xmlns:a16="http://schemas.microsoft.com/office/drawing/2014/main" id="{D10AFDB7-851E-4CEA-82D0-1E85CF392457}"/>
              </a:ext>
            </a:extLst>
          </p:cNvPr>
          <p:cNvPicPr>
            <a:picLocks noChangeAspect="1"/>
          </p:cNvPicPr>
          <p:nvPr/>
        </p:nvPicPr>
        <p:blipFill>
          <a:blip r:embed="rId13"/>
          <a:stretch>
            <a:fillRect/>
          </a:stretch>
        </p:blipFill>
        <p:spPr>
          <a:xfrm>
            <a:off x="3806501" y="5792838"/>
            <a:ext cx="192674" cy="192674"/>
          </a:xfrm>
          <a:prstGeom prst="rect">
            <a:avLst/>
          </a:prstGeom>
        </p:spPr>
      </p:pic>
    </p:spTree>
    <p:extLst>
      <p:ext uri="{BB962C8B-B14F-4D97-AF65-F5344CB8AC3E}">
        <p14:creationId xmlns:p14="http://schemas.microsoft.com/office/powerpoint/2010/main" val="2987391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lowchart: Terminator 23">
            <a:extLst>
              <a:ext uri="{FF2B5EF4-FFF2-40B4-BE49-F238E27FC236}">
                <a16:creationId xmlns:a16="http://schemas.microsoft.com/office/drawing/2014/main" id="{A5E582E5-F684-4AF0-9066-14795D1E04BB}"/>
              </a:ext>
            </a:extLst>
          </p:cNvPr>
          <p:cNvSpPr/>
          <p:nvPr/>
        </p:nvSpPr>
        <p:spPr>
          <a:xfrm>
            <a:off x="912497" y="2674145"/>
            <a:ext cx="7319005" cy="3545542"/>
          </a:xfrm>
          <a:prstGeom prst="flowChartTerminator">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Content Placeholder 1">
            <a:extLst>
              <a:ext uri="{FF2B5EF4-FFF2-40B4-BE49-F238E27FC236}">
                <a16:creationId xmlns:a16="http://schemas.microsoft.com/office/drawing/2014/main" id="{DA09CDC6-5D8D-4721-BADE-167AF811BC8D}"/>
              </a:ext>
            </a:extLst>
          </p:cNvPr>
          <p:cNvSpPr>
            <a:spLocks noGrp="1"/>
          </p:cNvSpPr>
          <p:nvPr>
            <p:ph idx="1"/>
          </p:nvPr>
        </p:nvSpPr>
        <p:spPr>
          <a:xfrm>
            <a:off x="447675" y="916894"/>
            <a:ext cx="8363203" cy="1096444"/>
          </a:xfrm>
        </p:spPr>
        <p:txBody>
          <a:bodyPr/>
          <a:lstStyle/>
          <a:p>
            <a:r>
              <a:rPr lang="en-US" dirty="0"/>
              <a:t>We have selected 4 fields from all over the world.</a:t>
            </a:r>
            <a:endParaRPr lang="en-SG" dirty="0"/>
          </a:p>
        </p:txBody>
      </p:sp>
      <p:sp>
        <p:nvSpPr>
          <p:cNvPr id="3" name="Slide Number Placeholder 2">
            <a:extLst>
              <a:ext uri="{FF2B5EF4-FFF2-40B4-BE49-F238E27FC236}">
                <a16:creationId xmlns:a16="http://schemas.microsoft.com/office/drawing/2014/main" id="{24234574-90D1-435F-A1E8-A9C8659BF504}"/>
              </a:ext>
            </a:extLst>
          </p:cNvPr>
          <p:cNvSpPr>
            <a:spLocks noGrp="1"/>
          </p:cNvSpPr>
          <p:nvPr>
            <p:ph type="sldNum" sz="quarter" idx="4"/>
          </p:nvPr>
        </p:nvSpPr>
        <p:spPr/>
        <p:txBody>
          <a:bodyPr/>
          <a:lstStyle/>
          <a:p>
            <a:fld id="{14A3106C-58CB-42DB-B4B7-C84BBDA5655D}" type="slidenum">
              <a:rPr lang="en-GB" smtClean="0"/>
              <a:pPr/>
              <a:t>22</a:t>
            </a:fld>
            <a:endParaRPr lang="en-GB"/>
          </a:p>
        </p:txBody>
      </p:sp>
      <p:sp>
        <p:nvSpPr>
          <p:cNvPr id="4" name="Title 3">
            <a:extLst>
              <a:ext uri="{FF2B5EF4-FFF2-40B4-BE49-F238E27FC236}">
                <a16:creationId xmlns:a16="http://schemas.microsoft.com/office/drawing/2014/main" id="{FCDB05B4-BEBB-4ED3-A469-0DCF85BA8C32}"/>
              </a:ext>
            </a:extLst>
          </p:cNvPr>
          <p:cNvSpPr>
            <a:spLocks noGrp="1"/>
          </p:cNvSpPr>
          <p:nvPr>
            <p:ph type="title"/>
          </p:nvPr>
        </p:nvSpPr>
        <p:spPr/>
        <p:txBody>
          <a:bodyPr/>
          <a:lstStyle/>
          <a:p>
            <a:r>
              <a:rPr lang="en-US"/>
              <a:t>Deployment – Testing on a Blind Data Set</a:t>
            </a:r>
            <a:endParaRPr lang="en-SG"/>
          </a:p>
        </p:txBody>
      </p:sp>
      <p:pic>
        <p:nvPicPr>
          <p:cNvPr id="8" name="Graphic 7" descr="North America with solid fill">
            <a:extLst>
              <a:ext uri="{FF2B5EF4-FFF2-40B4-BE49-F238E27FC236}">
                <a16:creationId xmlns:a16="http://schemas.microsoft.com/office/drawing/2014/main" id="{69C39B67-24BC-4961-8EE3-8B635330988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98808">
            <a:off x="1196389" y="2515904"/>
            <a:ext cx="2664538" cy="2776034"/>
          </a:xfrm>
          <a:prstGeom prst="rect">
            <a:avLst/>
          </a:prstGeom>
        </p:spPr>
      </p:pic>
      <p:pic>
        <p:nvPicPr>
          <p:cNvPr id="14" name="Graphic 13" descr="Africa with solid fill">
            <a:extLst>
              <a:ext uri="{FF2B5EF4-FFF2-40B4-BE49-F238E27FC236}">
                <a16:creationId xmlns:a16="http://schemas.microsoft.com/office/drawing/2014/main" id="{6DE0193A-6AE4-4C3A-AE9D-3E3CB92C8CE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02943" y="4078941"/>
            <a:ext cx="1509048" cy="1386691"/>
          </a:xfrm>
          <a:prstGeom prst="rect">
            <a:avLst/>
          </a:prstGeom>
        </p:spPr>
      </p:pic>
      <p:pic>
        <p:nvPicPr>
          <p:cNvPr id="16" name="Graphic 15" descr="Europe with solid fill">
            <a:extLst>
              <a:ext uri="{FF2B5EF4-FFF2-40B4-BE49-F238E27FC236}">
                <a16:creationId xmlns:a16="http://schemas.microsoft.com/office/drawing/2014/main" id="{16D08FEA-D75D-40FC-9B73-6C19195D09F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21275441">
            <a:off x="4019985" y="2666408"/>
            <a:ext cx="1673565" cy="1785852"/>
          </a:xfrm>
          <a:prstGeom prst="rect">
            <a:avLst/>
          </a:prstGeom>
        </p:spPr>
      </p:pic>
      <p:pic>
        <p:nvPicPr>
          <p:cNvPr id="18" name="Graphic 17" descr="Australia with solid fill">
            <a:extLst>
              <a:ext uri="{FF2B5EF4-FFF2-40B4-BE49-F238E27FC236}">
                <a16:creationId xmlns:a16="http://schemas.microsoft.com/office/drawing/2014/main" id="{62B766C4-87DE-4B9E-B9DE-1FB07981A43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364684">
            <a:off x="6088305" y="4621021"/>
            <a:ext cx="1217815" cy="1530038"/>
          </a:xfrm>
          <a:prstGeom prst="rect">
            <a:avLst/>
          </a:prstGeom>
        </p:spPr>
      </p:pic>
      <p:pic>
        <p:nvPicPr>
          <p:cNvPr id="20" name="Graphic 19" descr="South America with solid fill">
            <a:extLst>
              <a:ext uri="{FF2B5EF4-FFF2-40B4-BE49-F238E27FC236}">
                <a16:creationId xmlns:a16="http://schemas.microsoft.com/office/drawing/2014/main" id="{72A49A3D-7482-4CD6-A39D-F556EC0729F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21311931">
            <a:off x="2153873" y="4582058"/>
            <a:ext cx="1372976" cy="1463942"/>
          </a:xfrm>
          <a:prstGeom prst="rect">
            <a:avLst/>
          </a:prstGeom>
        </p:spPr>
      </p:pic>
      <p:pic>
        <p:nvPicPr>
          <p:cNvPr id="10" name="Graphic 9" descr="Asia with solid fill">
            <a:extLst>
              <a:ext uri="{FF2B5EF4-FFF2-40B4-BE49-F238E27FC236}">
                <a16:creationId xmlns:a16="http://schemas.microsoft.com/office/drawing/2014/main" id="{E2F27134-1420-48C2-99E1-6494AAED179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rot="21355430">
            <a:off x="4874402" y="2286357"/>
            <a:ext cx="2752169" cy="3085362"/>
          </a:xfrm>
          <a:prstGeom prst="rect">
            <a:avLst/>
          </a:prstGeom>
        </p:spPr>
      </p:pic>
      <p:sp>
        <p:nvSpPr>
          <p:cNvPr id="25" name="Oval 24">
            <a:extLst>
              <a:ext uri="{FF2B5EF4-FFF2-40B4-BE49-F238E27FC236}">
                <a16:creationId xmlns:a16="http://schemas.microsoft.com/office/drawing/2014/main" id="{C09C38F8-3825-45A4-B022-6C6D77FB67C2}"/>
              </a:ext>
            </a:extLst>
          </p:cNvPr>
          <p:cNvSpPr/>
          <p:nvPr/>
        </p:nvSpPr>
        <p:spPr>
          <a:xfrm>
            <a:off x="2209106" y="4402684"/>
            <a:ext cx="125506" cy="11393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Oval 30">
            <a:extLst>
              <a:ext uri="{FF2B5EF4-FFF2-40B4-BE49-F238E27FC236}">
                <a16:creationId xmlns:a16="http://schemas.microsoft.com/office/drawing/2014/main" id="{BA55D525-1682-49F5-9FAD-A3AF7B055DBC}"/>
              </a:ext>
            </a:extLst>
          </p:cNvPr>
          <p:cNvSpPr/>
          <p:nvPr/>
        </p:nvSpPr>
        <p:spPr>
          <a:xfrm>
            <a:off x="5947972" y="3603266"/>
            <a:ext cx="125506" cy="11393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Oval 34">
            <a:extLst>
              <a:ext uri="{FF2B5EF4-FFF2-40B4-BE49-F238E27FC236}">
                <a16:creationId xmlns:a16="http://schemas.microsoft.com/office/drawing/2014/main" id="{3843C0F9-4856-4F06-A608-55AC31A4F180}"/>
              </a:ext>
            </a:extLst>
          </p:cNvPr>
          <p:cNvSpPr/>
          <p:nvPr/>
        </p:nvSpPr>
        <p:spPr>
          <a:xfrm>
            <a:off x="6377402" y="4589352"/>
            <a:ext cx="125506" cy="11393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Rectangle: Rounded Corners 39">
            <a:extLst>
              <a:ext uri="{FF2B5EF4-FFF2-40B4-BE49-F238E27FC236}">
                <a16:creationId xmlns:a16="http://schemas.microsoft.com/office/drawing/2014/main" id="{D5DFDE59-34EE-44E3-BAA5-23D4E2C9A6BE}"/>
              </a:ext>
            </a:extLst>
          </p:cNvPr>
          <p:cNvSpPr/>
          <p:nvPr/>
        </p:nvSpPr>
        <p:spPr>
          <a:xfrm>
            <a:off x="6938683" y="2297151"/>
            <a:ext cx="1903108" cy="1910250"/>
          </a:xfrm>
          <a:prstGeom prst="roundRect">
            <a:avLst/>
          </a:prstGeom>
          <a:solidFill>
            <a:schemeClr val="tx2"/>
          </a:solidFill>
          <a:ln/>
        </p:spPr>
        <p:style>
          <a:lnRef idx="0">
            <a:schemeClr val="accent6"/>
          </a:lnRef>
          <a:fillRef idx="3">
            <a:schemeClr val="accent6"/>
          </a:fillRef>
          <a:effectRef idx="3">
            <a:schemeClr val="accent6"/>
          </a:effectRef>
          <a:fontRef idx="minor">
            <a:schemeClr val="lt1"/>
          </a:fontRef>
        </p:style>
        <p:txBody>
          <a:bodyPr rtlCol="0" anchor="ctr"/>
          <a:lstStyle/>
          <a:p>
            <a:pPr marL="285750" indent="-285750">
              <a:buFont typeface="Arial" panose="020B0604020202020204" pitchFamily="34" charset="0"/>
              <a:buChar char="•"/>
            </a:pPr>
            <a:r>
              <a:rPr lang="en-US" sz="1400" dirty="0"/>
              <a:t>Former Soviet Union</a:t>
            </a:r>
          </a:p>
          <a:p>
            <a:pPr marL="285750" indent="-285750">
              <a:buFont typeface="Arial" panose="020B0604020202020204" pitchFamily="34" charset="0"/>
              <a:buChar char="•"/>
            </a:pPr>
            <a:r>
              <a:rPr lang="en-US" sz="1400" dirty="0"/>
              <a:t>Siberian Western</a:t>
            </a:r>
            <a:endParaRPr lang="en-US" sz="1600" dirty="0"/>
          </a:p>
          <a:p>
            <a:pPr marL="285750" indent="-285750">
              <a:buFont typeface="Arial" panose="020B0604020202020204" pitchFamily="34" charset="0"/>
              <a:buChar char="•"/>
            </a:pPr>
            <a:r>
              <a:rPr lang="en-US" sz="1400" dirty="0"/>
              <a:t>Onshore</a:t>
            </a:r>
          </a:p>
          <a:p>
            <a:pPr marL="285750" indent="-285750">
              <a:buFont typeface="Arial" panose="020B0604020202020204" pitchFamily="34" charset="0"/>
              <a:buChar char="•"/>
            </a:pPr>
            <a:r>
              <a:rPr lang="en-US" sz="1400" dirty="0"/>
              <a:t>~3756 psi</a:t>
            </a:r>
          </a:p>
          <a:p>
            <a:pPr marL="285750" indent="-285750">
              <a:buFont typeface="Arial" panose="020B0604020202020204" pitchFamily="34" charset="0"/>
              <a:buChar char="•"/>
            </a:pPr>
            <a:r>
              <a:rPr lang="en-US" sz="1400" dirty="0"/>
              <a:t>8544 ft </a:t>
            </a:r>
            <a:r>
              <a:rPr lang="en-US" sz="1400" dirty="0" err="1"/>
              <a:t>TVDss</a:t>
            </a:r>
            <a:endParaRPr lang="en-SG" sz="1400" dirty="0"/>
          </a:p>
        </p:txBody>
      </p:sp>
      <p:cxnSp>
        <p:nvCxnSpPr>
          <p:cNvPr id="46" name="Connector: Elbow 45">
            <a:extLst>
              <a:ext uri="{FF2B5EF4-FFF2-40B4-BE49-F238E27FC236}">
                <a16:creationId xmlns:a16="http://schemas.microsoft.com/office/drawing/2014/main" id="{3F2356A6-CC5D-4014-9E9D-B6919C1932FD}"/>
              </a:ext>
            </a:extLst>
          </p:cNvPr>
          <p:cNvCxnSpPr>
            <a:cxnSpLocks/>
            <a:stCxn id="31" idx="0"/>
            <a:endCxn id="40" idx="1"/>
          </p:cNvCxnSpPr>
          <p:nvPr/>
        </p:nvCxnSpPr>
        <p:spPr>
          <a:xfrm rot="5400000" flipH="1" flipV="1">
            <a:off x="6299209" y="2963792"/>
            <a:ext cx="350990" cy="927958"/>
          </a:xfrm>
          <a:prstGeom prst="bentConnector2">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Rectangle: Rounded Corners 51">
            <a:extLst>
              <a:ext uri="{FF2B5EF4-FFF2-40B4-BE49-F238E27FC236}">
                <a16:creationId xmlns:a16="http://schemas.microsoft.com/office/drawing/2014/main" id="{EFA0941C-01E8-4E42-A775-69DFF9AB4A54}"/>
              </a:ext>
            </a:extLst>
          </p:cNvPr>
          <p:cNvSpPr/>
          <p:nvPr/>
        </p:nvSpPr>
        <p:spPr>
          <a:xfrm>
            <a:off x="4102943" y="4926225"/>
            <a:ext cx="1767883" cy="1542435"/>
          </a:xfrm>
          <a:prstGeom prst="roundRect">
            <a:avLst/>
          </a:prstGeom>
          <a:solidFill>
            <a:schemeClr val="tx2"/>
          </a:solidFill>
          <a:ln/>
        </p:spPr>
        <p:style>
          <a:lnRef idx="0">
            <a:schemeClr val="accent6"/>
          </a:lnRef>
          <a:fillRef idx="3">
            <a:schemeClr val="accent6"/>
          </a:fillRef>
          <a:effectRef idx="3">
            <a:schemeClr val="accent6"/>
          </a:effectRef>
          <a:fontRef idx="minor">
            <a:schemeClr val="lt1"/>
          </a:fontRef>
        </p:style>
        <p:txBody>
          <a:bodyPr rtlCol="0" anchor="ctr"/>
          <a:lstStyle/>
          <a:p>
            <a:pPr marL="285750" indent="-285750">
              <a:buFont typeface="Arial" panose="020B0604020202020204" pitchFamily="34" charset="0"/>
              <a:buChar char="•"/>
            </a:pPr>
            <a:r>
              <a:rPr lang="en-US" sz="1400" dirty="0"/>
              <a:t>Asia-pacific</a:t>
            </a:r>
          </a:p>
          <a:p>
            <a:pPr marL="285750" indent="-285750">
              <a:buFont typeface="Arial" panose="020B0604020202020204" pitchFamily="34" charset="0"/>
              <a:buChar char="•"/>
            </a:pPr>
            <a:r>
              <a:rPr lang="en-US" sz="1400" dirty="0"/>
              <a:t>Sarawak</a:t>
            </a:r>
          </a:p>
          <a:p>
            <a:pPr marL="285750" indent="-285750">
              <a:buFont typeface="Arial" panose="020B0604020202020204" pitchFamily="34" charset="0"/>
              <a:buChar char="•"/>
            </a:pPr>
            <a:r>
              <a:rPr lang="en-US" sz="1400" dirty="0"/>
              <a:t>Coastal</a:t>
            </a:r>
          </a:p>
          <a:p>
            <a:pPr marL="285750" indent="-285750">
              <a:buFont typeface="Arial" panose="020B0604020202020204" pitchFamily="34" charset="0"/>
              <a:buChar char="•"/>
            </a:pPr>
            <a:r>
              <a:rPr lang="en-US" sz="1400" dirty="0"/>
              <a:t>2500 </a:t>
            </a:r>
            <a:r>
              <a:rPr lang="en-US" sz="1400" dirty="0" err="1"/>
              <a:t>Scf</a:t>
            </a:r>
            <a:r>
              <a:rPr lang="en-US" sz="1400" dirty="0"/>
              <a:t>/</a:t>
            </a:r>
            <a:r>
              <a:rPr lang="en-US" sz="1400" dirty="0" err="1"/>
              <a:t>Stb</a:t>
            </a:r>
            <a:endParaRPr lang="en-US" sz="1400" dirty="0"/>
          </a:p>
          <a:p>
            <a:pPr marL="285750" indent="-285750">
              <a:buFont typeface="Arial" panose="020B0604020202020204" pitchFamily="34" charset="0"/>
              <a:buChar char="•"/>
            </a:pPr>
            <a:r>
              <a:rPr lang="en-SG" sz="1400" dirty="0"/>
              <a:t>0.39 cp</a:t>
            </a:r>
            <a:endParaRPr lang="en-US" sz="1400" dirty="0"/>
          </a:p>
        </p:txBody>
      </p:sp>
      <p:cxnSp>
        <p:nvCxnSpPr>
          <p:cNvPr id="53" name="Connector: Elbow 52">
            <a:extLst>
              <a:ext uri="{FF2B5EF4-FFF2-40B4-BE49-F238E27FC236}">
                <a16:creationId xmlns:a16="http://schemas.microsoft.com/office/drawing/2014/main" id="{7CE478F5-C367-46B9-872C-BFAAB2FFCA0E}"/>
              </a:ext>
            </a:extLst>
          </p:cNvPr>
          <p:cNvCxnSpPr>
            <a:cxnSpLocks/>
            <a:stCxn id="52" idx="3"/>
            <a:endCxn id="35" idx="2"/>
          </p:cNvCxnSpPr>
          <p:nvPr/>
        </p:nvCxnSpPr>
        <p:spPr>
          <a:xfrm flipV="1">
            <a:off x="5870826" y="4646318"/>
            <a:ext cx="506576" cy="1051125"/>
          </a:xfrm>
          <a:prstGeom prst="bentConnector3">
            <a:avLst>
              <a:gd name="adj1"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6F0F0A8D-DB7B-47D6-B800-B2CD04DCA825}"/>
              </a:ext>
            </a:extLst>
          </p:cNvPr>
          <p:cNvCxnSpPr>
            <a:cxnSpLocks/>
            <a:stCxn id="62" idx="3"/>
            <a:endCxn id="25" idx="4"/>
          </p:cNvCxnSpPr>
          <p:nvPr/>
        </p:nvCxnSpPr>
        <p:spPr>
          <a:xfrm flipV="1">
            <a:off x="2112774" y="4516616"/>
            <a:ext cx="159085" cy="328047"/>
          </a:xfrm>
          <a:prstGeom prst="bentConnector2">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Rectangle: Rounded Corners 61">
            <a:extLst>
              <a:ext uri="{FF2B5EF4-FFF2-40B4-BE49-F238E27FC236}">
                <a16:creationId xmlns:a16="http://schemas.microsoft.com/office/drawing/2014/main" id="{5E25D9D7-52AD-446B-8DCB-4C41C2C8FD3E}"/>
              </a:ext>
            </a:extLst>
          </p:cNvPr>
          <p:cNvSpPr/>
          <p:nvPr/>
        </p:nvSpPr>
        <p:spPr>
          <a:xfrm>
            <a:off x="212855" y="4052618"/>
            <a:ext cx="1899919" cy="1584090"/>
          </a:xfrm>
          <a:prstGeom prst="roundRect">
            <a:avLst/>
          </a:prstGeom>
          <a:solidFill>
            <a:schemeClr val="tx2"/>
          </a:solidFill>
          <a:ln/>
        </p:spPr>
        <p:style>
          <a:lnRef idx="0">
            <a:schemeClr val="accent6"/>
          </a:lnRef>
          <a:fillRef idx="3">
            <a:schemeClr val="accent6"/>
          </a:fillRef>
          <a:effectRef idx="3">
            <a:schemeClr val="accent6"/>
          </a:effectRef>
          <a:fontRef idx="minor">
            <a:schemeClr val="lt1"/>
          </a:fontRef>
        </p:style>
        <p:txBody>
          <a:bodyPr rtlCol="0" anchor="ctr"/>
          <a:lstStyle/>
          <a:p>
            <a:pPr marL="285750" indent="-285750">
              <a:buFont typeface="Arial" panose="020B0604020202020204" pitchFamily="34" charset="0"/>
              <a:buChar char="•"/>
            </a:pPr>
            <a:r>
              <a:rPr lang="en-US" sz="1400" dirty="0"/>
              <a:t>Latin America</a:t>
            </a:r>
          </a:p>
          <a:p>
            <a:pPr marL="285750" indent="-285750">
              <a:buFont typeface="Arial" panose="020B0604020202020204" pitchFamily="34" charset="0"/>
              <a:buChar char="•"/>
            </a:pPr>
            <a:r>
              <a:rPr lang="en-US" sz="1400" dirty="0"/>
              <a:t>Campos</a:t>
            </a:r>
            <a:endParaRPr lang="en-US" sz="1600" dirty="0"/>
          </a:p>
          <a:p>
            <a:pPr marL="285750" indent="-285750">
              <a:buFont typeface="Arial" panose="020B0604020202020204" pitchFamily="34" charset="0"/>
              <a:buChar char="•"/>
            </a:pPr>
            <a:r>
              <a:rPr lang="en-US" sz="1400" dirty="0"/>
              <a:t>Offshore</a:t>
            </a:r>
          </a:p>
          <a:p>
            <a:pPr marL="285750" indent="-285750">
              <a:buFont typeface="Arial" panose="020B0604020202020204" pitchFamily="34" charset="0"/>
              <a:buChar char="•"/>
            </a:pPr>
            <a:r>
              <a:rPr lang="en-US" sz="1400" dirty="0"/>
              <a:t>~200 </a:t>
            </a:r>
            <a:r>
              <a:rPr lang="en-US" sz="1400" dirty="0" err="1"/>
              <a:t>deg.F</a:t>
            </a:r>
            <a:endParaRPr lang="en-US" sz="1400" dirty="0"/>
          </a:p>
          <a:p>
            <a:pPr marL="285750" indent="-285750">
              <a:buFont typeface="Arial" panose="020B0604020202020204" pitchFamily="34" charset="0"/>
              <a:buChar char="•"/>
            </a:pPr>
            <a:r>
              <a:rPr lang="en-SG" sz="1400" dirty="0"/>
              <a:t>76 </a:t>
            </a:r>
            <a:r>
              <a:rPr lang="en-SG" sz="1400" dirty="0" err="1"/>
              <a:t>mD</a:t>
            </a:r>
            <a:endParaRPr lang="en-SG" sz="1400" dirty="0"/>
          </a:p>
        </p:txBody>
      </p:sp>
      <p:cxnSp>
        <p:nvCxnSpPr>
          <p:cNvPr id="87" name="Connector: Elbow 86">
            <a:extLst>
              <a:ext uri="{FF2B5EF4-FFF2-40B4-BE49-F238E27FC236}">
                <a16:creationId xmlns:a16="http://schemas.microsoft.com/office/drawing/2014/main" id="{6F8D814A-3E9F-4E42-B304-E443CD7B1F08}"/>
              </a:ext>
            </a:extLst>
          </p:cNvPr>
          <p:cNvCxnSpPr>
            <a:cxnSpLocks/>
            <a:stCxn id="88" idx="1"/>
            <a:endCxn id="25" idx="0"/>
          </p:cNvCxnSpPr>
          <p:nvPr/>
        </p:nvCxnSpPr>
        <p:spPr>
          <a:xfrm rot="10800000" flipV="1">
            <a:off x="2271859" y="2904698"/>
            <a:ext cx="599354" cy="1497985"/>
          </a:xfrm>
          <a:prstGeom prst="bentConnector2">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Rectangle: Rounded Corners 87">
            <a:extLst>
              <a:ext uri="{FF2B5EF4-FFF2-40B4-BE49-F238E27FC236}">
                <a16:creationId xmlns:a16="http://schemas.microsoft.com/office/drawing/2014/main" id="{D535BCC3-97A4-4BDC-9653-2B1E256C46AA}"/>
              </a:ext>
            </a:extLst>
          </p:cNvPr>
          <p:cNvSpPr/>
          <p:nvPr/>
        </p:nvSpPr>
        <p:spPr>
          <a:xfrm>
            <a:off x="2871213" y="2112654"/>
            <a:ext cx="1899919" cy="1584090"/>
          </a:xfrm>
          <a:prstGeom prst="roundRect">
            <a:avLst/>
          </a:prstGeom>
          <a:solidFill>
            <a:schemeClr val="tx2"/>
          </a:solidFill>
          <a:ln/>
        </p:spPr>
        <p:style>
          <a:lnRef idx="0">
            <a:schemeClr val="accent6"/>
          </a:lnRef>
          <a:fillRef idx="3">
            <a:schemeClr val="accent6"/>
          </a:fillRef>
          <a:effectRef idx="3">
            <a:schemeClr val="accent6"/>
          </a:effectRef>
          <a:fontRef idx="minor">
            <a:schemeClr val="lt1"/>
          </a:fontRef>
        </p:style>
        <p:txBody>
          <a:bodyPr rtlCol="0" anchor="ctr"/>
          <a:lstStyle/>
          <a:p>
            <a:pPr marL="285750" indent="-285750">
              <a:buFont typeface="Arial" panose="020B0604020202020204" pitchFamily="34" charset="0"/>
              <a:buChar char="•"/>
            </a:pPr>
            <a:r>
              <a:rPr lang="en-US" sz="1400" dirty="0"/>
              <a:t>Latin America</a:t>
            </a:r>
          </a:p>
          <a:p>
            <a:pPr marL="285750" indent="-285750">
              <a:buFont typeface="Arial" panose="020B0604020202020204" pitchFamily="34" charset="0"/>
              <a:buChar char="•"/>
            </a:pPr>
            <a:r>
              <a:rPr lang="en-US" sz="1400" dirty="0"/>
              <a:t>Campos</a:t>
            </a:r>
            <a:endParaRPr lang="en-US" sz="1600" dirty="0"/>
          </a:p>
          <a:p>
            <a:pPr marL="285750" indent="-285750">
              <a:buFont typeface="Arial" panose="020B0604020202020204" pitchFamily="34" charset="0"/>
              <a:buChar char="•"/>
            </a:pPr>
            <a:r>
              <a:rPr lang="en-US" sz="1400" dirty="0"/>
              <a:t>Offshore</a:t>
            </a:r>
          </a:p>
          <a:p>
            <a:pPr marL="285750" indent="-285750">
              <a:buFont typeface="Arial" panose="020B0604020202020204" pitchFamily="34" charset="0"/>
              <a:buChar char="•"/>
            </a:pPr>
            <a:r>
              <a:rPr lang="en-US" sz="1400" dirty="0"/>
              <a:t>30 deg. API</a:t>
            </a:r>
          </a:p>
          <a:p>
            <a:pPr marL="285750" indent="-285750">
              <a:buFont typeface="Arial" panose="020B0604020202020204" pitchFamily="34" charset="0"/>
              <a:buChar char="•"/>
            </a:pPr>
            <a:r>
              <a:rPr lang="en-SG" sz="1400" dirty="0"/>
              <a:t>23%</a:t>
            </a:r>
          </a:p>
        </p:txBody>
      </p:sp>
    </p:spTree>
    <p:extLst>
      <p:ext uri="{BB962C8B-B14F-4D97-AF65-F5344CB8AC3E}">
        <p14:creationId xmlns:p14="http://schemas.microsoft.com/office/powerpoint/2010/main" val="3038728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09CDC6-5D8D-4721-BADE-167AF811BC8D}"/>
              </a:ext>
            </a:extLst>
          </p:cNvPr>
          <p:cNvSpPr>
            <a:spLocks noGrp="1"/>
          </p:cNvSpPr>
          <p:nvPr>
            <p:ph idx="1"/>
          </p:nvPr>
        </p:nvSpPr>
        <p:spPr/>
        <p:txBody>
          <a:bodyPr/>
          <a:lstStyle/>
          <a:p>
            <a:endParaRPr lang="en-SG"/>
          </a:p>
        </p:txBody>
      </p:sp>
      <p:sp>
        <p:nvSpPr>
          <p:cNvPr id="3" name="Slide Number Placeholder 2">
            <a:extLst>
              <a:ext uri="{FF2B5EF4-FFF2-40B4-BE49-F238E27FC236}">
                <a16:creationId xmlns:a16="http://schemas.microsoft.com/office/drawing/2014/main" id="{24234574-90D1-435F-A1E8-A9C8659BF504}"/>
              </a:ext>
            </a:extLst>
          </p:cNvPr>
          <p:cNvSpPr>
            <a:spLocks noGrp="1"/>
          </p:cNvSpPr>
          <p:nvPr>
            <p:ph type="sldNum" sz="quarter" idx="4"/>
          </p:nvPr>
        </p:nvSpPr>
        <p:spPr/>
        <p:txBody>
          <a:bodyPr/>
          <a:lstStyle/>
          <a:p>
            <a:fld id="{14A3106C-58CB-42DB-B4B7-C84BBDA5655D}" type="slidenum">
              <a:rPr lang="en-GB" smtClean="0"/>
              <a:pPr/>
              <a:t>23</a:t>
            </a:fld>
            <a:endParaRPr lang="en-GB"/>
          </a:p>
        </p:txBody>
      </p:sp>
      <p:sp>
        <p:nvSpPr>
          <p:cNvPr id="4" name="Title 3">
            <a:extLst>
              <a:ext uri="{FF2B5EF4-FFF2-40B4-BE49-F238E27FC236}">
                <a16:creationId xmlns:a16="http://schemas.microsoft.com/office/drawing/2014/main" id="{FCDB05B4-BEBB-4ED3-A469-0DCF85BA8C32}"/>
              </a:ext>
            </a:extLst>
          </p:cNvPr>
          <p:cNvSpPr>
            <a:spLocks noGrp="1"/>
          </p:cNvSpPr>
          <p:nvPr>
            <p:ph type="title"/>
          </p:nvPr>
        </p:nvSpPr>
        <p:spPr/>
        <p:txBody>
          <a:bodyPr/>
          <a:lstStyle/>
          <a:p>
            <a:r>
              <a:rPr lang="en-US"/>
              <a:t>Conclusion</a:t>
            </a:r>
            <a:endParaRPr lang="en-SG"/>
          </a:p>
        </p:txBody>
      </p:sp>
    </p:spTree>
    <p:extLst>
      <p:ext uri="{BB962C8B-B14F-4D97-AF65-F5344CB8AC3E}">
        <p14:creationId xmlns:p14="http://schemas.microsoft.com/office/powerpoint/2010/main" val="399578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726E711-EAE8-4BC3-B211-7D0373559101}"/>
              </a:ext>
            </a:extLst>
          </p:cNvPr>
          <p:cNvSpPr>
            <a:spLocks noGrp="1"/>
          </p:cNvSpPr>
          <p:nvPr>
            <p:ph idx="1"/>
          </p:nvPr>
        </p:nvSpPr>
        <p:spPr>
          <a:xfrm>
            <a:off x="447675" y="868996"/>
            <a:ext cx="8232775" cy="1133975"/>
          </a:xfrm>
        </p:spPr>
        <p:txBody>
          <a:bodyPr>
            <a:normAutofit fontScale="92500" lnSpcReduction="10000"/>
          </a:bodyPr>
          <a:lstStyle/>
          <a:p>
            <a:r>
              <a:rPr lang="en-US"/>
              <a:t>Recovery Factor (RF) is one the most critical, and sometimes subjective, inputs towards determine field reserve </a:t>
            </a:r>
            <a:r>
              <a:rPr lang="en-US">
                <a:sym typeface="Wingdings" panose="05000000000000000000" pitchFamily="2" charset="2"/>
              </a:rPr>
              <a:t> no clear approach to calculate or estimate given the variety of factors governing its value</a:t>
            </a:r>
            <a:endParaRPr lang="en-US"/>
          </a:p>
          <a:p>
            <a:pPr lvl="1"/>
            <a:r>
              <a:rPr lang="en-US"/>
              <a:t>Culmination of technical as well as non-technical aspects (analogs, experience based) and can consider both quantitative and qualitative parameters in its evaluation</a:t>
            </a:r>
          </a:p>
          <a:p>
            <a:pPr lvl="1"/>
            <a:endParaRPr lang="en-US"/>
          </a:p>
          <a:p>
            <a:endParaRPr lang="en-SG"/>
          </a:p>
        </p:txBody>
      </p:sp>
      <p:sp>
        <p:nvSpPr>
          <p:cNvPr id="2" name="Title 1">
            <a:extLst>
              <a:ext uri="{FF2B5EF4-FFF2-40B4-BE49-F238E27FC236}">
                <a16:creationId xmlns:a16="http://schemas.microsoft.com/office/drawing/2014/main" id="{2611E41D-4720-4F3B-AE51-54C733FABAD0}"/>
              </a:ext>
            </a:extLst>
          </p:cNvPr>
          <p:cNvSpPr>
            <a:spLocks noGrp="1"/>
          </p:cNvSpPr>
          <p:nvPr>
            <p:ph type="title"/>
          </p:nvPr>
        </p:nvSpPr>
        <p:spPr/>
        <p:txBody>
          <a:bodyPr/>
          <a:lstStyle/>
          <a:p>
            <a:r>
              <a:rPr lang="en-US"/>
              <a:t>Motivation</a:t>
            </a:r>
            <a:endParaRPr lang="en-SG"/>
          </a:p>
        </p:txBody>
      </p:sp>
      <p:graphicFrame>
        <p:nvGraphicFramePr>
          <p:cNvPr id="8" name="Diagram 7">
            <a:extLst>
              <a:ext uri="{FF2B5EF4-FFF2-40B4-BE49-F238E27FC236}">
                <a16:creationId xmlns:a16="http://schemas.microsoft.com/office/drawing/2014/main" id="{8CAFAF80-467A-4ECC-9F08-577A9441B6AB}"/>
              </a:ext>
            </a:extLst>
          </p:cNvPr>
          <p:cNvGraphicFramePr/>
          <p:nvPr>
            <p:extLst>
              <p:ext uri="{D42A27DB-BD31-4B8C-83A1-F6EECF244321}">
                <p14:modId xmlns:p14="http://schemas.microsoft.com/office/powerpoint/2010/main" val="454123686"/>
              </p:ext>
            </p:extLst>
          </p:nvPr>
        </p:nvGraphicFramePr>
        <p:xfrm>
          <a:off x="1095284" y="221848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6272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FDA482D-1CB9-4542-AD8F-7AAFADB202BA}"/>
              </a:ext>
            </a:extLst>
          </p:cNvPr>
          <p:cNvSpPr>
            <a:spLocks noGrp="1"/>
          </p:cNvSpPr>
          <p:nvPr>
            <p:ph idx="1"/>
          </p:nvPr>
        </p:nvSpPr>
        <p:spPr/>
        <p:txBody>
          <a:bodyPr/>
          <a:lstStyle/>
          <a:p>
            <a:endParaRPr lang="en-SG"/>
          </a:p>
        </p:txBody>
      </p:sp>
      <p:sp>
        <p:nvSpPr>
          <p:cNvPr id="3" name="Slide Number Placeholder 2">
            <a:extLst>
              <a:ext uri="{FF2B5EF4-FFF2-40B4-BE49-F238E27FC236}">
                <a16:creationId xmlns:a16="http://schemas.microsoft.com/office/drawing/2014/main" id="{9A9D5B37-C125-4DF1-891B-61D070788BAC}"/>
              </a:ext>
            </a:extLst>
          </p:cNvPr>
          <p:cNvSpPr>
            <a:spLocks noGrp="1"/>
          </p:cNvSpPr>
          <p:nvPr>
            <p:ph type="sldNum" sz="quarter" idx="4"/>
          </p:nvPr>
        </p:nvSpPr>
        <p:spPr/>
        <p:txBody>
          <a:bodyPr/>
          <a:lstStyle/>
          <a:p>
            <a:fld id="{14A3106C-58CB-42DB-B4B7-C84BBDA5655D}" type="slidenum">
              <a:rPr lang="en-GB" smtClean="0"/>
              <a:pPr/>
              <a:t>4</a:t>
            </a:fld>
            <a:endParaRPr lang="en-GB"/>
          </a:p>
        </p:txBody>
      </p:sp>
      <p:sp>
        <p:nvSpPr>
          <p:cNvPr id="4" name="Title 3">
            <a:extLst>
              <a:ext uri="{FF2B5EF4-FFF2-40B4-BE49-F238E27FC236}">
                <a16:creationId xmlns:a16="http://schemas.microsoft.com/office/drawing/2014/main" id="{4CC6ECE4-1FB0-4B7F-86A0-3D99A48E39AF}"/>
              </a:ext>
            </a:extLst>
          </p:cNvPr>
          <p:cNvSpPr>
            <a:spLocks noGrp="1"/>
          </p:cNvSpPr>
          <p:nvPr>
            <p:ph type="title"/>
          </p:nvPr>
        </p:nvSpPr>
        <p:spPr/>
        <p:txBody>
          <a:bodyPr/>
          <a:lstStyle/>
          <a:p>
            <a:r>
              <a:rPr lang="en-US"/>
              <a:t>How Operators Predict Recovery Factor</a:t>
            </a:r>
            <a:endParaRPr lang="en-SG"/>
          </a:p>
        </p:txBody>
      </p:sp>
    </p:spTree>
    <p:extLst>
      <p:ext uri="{BB962C8B-B14F-4D97-AF65-F5344CB8AC3E}">
        <p14:creationId xmlns:p14="http://schemas.microsoft.com/office/powerpoint/2010/main" val="2469033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2AAB-E101-4457-91EB-EE9B594BCC87}"/>
              </a:ext>
            </a:extLst>
          </p:cNvPr>
          <p:cNvSpPr>
            <a:spLocks noGrp="1"/>
          </p:cNvSpPr>
          <p:nvPr>
            <p:ph idx="1"/>
          </p:nvPr>
        </p:nvSpPr>
        <p:spPr>
          <a:xfrm>
            <a:off x="447675" y="895121"/>
            <a:ext cx="8227517" cy="3467873"/>
          </a:xfrm>
        </p:spPr>
        <p:txBody>
          <a:bodyPr>
            <a:normAutofit/>
          </a:bodyPr>
          <a:lstStyle/>
          <a:p>
            <a:pPr marL="0" indent="0">
              <a:buNone/>
            </a:pPr>
            <a:r>
              <a:rPr lang="en-US" sz="2400">
                <a:solidFill>
                  <a:srgbClr val="0000FF"/>
                </a:solidFill>
              </a:rPr>
              <a:t>Can we predict RF?</a:t>
            </a:r>
          </a:p>
          <a:p>
            <a:r>
              <a:rPr lang="en-US"/>
              <a:t>Develop a method, similar to operators, but using machine learning (ML) and artificial intelligence (AI) methods</a:t>
            </a:r>
          </a:p>
          <a:p>
            <a:r>
              <a:rPr lang="en-US"/>
              <a:t>Investigate and understand variables that have an impact on Recovery Factor using ML and AI methods</a:t>
            </a:r>
          </a:p>
          <a:p>
            <a:pPr marL="609600" lvl="1" indent="-342900">
              <a:buFont typeface="+mj-lt"/>
              <a:buAutoNum type="arabicPeriod"/>
            </a:pPr>
            <a:r>
              <a:rPr lang="en-US"/>
              <a:t>Determine what parameters are important in RF prediction</a:t>
            </a:r>
          </a:p>
          <a:p>
            <a:pPr marL="609600" lvl="1" indent="-342900">
              <a:buFont typeface="+mj-lt"/>
              <a:buAutoNum type="arabicPeriod"/>
            </a:pPr>
            <a:r>
              <a:rPr lang="en-US"/>
              <a:t>Reduce the subjectivity of RF determination by proper parametrization of the problem</a:t>
            </a:r>
          </a:p>
          <a:p>
            <a:pPr marL="609600" lvl="1" indent="-342900">
              <a:buFont typeface="+mj-lt"/>
              <a:buAutoNum type="arabicPeriod"/>
            </a:pPr>
            <a:r>
              <a:rPr lang="en-US"/>
              <a:t>Determine and rank the effectiveness of different ML algorithms</a:t>
            </a:r>
          </a:p>
          <a:p>
            <a:pPr marL="609600" lvl="1" indent="-342900">
              <a:buFont typeface="+mj-lt"/>
              <a:buAutoNum type="arabicPeriod"/>
            </a:pPr>
            <a:r>
              <a:rPr lang="en-US"/>
              <a:t>Develop a technique where ERCE can “market” AI based solutions to client, or reduce the instances of client disagreement</a:t>
            </a:r>
          </a:p>
          <a:p>
            <a:pPr marL="609600" lvl="1" indent="-342900">
              <a:buFont typeface="+mj-lt"/>
              <a:buAutoNum type="arabicPeriod"/>
            </a:pPr>
            <a:r>
              <a:rPr lang="en-US"/>
              <a:t>Understand some of the ML and AI solutions being developed in literature and industry</a:t>
            </a:r>
          </a:p>
        </p:txBody>
      </p:sp>
      <p:sp>
        <p:nvSpPr>
          <p:cNvPr id="3" name="Slide Number Placeholder 2">
            <a:extLst>
              <a:ext uri="{FF2B5EF4-FFF2-40B4-BE49-F238E27FC236}">
                <a16:creationId xmlns:a16="http://schemas.microsoft.com/office/drawing/2014/main" id="{6E990A90-1B1D-454C-9AE8-6C506C3F81D4}"/>
              </a:ext>
            </a:extLst>
          </p:cNvPr>
          <p:cNvSpPr>
            <a:spLocks noGrp="1"/>
          </p:cNvSpPr>
          <p:nvPr>
            <p:ph type="sldNum" sz="quarter" idx="4"/>
          </p:nvPr>
        </p:nvSpPr>
        <p:spPr/>
        <p:txBody>
          <a:bodyPr/>
          <a:lstStyle/>
          <a:p>
            <a:fld id="{14A3106C-58CB-42DB-B4B7-C84BBDA5655D}" type="slidenum">
              <a:rPr lang="en-GB" smtClean="0"/>
              <a:pPr/>
              <a:t>5</a:t>
            </a:fld>
            <a:endParaRPr lang="en-GB"/>
          </a:p>
        </p:txBody>
      </p:sp>
      <p:sp>
        <p:nvSpPr>
          <p:cNvPr id="4" name="Title 3">
            <a:extLst>
              <a:ext uri="{FF2B5EF4-FFF2-40B4-BE49-F238E27FC236}">
                <a16:creationId xmlns:a16="http://schemas.microsoft.com/office/drawing/2014/main" id="{F6401F55-9190-4944-B08B-B35670394168}"/>
              </a:ext>
            </a:extLst>
          </p:cNvPr>
          <p:cNvSpPr>
            <a:spLocks noGrp="1"/>
          </p:cNvSpPr>
          <p:nvPr>
            <p:ph type="title"/>
          </p:nvPr>
        </p:nvSpPr>
        <p:spPr/>
        <p:txBody>
          <a:bodyPr/>
          <a:lstStyle/>
          <a:p>
            <a:r>
              <a:rPr lang="en-US"/>
              <a:t>Objectives	</a:t>
            </a:r>
            <a:endParaRPr lang="en-SG"/>
          </a:p>
        </p:txBody>
      </p:sp>
      <p:sp>
        <p:nvSpPr>
          <p:cNvPr id="7" name="TextBox 6">
            <a:extLst>
              <a:ext uri="{FF2B5EF4-FFF2-40B4-BE49-F238E27FC236}">
                <a16:creationId xmlns:a16="http://schemas.microsoft.com/office/drawing/2014/main" id="{A90F0F3D-8844-47FD-86A3-2A4B39AB400B}"/>
              </a:ext>
            </a:extLst>
          </p:cNvPr>
          <p:cNvSpPr txBox="1"/>
          <p:nvPr/>
        </p:nvSpPr>
        <p:spPr>
          <a:xfrm>
            <a:off x="468808" y="4240082"/>
            <a:ext cx="8248650" cy="523220"/>
          </a:xfrm>
          <a:prstGeom prst="rect">
            <a:avLst/>
          </a:prstGeom>
          <a:noFill/>
        </p:spPr>
        <p:txBody>
          <a:bodyPr wrap="square">
            <a:spAutoFit/>
          </a:bodyPr>
          <a:lstStyle/>
          <a:p>
            <a:pPr algn="ctr"/>
            <a:r>
              <a:rPr lang="en-SG" sz="1400" i="1">
                <a:solidFill>
                  <a:srgbClr val="0000FF"/>
                </a:solidFill>
              </a:rPr>
              <a:t>Completely unstructured Dataset – open-source, global, both carbonate and sandstone reservoirs, all fluid types, including recovery mechanism. In total, data set has 342 columns and 1447 rows in total.</a:t>
            </a:r>
          </a:p>
        </p:txBody>
      </p:sp>
      <p:graphicFrame>
        <p:nvGraphicFramePr>
          <p:cNvPr id="9" name="Table 8">
            <a:extLst>
              <a:ext uri="{FF2B5EF4-FFF2-40B4-BE49-F238E27FC236}">
                <a16:creationId xmlns:a16="http://schemas.microsoft.com/office/drawing/2014/main" id="{E281624B-F663-4ECD-A229-323A8D46366A}"/>
              </a:ext>
            </a:extLst>
          </p:cNvPr>
          <p:cNvGraphicFramePr>
            <a:graphicFrameLocks noGrp="1"/>
          </p:cNvGraphicFramePr>
          <p:nvPr>
            <p:extLst>
              <p:ext uri="{D42A27DB-BD31-4B8C-83A1-F6EECF244321}">
                <p14:modId xmlns:p14="http://schemas.microsoft.com/office/powerpoint/2010/main" val="1425305785"/>
              </p:ext>
            </p:extLst>
          </p:nvPr>
        </p:nvGraphicFramePr>
        <p:xfrm>
          <a:off x="1020919" y="5523859"/>
          <a:ext cx="3915051" cy="702945"/>
        </p:xfrm>
        <a:graphic>
          <a:graphicData uri="http://schemas.openxmlformats.org/drawingml/2006/table">
            <a:tbl>
              <a:tblPr firstRow="1" bandRow="1"/>
              <a:tblGrid>
                <a:gridCol w="816525">
                  <a:extLst>
                    <a:ext uri="{9D8B030D-6E8A-4147-A177-3AD203B41FA5}">
                      <a16:colId xmlns:a16="http://schemas.microsoft.com/office/drawing/2014/main" val="2889379950"/>
                    </a:ext>
                  </a:extLst>
                </a:gridCol>
                <a:gridCol w="831758">
                  <a:extLst>
                    <a:ext uri="{9D8B030D-6E8A-4147-A177-3AD203B41FA5}">
                      <a16:colId xmlns:a16="http://schemas.microsoft.com/office/drawing/2014/main" val="2779244856"/>
                    </a:ext>
                  </a:extLst>
                </a:gridCol>
                <a:gridCol w="1133384">
                  <a:extLst>
                    <a:ext uri="{9D8B030D-6E8A-4147-A177-3AD203B41FA5}">
                      <a16:colId xmlns:a16="http://schemas.microsoft.com/office/drawing/2014/main" val="474095393"/>
                    </a:ext>
                  </a:extLst>
                </a:gridCol>
                <a:gridCol w="1133384">
                  <a:extLst>
                    <a:ext uri="{9D8B030D-6E8A-4147-A177-3AD203B41FA5}">
                      <a16:colId xmlns:a16="http://schemas.microsoft.com/office/drawing/2014/main" val="3256144929"/>
                    </a:ext>
                  </a:extLst>
                </a:gridCol>
              </a:tblGrid>
              <a:tr h="361950">
                <a:tc>
                  <a:txBody>
                    <a:bodyPr/>
                    <a:lstStyle/>
                    <a:p>
                      <a:pPr algn="ctr" fontAlgn="ctr"/>
                      <a:r>
                        <a:rPr lang="en-SG" sz="1100" b="0" i="0" u="none" strike="noStrike">
                          <a:solidFill>
                            <a:srgbClr val="FFFFFF"/>
                          </a:solidFill>
                          <a:effectLst/>
                          <a:latin typeface="Arial" panose="020B0604020202020204" pitchFamily="34" charset="0"/>
                        </a:rPr>
                        <a:t>Categorical columns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tc>
                  <a:txBody>
                    <a:bodyPr/>
                    <a:lstStyle/>
                    <a:p>
                      <a:pPr algn="ctr" fontAlgn="ctr"/>
                      <a:r>
                        <a:rPr lang="en-SG" sz="1100" b="0" i="0" u="none" strike="noStrike">
                          <a:solidFill>
                            <a:srgbClr val="FFFFFF"/>
                          </a:solidFill>
                          <a:effectLst/>
                          <a:latin typeface="Arial" panose="020B0604020202020204" pitchFamily="34" charset="0"/>
                        </a:rPr>
                        <a:t>Numerical columns</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US" sz="1100" b="0" i="0" u="none" strike="noStrike">
                          <a:solidFill>
                            <a:srgbClr val="FFFFFF"/>
                          </a:solidFill>
                          <a:effectLst/>
                          <a:latin typeface="Arial" panose="020B0604020202020204" pitchFamily="34" charset="0"/>
                        </a:rPr>
                        <a:t>Total Data Set Size</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tc>
                  <a:txBody>
                    <a:bodyPr/>
                    <a:lstStyle/>
                    <a:p>
                      <a:pPr algn="ctr" fontAlgn="ctr"/>
                      <a:r>
                        <a:rPr lang="en-US" sz="1100" b="0" i="0" u="none" strike="noStrike">
                          <a:solidFill>
                            <a:srgbClr val="FFFFFF"/>
                          </a:solidFill>
                          <a:effectLst/>
                          <a:latin typeface="Arial" panose="020B0604020202020204" pitchFamily="34" charset="0"/>
                        </a:rPr>
                        <a:t>Total Number of Usable Data Points</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extLst>
                  <a:ext uri="{0D108BD9-81ED-4DB2-BD59-A6C34878D82A}">
                    <a16:rowId xmlns:a16="http://schemas.microsoft.com/office/drawing/2014/main" val="342965290"/>
                  </a:ext>
                </a:extLst>
              </a:tr>
              <a:tr h="190500">
                <a:tc>
                  <a:txBody>
                    <a:bodyPr/>
                    <a:lstStyle/>
                    <a:p>
                      <a:pPr algn="ctr" fontAlgn="ctr"/>
                      <a:r>
                        <a:rPr lang="en-SG" sz="1100" b="0" i="0" u="none" strike="noStrike">
                          <a:solidFill>
                            <a:srgbClr val="404040"/>
                          </a:solidFill>
                          <a:effectLst/>
                          <a:latin typeface="Arial" panose="020B0604020202020204" pitchFamily="34" charset="0"/>
                        </a:rPr>
                        <a:t>226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SG" sz="1100" b="0" i="0" u="none" strike="noStrike">
                          <a:solidFill>
                            <a:srgbClr val="404040"/>
                          </a:solidFill>
                          <a:effectLst/>
                          <a:latin typeface="Arial" panose="020B0604020202020204" pitchFamily="34" charset="0"/>
                        </a:rPr>
                        <a:t>115</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404040"/>
                          </a:solidFill>
                          <a:effectLst/>
                          <a:latin typeface="Arial" panose="020B0604020202020204" pitchFamily="34" charset="0"/>
                        </a:rPr>
                        <a:t>494,874</a:t>
                      </a:r>
                      <a:endParaRPr lang="en-SG" sz="1100" b="0" i="0" u="none" strike="noStrike">
                        <a:solidFill>
                          <a:srgbClr val="404040"/>
                        </a:solidFill>
                        <a:effectLst/>
                        <a:latin typeface="Arial" panose="020B0604020202020204" pitchFamily="34" charset="0"/>
                      </a:endParaRP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SG" sz="1100" b="0" i="0" u="none" strike="noStrike">
                          <a:solidFill>
                            <a:srgbClr val="404040"/>
                          </a:solidFill>
                          <a:effectLst/>
                          <a:latin typeface="Arial" panose="020B0604020202020204" pitchFamily="34" charset="0"/>
                        </a:rPr>
                        <a:t>194,241</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81473879"/>
                  </a:ext>
                </a:extLst>
              </a:tr>
            </a:tbl>
          </a:graphicData>
        </a:graphic>
      </p:graphicFrame>
      <p:pic>
        <p:nvPicPr>
          <p:cNvPr id="11" name="Picture 10">
            <a:extLst>
              <a:ext uri="{FF2B5EF4-FFF2-40B4-BE49-F238E27FC236}">
                <a16:creationId xmlns:a16="http://schemas.microsoft.com/office/drawing/2014/main" id="{FEC556AE-F94F-43F3-9200-BC6518725C0B}"/>
              </a:ext>
            </a:extLst>
          </p:cNvPr>
          <p:cNvPicPr>
            <a:picLocks noChangeAspect="1"/>
          </p:cNvPicPr>
          <p:nvPr/>
        </p:nvPicPr>
        <p:blipFill>
          <a:blip r:embed="rId2"/>
          <a:stretch>
            <a:fillRect/>
          </a:stretch>
        </p:blipFill>
        <p:spPr>
          <a:xfrm>
            <a:off x="1076060" y="4942963"/>
            <a:ext cx="710953" cy="496874"/>
          </a:xfrm>
          <a:prstGeom prst="rect">
            <a:avLst/>
          </a:prstGeom>
        </p:spPr>
      </p:pic>
      <p:pic>
        <p:nvPicPr>
          <p:cNvPr id="12" name="Picture 11">
            <a:extLst>
              <a:ext uri="{FF2B5EF4-FFF2-40B4-BE49-F238E27FC236}">
                <a16:creationId xmlns:a16="http://schemas.microsoft.com/office/drawing/2014/main" id="{EF51B436-89C8-47E8-94DD-5AC114075102}"/>
              </a:ext>
            </a:extLst>
          </p:cNvPr>
          <p:cNvPicPr>
            <a:picLocks noChangeAspect="1"/>
          </p:cNvPicPr>
          <p:nvPr/>
        </p:nvPicPr>
        <p:blipFill>
          <a:blip r:embed="rId3"/>
          <a:stretch>
            <a:fillRect/>
          </a:stretch>
        </p:blipFill>
        <p:spPr>
          <a:xfrm>
            <a:off x="1887977" y="4907218"/>
            <a:ext cx="614500" cy="529870"/>
          </a:xfrm>
          <a:prstGeom prst="rect">
            <a:avLst/>
          </a:prstGeom>
        </p:spPr>
      </p:pic>
      <p:pic>
        <p:nvPicPr>
          <p:cNvPr id="13" name="Picture 12">
            <a:extLst>
              <a:ext uri="{FF2B5EF4-FFF2-40B4-BE49-F238E27FC236}">
                <a16:creationId xmlns:a16="http://schemas.microsoft.com/office/drawing/2014/main" id="{6CA75215-2FB6-4342-8DE0-8ED4BF9DF479}"/>
              </a:ext>
            </a:extLst>
          </p:cNvPr>
          <p:cNvPicPr>
            <a:picLocks noChangeAspect="1"/>
          </p:cNvPicPr>
          <p:nvPr/>
        </p:nvPicPr>
        <p:blipFill>
          <a:blip r:embed="rId4"/>
          <a:stretch>
            <a:fillRect/>
          </a:stretch>
        </p:blipFill>
        <p:spPr>
          <a:xfrm>
            <a:off x="4107067" y="5107716"/>
            <a:ext cx="385983" cy="329372"/>
          </a:xfrm>
          <a:prstGeom prst="rect">
            <a:avLst/>
          </a:prstGeom>
        </p:spPr>
      </p:pic>
      <p:pic>
        <p:nvPicPr>
          <p:cNvPr id="15" name="Picture 14" descr="Map&#10;&#10;Description automatically generated">
            <a:extLst>
              <a:ext uri="{FF2B5EF4-FFF2-40B4-BE49-F238E27FC236}">
                <a16:creationId xmlns:a16="http://schemas.microsoft.com/office/drawing/2014/main" id="{5EAC44AF-0E8C-402B-A64C-69A6716F94C6}"/>
              </a:ext>
            </a:extLst>
          </p:cNvPr>
          <p:cNvPicPr>
            <a:picLocks noChangeAspect="1"/>
          </p:cNvPicPr>
          <p:nvPr/>
        </p:nvPicPr>
        <p:blipFill rotWithShape="1">
          <a:blip r:embed="rId5"/>
          <a:srcRect l="4029"/>
          <a:stretch/>
        </p:blipFill>
        <p:spPr>
          <a:xfrm>
            <a:off x="5036934" y="4791102"/>
            <a:ext cx="3537294" cy="1579619"/>
          </a:xfrm>
          <a:prstGeom prst="rect">
            <a:avLst/>
          </a:prstGeom>
        </p:spPr>
      </p:pic>
    </p:spTree>
    <p:extLst>
      <p:ext uri="{BB962C8B-B14F-4D97-AF65-F5344CB8AC3E}">
        <p14:creationId xmlns:p14="http://schemas.microsoft.com/office/powerpoint/2010/main" val="934125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0D14C9A-AB01-4EB0-B4AA-3484B3BD6CD4}"/>
              </a:ext>
            </a:extLst>
          </p:cNvPr>
          <p:cNvSpPr>
            <a:spLocks noGrp="1"/>
          </p:cNvSpPr>
          <p:nvPr>
            <p:ph type="sldNum" sz="quarter" idx="4"/>
          </p:nvPr>
        </p:nvSpPr>
        <p:spPr/>
        <p:txBody>
          <a:bodyPr/>
          <a:lstStyle/>
          <a:p>
            <a:fld id="{14A3106C-58CB-42DB-B4B7-C84BBDA5655D}" type="slidenum">
              <a:rPr lang="en-GB" smtClean="0"/>
              <a:pPr/>
              <a:t>6</a:t>
            </a:fld>
            <a:endParaRPr lang="en-GB"/>
          </a:p>
        </p:txBody>
      </p:sp>
      <p:sp>
        <p:nvSpPr>
          <p:cNvPr id="4" name="Title 3">
            <a:extLst>
              <a:ext uri="{FF2B5EF4-FFF2-40B4-BE49-F238E27FC236}">
                <a16:creationId xmlns:a16="http://schemas.microsoft.com/office/drawing/2014/main" id="{0DF6E0A9-BE4E-41C2-9FE4-8BE1814C181F}"/>
              </a:ext>
            </a:extLst>
          </p:cNvPr>
          <p:cNvSpPr>
            <a:spLocks noGrp="1"/>
          </p:cNvSpPr>
          <p:nvPr>
            <p:ph type="title"/>
          </p:nvPr>
        </p:nvSpPr>
        <p:spPr/>
        <p:txBody>
          <a:bodyPr/>
          <a:lstStyle/>
          <a:p>
            <a:r>
              <a:rPr lang="en-US"/>
              <a:t>Machine Learning Approach</a:t>
            </a:r>
            <a:endParaRPr lang="en-SG"/>
          </a:p>
        </p:txBody>
      </p:sp>
      <p:grpSp>
        <p:nvGrpSpPr>
          <p:cNvPr id="28" name="Group 27">
            <a:extLst>
              <a:ext uri="{FF2B5EF4-FFF2-40B4-BE49-F238E27FC236}">
                <a16:creationId xmlns:a16="http://schemas.microsoft.com/office/drawing/2014/main" id="{9053531F-78C7-4AEF-A5E9-4632AFD503EF}"/>
              </a:ext>
            </a:extLst>
          </p:cNvPr>
          <p:cNvGrpSpPr/>
          <p:nvPr/>
        </p:nvGrpSpPr>
        <p:grpSpPr>
          <a:xfrm>
            <a:off x="3484983" y="1271990"/>
            <a:ext cx="1535368" cy="1029865"/>
            <a:chOff x="1766100" y="1847673"/>
            <a:chExt cx="1535368" cy="1029865"/>
          </a:xfrm>
        </p:grpSpPr>
        <p:pic>
          <p:nvPicPr>
            <p:cNvPr id="15" name="Picture 14">
              <a:extLst>
                <a:ext uri="{FF2B5EF4-FFF2-40B4-BE49-F238E27FC236}">
                  <a16:creationId xmlns:a16="http://schemas.microsoft.com/office/drawing/2014/main" id="{A2733270-0EBA-40DD-9772-B293EB297037}"/>
                </a:ext>
              </a:extLst>
            </p:cNvPr>
            <p:cNvPicPr>
              <a:picLocks noChangeAspect="1"/>
            </p:cNvPicPr>
            <p:nvPr/>
          </p:nvPicPr>
          <p:blipFill>
            <a:blip r:embed="rId2"/>
            <a:stretch>
              <a:fillRect/>
            </a:stretch>
          </p:blipFill>
          <p:spPr>
            <a:xfrm>
              <a:off x="1766100" y="1847673"/>
              <a:ext cx="1535368" cy="709712"/>
            </a:xfrm>
            <a:prstGeom prst="rect">
              <a:avLst/>
            </a:prstGeom>
          </p:spPr>
        </p:pic>
        <p:sp>
          <p:nvSpPr>
            <p:cNvPr id="7" name="TextBox 6">
              <a:extLst>
                <a:ext uri="{FF2B5EF4-FFF2-40B4-BE49-F238E27FC236}">
                  <a16:creationId xmlns:a16="http://schemas.microsoft.com/office/drawing/2014/main" id="{9B1D28FF-0BD8-48B5-B52B-836F7D959EF4}"/>
                </a:ext>
              </a:extLst>
            </p:cNvPr>
            <p:cNvSpPr txBox="1"/>
            <p:nvPr/>
          </p:nvSpPr>
          <p:spPr>
            <a:xfrm>
              <a:off x="1859082" y="2531308"/>
              <a:ext cx="1349405" cy="346230"/>
            </a:xfrm>
            <a:prstGeom prst="rect">
              <a:avLst/>
            </a:prstGeom>
          </p:spPr>
          <p:txBody>
            <a:bodyPr wrap="none" rtlCol="0">
              <a:normAutofit/>
            </a:bodyPr>
            <a:lstStyle/>
            <a:p>
              <a:pPr algn="l"/>
              <a:r>
                <a:rPr lang="en-US" sz="1300">
                  <a:solidFill>
                    <a:schemeClr val="tx1">
                      <a:lumMod val="75000"/>
                      <a:lumOff val="25000"/>
                    </a:schemeClr>
                  </a:solidFill>
                </a:rPr>
                <a:t>Data Preparation</a:t>
              </a:r>
              <a:endParaRPr lang="en-SG" sz="1300" err="1">
                <a:solidFill>
                  <a:schemeClr val="tx1">
                    <a:lumMod val="75000"/>
                    <a:lumOff val="25000"/>
                  </a:schemeClr>
                </a:solidFill>
              </a:endParaRPr>
            </a:p>
          </p:txBody>
        </p:sp>
      </p:grpSp>
      <p:grpSp>
        <p:nvGrpSpPr>
          <p:cNvPr id="20" name="Group 19">
            <a:extLst>
              <a:ext uri="{FF2B5EF4-FFF2-40B4-BE49-F238E27FC236}">
                <a16:creationId xmlns:a16="http://schemas.microsoft.com/office/drawing/2014/main" id="{A6CB33E7-AB42-45B6-9DF1-9A0CC3A82B31}"/>
              </a:ext>
            </a:extLst>
          </p:cNvPr>
          <p:cNvGrpSpPr/>
          <p:nvPr/>
        </p:nvGrpSpPr>
        <p:grpSpPr>
          <a:xfrm>
            <a:off x="200823" y="918642"/>
            <a:ext cx="1565277" cy="1055496"/>
            <a:chOff x="108919" y="1039748"/>
            <a:chExt cx="1565277" cy="1055496"/>
          </a:xfrm>
        </p:grpSpPr>
        <p:sp>
          <p:nvSpPr>
            <p:cNvPr id="6" name="TextBox 5">
              <a:extLst>
                <a:ext uri="{FF2B5EF4-FFF2-40B4-BE49-F238E27FC236}">
                  <a16:creationId xmlns:a16="http://schemas.microsoft.com/office/drawing/2014/main" id="{FF86FD8C-352B-4809-82DF-B7DF190F05FF}"/>
                </a:ext>
              </a:extLst>
            </p:cNvPr>
            <p:cNvSpPr txBox="1"/>
            <p:nvPr/>
          </p:nvSpPr>
          <p:spPr>
            <a:xfrm>
              <a:off x="216856" y="1749014"/>
              <a:ext cx="1349405" cy="346230"/>
            </a:xfrm>
            <a:prstGeom prst="rect">
              <a:avLst/>
            </a:prstGeom>
          </p:spPr>
          <p:txBody>
            <a:bodyPr wrap="none" rtlCol="0">
              <a:normAutofit/>
            </a:bodyPr>
            <a:lstStyle/>
            <a:p>
              <a:pPr algn="l"/>
              <a:r>
                <a:rPr lang="en-US" sz="1300">
                  <a:solidFill>
                    <a:schemeClr val="tx1">
                      <a:lumMod val="75000"/>
                      <a:lumOff val="25000"/>
                    </a:schemeClr>
                  </a:solidFill>
                </a:rPr>
                <a:t>Data Collection</a:t>
              </a:r>
              <a:endParaRPr lang="en-SG" sz="1300" err="1">
                <a:solidFill>
                  <a:schemeClr val="tx1">
                    <a:lumMod val="75000"/>
                    <a:lumOff val="25000"/>
                  </a:schemeClr>
                </a:solidFill>
              </a:endParaRPr>
            </a:p>
          </p:txBody>
        </p:sp>
        <p:pic>
          <p:nvPicPr>
            <p:cNvPr id="13" name="Picture 12">
              <a:extLst>
                <a:ext uri="{FF2B5EF4-FFF2-40B4-BE49-F238E27FC236}">
                  <a16:creationId xmlns:a16="http://schemas.microsoft.com/office/drawing/2014/main" id="{4EE063CC-1DFA-4830-B36F-BFC3562EFD45}"/>
                </a:ext>
              </a:extLst>
            </p:cNvPr>
            <p:cNvPicPr>
              <a:picLocks noChangeAspect="1"/>
            </p:cNvPicPr>
            <p:nvPr/>
          </p:nvPicPr>
          <p:blipFill>
            <a:blip r:embed="rId3"/>
            <a:stretch>
              <a:fillRect/>
            </a:stretch>
          </p:blipFill>
          <p:spPr>
            <a:xfrm>
              <a:off x="108919" y="1039748"/>
              <a:ext cx="1565277" cy="709266"/>
            </a:xfrm>
            <a:prstGeom prst="rect">
              <a:avLst/>
            </a:prstGeom>
          </p:spPr>
        </p:pic>
      </p:grpSp>
      <p:grpSp>
        <p:nvGrpSpPr>
          <p:cNvPr id="29" name="Group 28">
            <a:extLst>
              <a:ext uri="{FF2B5EF4-FFF2-40B4-BE49-F238E27FC236}">
                <a16:creationId xmlns:a16="http://schemas.microsoft.com/office/drawing/2014/main" id="{22A2BF95-BD93-41D8-9047-6247065C3C88}"/>
              </a:ext>
            </a:extLst>
          </p:cNvPr>
          <p:cNvGrpSpPr/>
          <p:nvPr/>
        </p:nvGrpSpPr>
        <p:grpSpPr>
          <a:xfrm>
            <a:off x="6380851" y="1844850"/>
            <a:ext cx="2178958" cy="1615489"/>
            <a:chOff x="3622114" y="2095244"/>
            <a:chExt cx="2178958" cy="1615489"/>
          </a:xfrm>
        </p:grpSpPr>
        <p:sp>
          <p:nvSpPr>
            <p:cNvPr id="8" name="TextBox 7">
              <a:extLst>
                <a:ext uri="{FF2B5EF4-FFF2-40B4-BE49-F238E27FC236}">
                  <a16:creationId xmlns:a16="http://schemas.microsoft.com/office/drawing/2014/main" id="{7265D365-9EAC-460D-9ECE-CAA0DF8317D1}"/>
                </a:ext>
              </a:extLst>
            </p:cNvPr>
            <p:cNvSpPr txBox="1"/>
            <p:nvPr/>
          </p:nvSpPr>
          <p:spPr>
            <a:xfrm>
              <a:off x="3622114" y="3364503"/>
              <a:ext cx="2178958" cy="346230"/>
            </a:xfrm>
            <a:prstGeom prst="rect">
              <a:avLst/>
            </a:prstGeom>
          </p:spPr>
          <p:txBody>
            <a:bodyPr wrap="none" rtlCol="0">
              <a:normAutofit/>
            </a:bodyPr>
            <a:lstStyle/>
            <a:p>
              <a:pPr algn="l"/>
              <a:r>
                <a:rPr lang="en-US" sz="1300">
                  <a:solidFill>
                    <a:schemeClr val="tx1">
                      <a:lumMod val="75000"/>
                      <a:lumOff val="25000"/>
                    </a:schemeClr>
                  </a:solidFill>
                </a:rPr>
                <a:t>Choose Learning Algorithm</a:t>
              </a:r>
              <a:endParaRPr lang="en-SG" sz="1300" err="1">
                <a:solidFill>
                  <a:schemeClr val="tx1">
                    <a:lumMod val="75000"/>
                    <a:lumOff val="25000"/>
                  </a:schemeClr>
                </a:solidFill>
              </a:endParaRPr>
            </a:p>
          </p:txBody>
        </p:sp>
        <p:grpSp>
          <p:nvGrpSpPr>
            <p:cNvPr id="27" name="Group 26">
              <a:extLst>
                <a:ext uri="{FF2B5EF4-FFF2-40B4-BE49-F238E27FC236}">
                  <a16:creationId xmlns:a16="http://schemas.microsoft.com/office/drawing/2014/main" id="{9B20088B-6199-4037-B2A2-54117499FF3B}"/>
                </a:ext>
              </a:extLst>
            </p:cNvPr>
            <p:cNvGrpSpPr/>
            <p:nvPr/>
          </p:nvGrpSpPr>
          <p:grpSpPr>
            <a:xfrm>
              <a:off x="3631808" y="2095244"/>
              <a:ext cx="2039429" cy="1243151"/>
              <a:chOff x="4076316" y="780958"/>
              <a:chExt cx="2613950" cy="1619138"/>
            </a:xfrm>
          </p:grpSpPr>
          <p:pic>
            <p:nvPicPr>
              <p:cNvPr id="17" name="Picture 16">
                <a:extLst>
                  <a:ext uri="{FF2B5EF4-FFF2-40B4-BE49-F238E27FC236}">
                    <a16:creationId xmlns:a16="http://schemas.microsoft.com/office/drawing/2014/main" id="{73DC3819-E489-40C7-A65F-AD18D39F72C5}"/>
                  </a:ext>
                </a:extLst>
              </p:cNvPr>
              <p:cNvPicPr>
                <a:picLocks noChangeAspect="1"/>
              </p:cNvPicPr>
              <p:nvPr/>
            </p:nvPicPr>
            <p:blipFill>
              <a:blip r:embed="rId4"/>
              <a:stretch>
                <a:fillRect/>
              </a:stretch>
            </p:blipFill>
            <p:spPr>
              <a:xfrm>
                <a:off x="4076316" y="1549867"/>
                <a:ext cx="849561" cy="849561"/>
              </a:xfrm>
              <a:prstGeom prst="rect">
                <a:avLst/>
              </a:prstGeom>
            </p:spPr>
          </p:pic>
          <p:pic>
            <p:nvPicPr>
              <p:cNvPr id="19" name="Picture 18">
                <a:extLst>
                  <a:ext uri="{FF2B5EF4-FFF2-40B4-BE49-F238E27FC236}">
                    <a16:creationId xmlns:a16="http://schemas.microsoft.com/office/drawing/2014/main" id="{D897DA70-D228-464A-BCF3-2D5413ADC04B}"/>
                  </a:ext>
                </a:extLst>
              </p:cNvPr>
              <p:cNvPicPr>
                <a:picLocks noChangeAspect="1"/>
              </p:cNvPicPr>
              <p:nvPr/>
            </p:nvPicPr>
            <p:blipFill>
              <a:blip r:embed="rId5"/>
              <a:stretch>
                <a:fillRect/>
              </a:stretch>
            </p:blipFill>
            <p:spPr>
              <a:xfrm>
                <a:off x="4983603" y="1549867"/>
                <a:ext cx="817883" cy="850229"/>
              </a:xfrm>
              <a:prstGeom prst="rect">
                <a:avLst/>
              </a:prstGeom>
            </p:spPr>
          </p:pic>
          <p:pic>
            <p:nvPicPr>
              <p:cNvPr id="22" name="Picture 21">
                <a:extLst>
                  <a:ext uri="{FF2B5EF4-FFF2-40B4-BE49-F238E27FC236}">
                    <a16:creationId xmlns:a16="http://schemas.microsoft.com/office/drawing/2014/main" id="{DE568BE3-DC78-4998-8238-0097C4C4603D}"/>
                  </a:ext>
                </a:extLst>
              </p:cNvPr>
              <p:cNvPicPr>
                <a:picLocks noChangeAspect="1"/>
              </p:cNvPicPr>
              <p:nvPr/>
            </p:nvPicPr>
            <p:blipFill>
              <a:blip r:embed="rId6"/>
              <a:stretch>
                <a:fillRect/>
              </a:stretch>
            </p:blipFill>
            <p:spPr>
              <a:xfrm>
                <a:off x="5515472" y="780958"/>
                <a:ext cx="831056" cy="807646"/>
              </a:xfrm>
              <a:prstGeom prst="rect">
                <a:avLst/>
              </a:prstGeom>
            </p:spPr>
          </p:pic>
          <p:pic>
            <p:nvPicPr>
              <p:cNvPr id="24" name="Picture 23">
                <a:extLst>
                  <a:ext uri="{FF2B5EF4-FFF2-40B4-BE49-F238E27FC236}">
                    <a16:creationId xmlns:a16="http://schemas.microsoft.com/office/drawing/2014/main" id="{6358B06C-A0F6-4B6B-97C3-C3E9A42809B5}"/>
                  </a:ext>
                </a:extLst>
              </p:cNvPr>
              <p:cNvPicPr>
                <a:picLocks noChangeAspect="1"/>
              </p:cNvPicPr>
              <p:nvPr/>
            </p:nvPicPr>
            <p:blipFill>
              <a:blip r:embed="rId7"/>
              <a:stretch>
                <a:fillRect/>
              </a:stretch>
            </p:blipFill>
            <p:spPr>
              <a:xfrm>
                <a:off x="5859211" y="1569041"/>
                <a:ext cx="831055" cy="831055"/>
              </a:xfrm>
              <a:prstGeom prst="rect">
                <a:avLst/>
              </a:prstGeom>
            </p:spPr>
          </p:pic>
          <p:pic>
            <p:nvPicPr>
              <p:cNvPr id="26" name="Picture 25">
                <a:extLst>
                  <a:ext uri="{FF2B5EF4-FFF2-40B4-BE49-F238E27FC236}">
                    <a16:creationId xmlns:a16="http://schemas.microsoft.com/office/drawing/2014/main" id="{4FBB1718-E2FD-446E-A925-25E86163AA4F}"/>
                  </a:ext>
                </a:extLst>
              </p:cNvPr>
              <p:cNvPicPr>
                <a:picLocks noChangeAspect="1"/>
              </p:cNvPicPr>
              <p:nvPr/>
            </p:nvPicPr>
            <p:blipFill>
              <a:blip r:embed="rId8"/>
              <a:stretch>
                <a:fillRect/>
              </a:stretch>
            </p:blipFill>
            <p:spPr>
              <a:xfrm>
                <a:off x="4620233" y="784109"/>
                <a:ext cx="811436" cy="811436"/>
              </a:xfrm>
              <a:prstGeom prst="rect">
                <a:avLst/>
              </a:prstGeom>
            </p:spPr>
          </p:pic>
        </p:grpSp>
      </p:grpSp>
      <p:grpSp>
        <p:nvGrpSpPr>
          <p:cNvPr id="38" name="Group 37">
            <a:extLst>
              <a:ext uri="{FF2B5EF4-FFF2-40B4-BE49-F238E27FC236}">
                <a16:creationId xmlns:a16="http://schemas.microsoft.com/office/drawing/2014/main" id="{C1812805-EC17-404A-BBF7-80580FBCA863}"/>
              </a:ext>
            </a:extLst>
          </p:cNvPr>
          <p:cNvGrpSpPr/>
          <p:nvPr/>
        </p:nvGrpSpPr>
        <p:grpSpPr>
          <a:xfrm>
            <a:off x="3965181" y="4551278"/>
            <a:ext cx="1171441" cy="1520512"/>
            <a:chOff x="4933430" y="4589542"/>
            <a:chExt cx="1171441" cy="1520512"/>
          </a:xfrm>
        </p:grpSpPr>
        <p:sp>
          <p:nvSpPr>
            <p:cNvPr id="10" name="TextBox 9">
              <a:extLst>
                <a:ext uri="{FF2B5EF4-FFF2-40B4-BE49-F238E27FC236}">
                  <a16:creationId xmlns:a16="http://schemas.microsoft.com/office/drawing/2014/main" id="{9B72CD7A-5B07-4B54-BE3D-9D32305AAFFD}"/>
                </a:ext>
              </a:extLst>
            </p:cNvPr>
            <p:cNvSpPr txBox="1"/>
            <p:nvPr/>
          </p:nvSpPr>
          <p:spPr>
            <a:xfrm>
              <a:off x="4933430" y="5763824"/>
              <a:ext cx="1171441" cy="346230"/>
            </a:xfrm>
            <a:prstGeom prst="rect">
              <a:avLst/>
            </a:prstGeom>
          </p:spPr>
          <p:txBody>
            <a:bodyPr wrap="none" rtlCol="0">
              <a:normAutofit/>
            </a:bodyPr>
            <a:lstStyle/>
            <a:p>
              <a:pPr algn="l"/>
              <a:r>
                <a:rPr lang="en-US" sz="1300">
                  <a:solidFill>
                    <a:schemeClr val="tx1">
                      <a:lumMod val="75000"/>
                      <a:lumOff val="25000"/>
                    </a:schemeClr>
                  </a:solidFill>
                </a:rPr>
                <a:t>Test the Model</a:t>
              </a:r>
              <a:endParaRPr lang="en-SG" sz="1300" err="1">
                <a:solidFill>
                  <a:schemeClr val="tx1">
                    <a:lumMod val="75000"/>
                    <a:lumOff val="25000"/>
                  </a:schemeClr>
                </a:solidFill>
              </a:endParaRPr>
            </a:p>
          </p:txBody>
        </p:sp>
        <p:pic>
          <p:nvPicPr>
            <p:cNvPr id="31" name="Picture 30">
              <a:extLst>
                <a:ext uri="{FF2B5EF4-FFF2-40B4-BE49-F238E27FC236}">
                  <a16:creationId xmlns:a16="http://schemas.microsoft.com/office/drawing/2014/main" id="{5EF08557-5F2B-4BB4-9D0B-6674F746B44E}"/>
                </a:ext>
              </a:extLst>
            </p:cNvPr>
            <p:cNvPicPr>
              <a:picLocks noChangeAspect="1"/>
            </p:cNvPicPr>
            <p:nvPr/>
          </p:nvPicPr>
          <p:blipFill>
            <a:blip r:embed="rId9"/>
            <a:stretch>
              <a:fillRect/>
            </a:stretch>
          </p:blipFill>
          <p:spPr>
            <a:xfrm>
              <a:off x="4933430" y="4589542"/>
              <a:ext cx="1171441" cy="1165403"/>
            </a:xfrm>
            <a:prstGeom prst="rect">
              <a:avLst/>
            </a:prstGeom>
          </p:spPr>
        </p:pic>
      </p:grpSp>
      <p:grpSp>
        <p:nvGrpSpPr>
          <p:cNvPr id="37" name="Group 36">
            <a:extLst>
              <a:ext uri="{FF2B5EF4-FFF2-40B4-BE49-F238E27FC236}">
                <a16:creationId xmlns:a16="http://schemas.microsoft.com/office/drawing/2014/main" id="{CBD1CCD4-ED1D-4F24-9DFA-4A3AD53C3CD9}"/>
              </a:ext>
            </a:extLst>
          </p:cNvPr>
          <p:cNvGrpSpPr/>
          <p:nvPr/>
        </p:nvGrpSpPr>
        <p:grpSpPr>
          <a:xfrm>
            <a:off x="6609819" y="4116046"/>
            <a:ext cx="1807137" cy="1405661"/>
            <a:chOff x="5948039" y="3216807"/>
            <a:chExt cx="1562470" cy="1152548"/>
          </a:xfrm>
        </p:grpSpPr>
        <p:sp>
          <p:nvSpPr>
            <p:cNvPr id="9" name="TextBox 8">
              <a:extLst>
                <a:ext uri="{FF2B5EF4-FFF2-40B4-BE49-F238E27FC236}">
                  <a16:creationId xmlns:a16="http://schemas.microsoft.com/office/drawing/2014/main" id="{EFED139C-1A82-46CD-B4DC-5C1BBFDE1CF2}"/>
                </a:ext>
              </a:extLst>
            </p:cNvPr>
            <p:cNvSpPr txBox="1"/>
            <p:nvPr/>
          </p:nvSpPr>
          <p:spPr>
            <a:xfrm>
              <a:off x="5948039" y="4023125"/>
              <a:ext cx="1562470" cy="346230"/>
            </a:xfrm>
            <a:prstGeom prst="rect">
              <a:avLst/>
            </a:prstGeom>
          </p:spPr>
          <p:txBody>
            <a:bodyPr wrap="none" rtlCol="0">
              <a:normAutofit/>
            </a:bodyPr>
            <a:lstStyle/>
            <a:p>
              <a:pPr algn="ctr"/>
              <a:r>
                <a:rPr lang="en-US" sz="1300">
                  <a:solidFill>
                    <a:schemeClr val="tx1">
                      <a:lumMod val="75000"/>
                      <a:lumOff val="25000"/>
                    </a:schemeClr>
                  </a:solidFill>
                </a:rPr>
                <a:t>Train the Model</a:t>
              </a:r>
              <a:endParaRPr lang="en-SG" sz="1300" err="1">
                <a:solidFill>
                  <a:schemeClr val="tx1">
                    <a:lumMod val="75000"/>
                    <a:lumOff val="25000"/>
                  </a:schemeClr>
                </a:solidFill>
              </a:endParaRPr>
            </a:p>
          </p:txBody>
        </p:sp>
        <p:grpSp>
          <p:nvGrpSpPr>
            <p:cNvPr id="36" name="Group 35">
              <a:extLst>
                <a:ext uri="{FF2B5EF4-FFF2-40B4-BE49-F238E27FC236}">
                  <a16:creationId xmlns:a16="http://schemas.microsoft.com/office/drawing/2014/main" id="{F569BCDE-8A23-468D-958B-09A1F18C5A22}"/>
                </a:ext>
              </a:extLst>
            </p:cNvPr>
            <p:cNvGrpSpPr/>
            <p:nvPr/>
          </p:nvGrpSpPr>
          <p:grpSpPr>
            <a:xfrm>
              <a:off x="6016934" y="3216807"/>
              <a:ext cx="1422553" cy="713312"/>
              <a:chOff x="4029143" y="2886169"/>
              <a:chExt cx="2155683" cy="1080926"/>
            </a:xfrm>
          </p:grpSpPr>
          <p:pic>
            <p:nvPicPr>
              <p:cNvPr id="33" name="Picture 32">
                <a:extLst>
                  <a:ext uri="{FF2B5EF4-FFF2-40B4-BE49-F238E27FC236}">
                    <a16:creationId xmlns:a16="http://schemas.microsoft.com/office/drawing/2014/main" id="{7F465FD2-07BD-49AC-9025-FD20B05B3A0D}"/>
                  </a:ext>
                </a:extLst>
              </p:cNvPr>
              <p:cNvPicPr>
                <a:picLocks noChangeAspect="1"/>
              </p:cNvPicPr>
              <p:nvPr/>
            </p:nvPicPr>
            <p:blipFill>
              <a:blip r:embed="rId10"/>
              <a:stretch>
                <a:fillRect/>
              </a:stretch>
            </p:blipFill>
            <p:spPr>
              <a:xfrm>
                <a:off x="4029143" y="2890905"/>
                <a:ext cx="1085714" cy="1076190"/>
              </a:xfrm>
              <a:prstGeom prst="rect">
                <a:avLst/>
              </a:prstGeom>
            </p:spPr>
          </p:pic>
          <p:pic>
            <p:nvPicPr>
              <p:cNvPr id="35" name="Picture 34">
                <a:extLst>
                  <a:ext uri="{FF2B5EF4-FFF2-40B4-BE49-F238E27FC236}">
                    <a16:creationId xmlns:a16="http://schemas.microsoft.com/office/drawing/2014/main" id="{68475C0D-B344-4E6B-8313-8EBF694EC993}"/>
                  </a:ext>
                </a:extLst>
              </p:cNvPr>
              <p:cNvPicPr>
                <a:picLocks noChangeAspect="1"/>
              </p:cNvPicPr>
              <p:nvPr/>
            </p:nvPicPr>
            <p:blipFill>
              <a:blip r:embed="rId11"/>
              <a:stretch>
                <a:fillRect/>
              </a:stretch>
            </p:blipFill>
            <p:spPr>
              <a:xfrm>
                <a:off x="5165778" y="2886169"/>
                <a:ext cx="1019048" cy="1047619"/>
              </a:xfrm>
              <a:prstGeom prst="rect">
                <a:avLst/>
              </a:prstGeom>
            </p:spPr>
          </p:pic>
        </p:grpSp>
      </p:grpSp>
      <p:grpSp>
        <p:nvGrpSpPr>
          <p:cNvPr id="43" name="Group 42">
            <a:extLst>
              <a:ext uri="{FF2B5EF4-FFF2-40B4-BE49-F238E27FC236}">
                <a16:creationId xmlns:a16="http://schemas.microsoft.com/office/drawing/2014/main" id="{EA002710-92F1-413A-B257-788912A2B905}"/>
              </a:ext>
            </a:extLst>
          </p:cNvPr>
          <p:cNvGrpSpPr/>
          <p:nvPr/>
        </p:nvGrpSpPr>
        <p:grpSpPr>
          <a:xfrm>
            <a:off x="702588" y="4929706"/>
            <a:ext cx="1911154" cy="1675165"/>
            <a:chOff x="702588" y="4929706"/>
            <a:chExt cx="1911154" cy="1675165"/>
          </a:xfrm>
        </p:grpSpPr>
        <p:sp>
          <p:nvSpPr>
            <p:cNvPr id="11" name="TextBox 10">
              <a:extLst>
                <a:ext uri="{FF2B5EF4-FFF2-40B4-BE49-F238E27FC236}">
                  <a16:creationId xmlns:a16="http://schemas.microsoft.com/office/drawing/2014/main" id="{7AF76F02-F856-47F6-8265-D989E1F6F609}"/>
                </a:ext>
              </a:extLst>
            </p:cNvPr>
            <p:cNvSpPr txBox="1"/>
            <p:nvPr/>
          </p:nvSpPr>
          <p:spPr>
            <a:xfrm>
              <a:off x="702588" y="6136570"/>
              <a:ext cx="1911154" cy="468301"/>
            </a:xfrm>
            <a:prstGeom prst="rect">
              <a:avLst/>
            </a:prstGeom>
          </p:spPr>
          <p:txBody>
            <a:bodyPr wrap="square" rtlCol="0">
              <a:normAutofit fontScale="92500"/>
            </a:bodyPr>
            <a:lstStyle/>
            <a:p>
              <a:pPr algn="ctr"/>
              <a:r>
                <a:rPr lang="en-US" sz="1300">
                  <a:solidFill>
                    <a:schemeClr val="tx1">
                      <a:lumMod val="75000"/>
                      <a:lumOff val="25000"/>
                    </a:schemeClr>
                  </a:solidFill>
                </a:rPr>
                <a:t>Deployment/ Evaluation on a “Blind” Data Set</a:t>
              </a:r>
              <a:endParaRPr lang="en-SG" sz="1300" err="1">
                <a:solidFill>
                  <a:schemeClr val="tx1">
                    <a:lumMod val="75000"/>
                    <a:lumOff val="25000"/>
                  </a:schemeClr>
                </a:solidFill>
              </a:endParaRPr>
            </a:p>
          </p:txBody>
        </p:sp>
        <p:pic>
          <p:nvPicPr>
            <p:cNvPr id="42" name="Picture 41">
              <a:extLst>
                <a:ext uri="{FF2B5EF4-FFF2-40B4-BE49-F238E27FC236}">
                  <a16:creationId xmlns:a16="http://schemas.microsoft.com/office/drawing/2014/main" id="{96C52588-3BB1-4656-A758-EF0AE2AE3AA5}"/>
                </a:ext>
              </a:extLst>
            </p:cNvPr>
            <p:cNvPicPr>
              <a:picLocks noChangeAspect="1"/>
            </p:cNvPicPr>
            <p:nvPr/>
          </p:nvPicPr>
          <p:blipFill>
            <a:blip r:embed="rId12"/>
            <a:stretch>
              <a:fillRect/>
            </a:stretch>
          </p:blipFill>
          <p:spPr>
            <a:xfrm>
              <a:off x="1005778" y="4929706"/>
              <a:ext cx="1270833" cy="1247153"/>
            </a:xfrm>
            <a:prstGeom prst="rect">
              <a:avLst/>
            </a:prstGeom>
          </p:spPr>
        </p:pic>
      </p:grpSp>
      <p:pic>
        <p:nvPicPr>
          <p:cNvPr id="5122" name="Picture 2" descr="Empty checkbox - Free interface icons">
            <a:extLst>
              <a:ext uri="{FF2B5EF4-FFF2-40B4-BE49-F238E27FC236}">
                <a16:creationId xmlns:a16="http://schemas.microsoft.com/office/drawing/2014/main" id="{463A843B-012E-4EA3-B5A0-69AADFEC206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36029" y="3157986"/>
            <a:ext cx="200864" cy="200864"/>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Empty checkbox - Free interface icons">
            <a:extLst>
              <a:ext uri="{FF2B5EF4-FFF2-40B4-BE49-F238E27FC236}">
                <a16:creationId xmlns:a16="http://schemas.microsoft.com/office/drawing/2014/main" id="{496D8A1F-C79E-43B9-9DDD-A0A2F5CF6C6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06280" y="5138625"/>
            <a:ext cx="200864" cy="200864"/>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Empty checkbox - Free interface icons">
            <a:extLst>
              <a:ext uri="{FF2B5EF4-FFF2-40B4-BE49-F238E27FC236}">
                <a16:creationId xmlns:a16="http://schemas.microsoft.com/office/drawing/2014/main" id="{05C448E3-7DCF-4C86-A1FD-11418674CD6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29491" y="5771423"/>
            <a:ext cx="200864" cy="200864"/>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Empty checkbox - Free interface icons">
            <a:extLst>
              <a:ext uri="{FF2B5EF4-FFF2-40B4-BE49-F238E27FC236}">
                <a16:creationId xmlns:a16="http://schemas.microsoft.com/office/drawing/2014/main" id="{F50F6DDA-0147-4BF6-ACA2-FF65120CBCA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4086" y="6169856"/>
            <a:ext cx="200864" cy="200864"/>
          </a:xfrm>
          <a:prstGeom prst="rect">
            <a:avLst/>
          </a:prstGeom>
          <a:noFill/>
          <a:extLst>
            <a:ext uri="{909E8E84-426E-40DD-AFC4-6F175D3DCCD1}">
              <a14:hiddenFill xmlns:a14="http://schemas.microsoft.com/office/drawing/2010/main">
                <a:solidFill>
                  <a:srgbClr val="FFFFFF"/>
                </a:solidFill>
              </a14:hiddenFill>
            </a:ext>
          </a:extLst>
        </p:spPr>
      </p:pic>
      <p:sp>
        <p:nvSpPr>
          <p:cNvPr id="55" name="Arrow: Right 54">
            <a:extLst>
              <a:ext uri="{FF2B5EF4-FFF2-40B4-BE49-F238E27FC236}">
                <a16:creationId xmlns:a16="http://schemas.microsoft.com/office/drawing/2014/main" id="{A0A01471-11B8-43CE-BDFC-460F4592481C}"/>
              </a:ext>
            </a:extLst>
          </p:cNvPr>
          <p:cNvSpPr/>
          <p:nvPr/>
        </p:nvSpPr>
        <p:spPr>
          <a:xfrm rot="560434">
            <a:off x="2222239" y="1264182"/>
            <a:ext cx="911520" cy="465960"/>
          </a:xfrm>
          <a:prstGeom prst="rightArrow">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5" name="Arrow: Right 64">
            <a:extLst>
              <a:ext uri="{FF2B5EF4-FFF2-40B4-BE49-F238E27FC236}">
                <a16:creationId xmlns:a16="http://schemas.microsoft.com/office/drawing/2014/main" id="{3DCA18A2-C7D9-41A3-A315-C67C5FD84E31}"/>
              </a:ext>
            </a:extLst>
          </p:cNvPr>
          <p:cNvSpPr/>
          <p:nvPr/>
        </p:nvSpPr>
        <p:spPr>
          <a:xfrm rot="560434">
            <a:off x="5487846" y="1775568"/>
            <a:ext cx="911520" cy="465960"/>
          </a:xfrm>
          <a:prstGeom prst="rightArrow">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7" name="Arrow: Right 66">
            <a:extLst>
              <a:ext uri="{FF2B5EF4-FFF2-40B4-BE49-F238E27FC236}">
                <a16:creationId xmlns:a16="http://schemas.microsoft.com/office/drawing/2014/main" id="{B91B8251-3B02-44DF-882B-E6C5313DD595}"/>
              </a:ext>
            </a:extLst>
          </p:cNvPr>
          <p:cNvSpPr/>
          <p:nvPr/>
        </p:nvSpPr>
        <p:spPr>
          <a:xfrm rot="9678083">
            <a:off x="5457301" y="4337190"/>
            <a:ext cx="911520" cy="465960"/>
          </a:xfrm>
          <a:prstGeom prst="rightArrow">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8" name="Arrow: Right 67">
            <a:extLst>
              <a:ext uri="{FF2B5EF4-FFF2-40B4-BE49-F238E27FC236}">
                <a16:creationId xmlns:a16="http://schemas.microsoft.com/office/drawing/2014/main" id="{B3C0E974-A6E0-4868-A57F-5B3DC5E6DE6B}"/>
              </a:ext>
            </a:extLst>
          </p:cNvPr>
          <p:cNvSpPr/>
          <p:nvPr/>
        </p:nvSpPr>
        <p:spPr>
          <a:xfrm rot="9678083">
            <a:off x="2664378" y="4790470"/>
            <a:ext cx="911520" cy="465960"/>
          </a:xfrm>
          <a:prstGeom prst="rightArrow">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9" name="Arrow: Right 68">
            <a:extLst>
              <a:ext uri="{FF2B5EF4-FFF2-40B4-BE49-F238E27FC236}">
                <a16:creationId xmlns:a16="http://schemas.microsoft.com/office/drawing/2014/main" id="{4E4849C0-B734-4945-BF5C-8E5DE85FE845}"/>
              </a:ext>
            </a:extLst>
          </p:cNvPr>
          <p:cNvSpPr/>
          <p:nvPr/>
        </p:nvSpPr>
        <p:spPr>
          <a:xfrm rot="5400000">
            <a:off x="7301824" y="3595690"/>
            <a:ext cx="510414" cy="465960"/>
          </a:xfrm>
          <a:prstGeom prst="rightArrow">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40" name="Picture 2" descr="Empty checkbox - Free interface icons">
            <a:extLst>
              <a:ext uri="{FF2B5EF4-FFF2-40B4-BE49-F238E27FC236}">
                <a16:creationId xmlns:a16="http://schemas.microsoft.com/office/drawing/2014/main" id="{C5B79D11-4CBC-4805-81F0-9E9680219FA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44841" y="1981702"/>
            <a:ext cx="200864" cy="20086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Empty checkbox - Free interface icons">
            <a:extLst>
              <a:ext uri="{FF2B5EF4-FFF2-40B4-BE49-F238E27FC236}">
                <a16:creationId xmlns:a16="http://schemas.microsoft.com/office/drawing/2014/main" id="{3EF542E9-31AB-4A8B-A2E1-E0129FC9FC2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5328" y="1676352"/>
            <a:ext cx="200864" cy="200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40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2AB8B8C-2D99-4AAD-9FA6-F94534B85802}"/>
              </a:ext>
            </a:extLst>
          </p:cNvPr>
          <p:cNvSpPr>
            <a:spLocks noGrp="1"/>
          </p:cNvSpPr>
          <p:nvPr>
            <p:ph type="sldNum" sz="quarter" idx="4"/>
          </p:nvPr>
        </p:nvSpPr>
        <p:spPr/>
        <p:txBody>
          <a:bodyPr/>
          <a:lstStyle/>
          <a:p>
            <a:fld id="{14A3106C-58CB-42DB-B4B7-C84BBDA5655D}" type="slidenum">
              <a:rPr lang="en-GB" smtClean="0"/>
              <a:pPr/>
              <a:t>7</a:t>
            </a:fld>
            <a:endParaRPr lang="en-GB"/>
          </a:p>
        </p:txBody>
      </p:sp>
      <p:sp>
        <p:nvSpPr>
          <p:cNvPr id="4" name="Title 3">
            <a:extLst>
              <a:ext uri="{FF2B5EF4-FFF2-40B4-BE49-F238E27FC236}">
                <a16:creationId xmlns:a16="http://schemas.microsoft.com/office/drawing/2014/main" id="{33AFE194-D1BF-47F5-8D37-39A270144E53}"/>
              </a:ext>
            </a:extLst>
          </p:cNvPr>
          <p:cNvSpPr>
            <a:spLocks noGrp="1"/>
          </p:cNvSpPr>
          <p:nvPr>
            <p:ph type="title"/>
          </p:nvPr>
        </p:nvSpPr>
        <p:spPr/>
        <p:txBody>
          <a:bodyPr/>
          <a:lstStyle/>
          <a:p>
            <a:r>
              <a:rPr lang="en-US"/>
              <a:t>Data Collection &amp; Data Preparation </a:t>
            </a:r>
            <a:endParaRPr lang="en-SG"/>
          </a:p>
        </p:txBody>
      </p:sp>
      <p:sp>
        <p:nvSpPr>
          <p:cNvPr id="5" name="Rectangle 4">
            <a:extLst>
              <a:ext uri="{FF2B5EF4-FFF2-40B4-BE49-F238E27FC236}">
                <a16:creationId xmlns:a16="http://schemas.microsoft.com/office/drawing/2014/main" id="{11065E2E-B1DD-4317-9561-DF2CB5EC7701}"/>
              </a:ext>
            </a:extLst>
          </p:cNvPr>
          <p:cNvSpPr/>
          <p:nvPr/>
        </p:nvSpPr>
        <p:spPr>
          <a:xfrm>
            <a:off x="447675" y="1053738"/>
            <a:ext cx="1668508" cy="5660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Exploratory Data Analysis</a:t>
            </a:r>
            <a:endParaRPr lang="en-SG"/>
          </a:p>
        </p:txBody>
      </p:sp>
      <p:sp>
        <p:nvSpPr>
          <p:cNvPr id="6" name="TextBox 5">
            <a:extLst>
              <a:ext uri="{FF2B5EF4-FFF2-40B4-BE49-F238E27FC236}">
                <a16:creationId xmlns:a16="http://schemas.microsoft.com/office/drawing/2014/main" id="{05B97837-795A-410A-A0BD-5BD128D45F1B}"/>
              </a:ext>
            </a:extLst>
          </p:cNvPr>
          <p:cNvSpPr txBox="1"/>
          <p:nvPr/>
        </p:nvSpPr>
        <p:spPr>
          <a:xfrm>
            <a:off x="447675" y="1715251"/>
            <a:ext cx="1668508" cy="566056"/>
          </a:xfrm>
          <a:prstGeom prst="rect">
            <a:avLst/>
          </a:prstGeom>
        </p:spPr>
        <p:txBody>
          <a:bodyPr wrap="square" rtlCol="0">
            <a:normAutofit fontScale="92500" lnSpcReduction="20000"/>
          </a:bodyPr>
          <a:lstStyle/>
          <a:p>
            <a:pPr algn="l"/>
            <a:r>
              <a:rPr lang="en-US" sz="1300">
                <a:solidFill>
                  <a:schemeClr val="tx1">
                    <a:lumMod val="75000"/>
                    <a:lumOff val="25000"/>
                  </a:schemeClr>
                </a:solidFill>
              </a:rPr>
              <a:t>Statistics, grouping of variables, determining nature of variables </a:t>
            </a:r>
            <a:endParaRPr lang="en-SG" sz="1300" err="1">
              <a:solidFill>
                <a:schemeClr val="tx1">
                  <a:lumMod val="75000"/>
                  <a:lumOff val="25000"/>
                </a:schemeClr>
              </a:solidFill>
            </a:endParaRPr>
          </a:p>
        </p:txBody>
      </p:sp>
      <p:sp>
        <p:nvSpPr>
          <p:cNvPr id="10" name="TextBox 9">
            <a:extLst>
              <a:ext uri="{FF2B5EF4-FFF2-40B4-BE49-F238E27FC236}">
                <a16:creationId xmlns:a16="http://schemas.microsoft.com/office/drawing/2014/main" id="{CE00588B-C758-47A3-9BF3-AC89DE25B944}"/>
              </a:ext>
            </a:extLst>
          </p:cNvPr>
          <p:cNvSpPr txBox="1"/>
          <p:nvPr/>
        </p:nvSpPr>
        <p:spPr>
          <a:xfrm>
            <a:off x="2101554" y="1741885"/>
            <a:ext cx="861134" cy="251463"/>
          </a:xfrm>
          <a:prstGeom prst="rect">
            <a:avLst/>
          </a:prstGeom>
        </p:spPr>
        <p:txBody>
          <a:bodyPr wrap="none" rtlCol="0">
            <a:normAutofit fontScale="92500" lnSpcReduction="20000"/>
          </a:bodyPr>
          <a:lstStyle/>
          <a:p>
            <a:pPr algn="l"/>
            <a:r>
              <a:rPr lang="en-US" sz="1300">
                <a:solidFill>
                  <a:schemeClr val="tx1">
                    <a:lumMod val="75000"/>
                    <a:lumOff val="25000"/>
                  </a:schemeClr>
                </a:solidFill>
              </a:rPr>
              <a:t>Load Data</a:t>
            </a:r>
            <a:endParaRPr lang="en-SG" sz="1300" err="1">
              <a:solidFill>
                <a:schemeClr val="tx1">
                  <a:lumMod val="75000"/>
                  <a:lumOff val="25000"/>
                </a:schemeClr>
              </a:solidFill>
            </a:endParaRPr>
          </a:p>
        </p:txBody>
      </p:sp>
      <p:sp>
        <p:nvSpPr>
          <p:cNvPr id="34" name="TextBox 33">
            <a:extLst>
              <a:ext uri="{FF2B5EF4-FFF2-40B4-BE49-F238E27FC236}">
                <a16:creationId xmlns:a16="http://schemas.microsoft.com/office/drawing/2014/main" id="{8ED117E0-FC91-4833-91CB-D5C9DE76C76B}"/>
              </a:ext>
            </a:extLst>
          </p:cNvPr>
          <p:cNvSpPr txBox="1"/>
          <p:nvPr/>
        </p:nvSpPr>
        <p:spPr>
          <a:xfrm>
            <a:off x="7819771" y="1663678"/>
            <a:ext cx="1130180" cy="417841"/>
          </a:xfrm>
          <a:prstGeom prst="rect">
            <a:avLst/>
          </a:prstGeom>
        </p:spPr>
        <p:txBody>
          <a:bodyPr wrap="square" rtlCol="0">
            <a:normAutofit fontScale="92500" lnSpcReduction="20000"/>
          </a:bodyPr>
          <a:lstStyle/>
          <a:p>
            <a:pPr algn="ctr"/>
            <a:r>
              <a:rPr lang="en-US" sz="1300">
                <a:solidFill>
                  <a:schemeClr val="tx1">
                    <a:lumMod val="75000"/>
                    <a:lumOff val="25000"/>
                  </a:schemeClr>
                </a:solidFill>
              </a:rPr>
              <a:t>Engineer the features</a:t>
            </a:r>
            <a:endParaRPr lang="en-SG" sz="1300" err="1">
              <a:solidFill>
                <a:schemeClr val="tx1">
                  <a:lumMod val="75000"/>
                  <a:lumOff val="25000"/>
                </a:schemeClr>
              </a:solidFill>
            </a:endParaRPr>
          </a:p>
        </p:txBody>
      </p:sp>
      <p:grpSp>
        <p:nvGrpSpPr>
          <p:cNvPr id="36" name="Group 35">
            <a:extLst>
              <a:ext uri="{FF2B5EF4-FFF2-40B4-BE49-F238E27FC236}">
                <a16:creationId xmlns:a16="http://schemas.microsoft.com/office/drawing/2014/main" id="{A61513C1-6BB5-4D9B-AFBE-7856EA3D8BF8}"/>
              </a:ext>
            </a:extLst>
          </p:cNvPr>
          <p:cNvGrpSpPr/>
          <p:nvPr/>
        </p:nvGrpSpPr>
        <p:grpSpPr>
          <a:xfrm>
            <a:off x="2347931" y="798104"/>
            <a:ext cx="6332519" cy="1328600"/>
            <a:chOff x="2347931" y="798104"/>
            <a:chExt cx="6332519" cy="1328600"/>
          </a:xfrm>
        </p:grpSpPr>
        <p:pic>
          <p:nvPicPr>
            <p:cNvPr id="9" name="Picture 8">
              <a:extLst>
                <a:ext uri="{FF2B5EF4-FFF2-40B4-BE49-F238E27FC236}">
                  <a16:creationId xmlns:a16="http://schemas.microsoft.com/office/drawing/2014/main" id="{0818DFE3-0D25-47EA-B2CE-34C3B0344A44}"/>
                </a:ext>
              </a:extLst>
            </p:cNvPr>
            <p:cNvPicPr>
              <a:picLocks noChangeAspect="1"/>
            </p:cNvPicPr>
            <p:nvPr/>
          </p:nvPicPr>
          <p:blipFill>
            <a:blip r:embed="rId2"/>
            <a:stretch>
              <a:fillRect/>
            </a:stretch>
          </p:blipFill>
          <p:spPr>
            <a:xfrm>
              <a:off x="2347931" y="1062207"/>
              <a:ext cx="413021" cy="584221"/>
            </a:xfrm>
            <a:prstGeom prst="rect">
              <a:avLst/>
            </a:prstGeom>
          </p:spPr>
        </p:pic>
        <p:sp>
          <p:nvSpPr>
            <p:cNvPr id="11" name="Arrow: Right 10">
              <a:extLst>
                <a:ext uri="{FF2B5EF4-FFF2-40B4-BE49-F238E27FC236}">
                  <a16:creationId xmlns:a16="http://schemas.microsoft.com/office/drawing/2014/main" id="{CC77AA0A-F4BC-46D4-BC9E-3B73575A70EA}"/>
                </a:ext>
              </a:extLst>
            </p:cNvPr>
            <p:cNvSpPr/>
            <p:nvPr/>
          </p:nvSpPr>
          <p:spPr>
            <a:xfrm>
              <a:off x="2826141" y="1228585"/>
              <a:ext cx="273094" cy="251463"/>
            </a:xfrm>
            <a:prstGeom prst="rightArrow">
              <a:avLst/>
            </a:prstGeom>
            <a:solidFill>
              <a:srgbClr val="FFC000"/>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SG"/>
            </a:p>
          </p:txBody>
        </p:sp>
        <p:pic>
          <p:nvPicPr>
            <p:cNvPr id="15" name="Picture 14">
              <a:extLst>
                <a:ext uri="{FF2B5EF4-FFF2-40B4-BE49-F238E27FC236}">
                  <a16:creationId xmlns:a16="http://schemas.microsoft.com/office/drawing/2014/main" id="{4B80E5AA-5A60-402E-9910-6176EE6376E6}"/>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3154558" y="1097719"/>
              <a:ext cx="670726" cy="504234"/>
            </a:xfrm>
            <a:prstGeom prst="rect">
              <a:avLst/>
            </a:prstGeom>
          </p:spPr>
        </p:pic>
        <p:pic>
          <p:nvPicPr>
            <p:cNvPr id="17" name="Picture 16">
              <a:extLst>
                <a:ext uri="{FF2B5EF4-FFF2-40B4-BE49-F238E27FC236}">
                  <a16:creationId xmlns:a16="http://schemas.microsoft.com/office/drawing/2014/main" id="{6FD69CF2-04B2-4EF1-A0F7-78A8CCABEE2E}"/>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3825284" y="1144810"/>
              <a:ext cx="538095" cy="457143"/>
            </a:xfrm>
            <a:prstGeom prst="rect">
              <a:avLst/>
            </a:prstGeom>
          </p:spPr>
        </p:pic>
        <p:sp>
          <p:nvSpPr>
            <p:cNvPr id="18" name="TextBox 17">
              <a:extLst>
                <a:ext uri="{FF2B5EF4-FFF2-40B4-BE49-F238E27FC236}">
                  <a16:creationId xmlns:a16="http://schemas.microsoft.com/office/drawing/2014/main" id="{073A833E-9401-4DFA-BB1D-1AB691607CC7}"/>
                </a:ext>
              </a:extLst>
            </p:cNvPr>
            <p:cNvSpPr txBox="1"/>
            <p:nvPr/>
          </p:nvSpPr>
          <p:spPr>
            <a:xfrm>
              <a:off x="3154558" y="1782146"/>
              <a:ext cx="914400" cy="284485"/>
            </a:xfrm>
            <a:prstGeom prst="rect">
              <a:avLst/>
            </a:prstGeom>
          </p:spPr>
          <p:txBody>
            <a:bodyPr wrap="none" rtlCol="0">
              <a:normAutofit lnSpcReduction="10000"/>
            </a:bodyPr>
            <a:lstStyle/>
            <a:p>
              <a:pPr algn="l"/>
              <a:r>
                <a:rPr lang="en-US" sz="1300">
                  <a:solidFill>
                    <a:schemeClr val="tx1">
                      <a:lumMod val="75000"/>
                      <a:lumOff val="25000"/>
                    </a:schemeClr>
                  </a:solidFill>
                </a:rPr>
                <a:t>Attributes?</a:t>
              </a:r>
              <a:endParaRPr lang="en-SG" sz="1300" err="1">
                <a:solidFill>
                  <a:schemeClr val="tx1">
                    <a:lumMod val="75000"/>
                    <a:lumOff val="25000"/>
                  </a:schemeClr>
                </a:solidFill>
              </a:endParaRPr>
            </a:p>
          </p:txBody>
        </p:sp>
        <p:sp>
          <p:nvSpPr>
            <p:cNvPr id="19" name="Arrow: Right 18">
              <a:extLst>
                <a:ext uri="{FF2B5EF4-FFF2-40B4-BE49-F238E27FC236}">
                  <a16:creationId xmlns:a16="http://schemas.microsoft.com/office/drawing/2014/main" id="{36BB8A5A-C11D-4E9F-97BC-79825EEDA488}"/>
                </a:ext>
              </a:extLst>
            </p:cNvPr>
            <p:cNvSpPr/>
            <p:nvPr/>
          </p:nvSpPr>
          <p:spPr>
            <a:xfrm>
              <a:off x="4493029" y="1237668"/>
              <a:ext cx="273094" cy="251463"/>
            </a:xfrm>
            <a:prstGeom prst="rightArrow">
              <a:avLst/>
            </a:prstGeom>
            <a:solidFill>
              <a:srgbClr val="FFC000"/>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SG"/>
            </a:p>
          </p:txBody>
        </p:sp>
        <p:pic>
          <p:nvPicPr>
            <p:cNvPr id="21" name="Picture 20">
              <a:extLst>
                <a:ext uri="{FF2B5EF4-FFF2-40B4-BE49-F238E27FC236}">
                  <a16:creationId xmlns:a16="http://schemas.microsoft.com/office/drawing/2014/main" id="{52E0FAC6-AC41-4799-B0EE-5177E7C0E743}"/>
                </a:ext>
              </a:extLst>
            </p:cNvPr>
            <p:cNvPicPr>
              <a:picLocks noChangeAspect="1"/>
            </p:cNvPicPr>
            <p:nvPr/>
          </p:nvPicPr>
          <p:blipFill>
            <a:blip r:embed="rId7"/>
            <a:stretch>
              <a:fillRect/>
            </a:stretch>
          </p:blipFill>
          <p:spPr>
            <a:xfrm>
              <a:off x="4812889" y="798104"/>
              <a:ext cx="806673" cy="910759"/>
            </a:xfrm>
            <a:prstGeom prst="rect">
              <a:avLst/>
            </a:prstGeom>
          </p:spPr>
        </p:pic>
        <p:sp>
          <p:nvSpPr>
            <p:cNvPr id="22" name="TextBox 21">
              <a:extLst>
                <a:ext uri="{FF2B5EF4-FFF2-40B4-BE49-F238E27FC236}">
                  <a16:creationId xmlns:a16="http://schemas.microsoft.com/office/drawing/2014/main" id="{D35ABED4-34A0-4FF0-8BE7-2542258FCE8C}"/>
                </a:ext>
              </a:extLst>
            </p:cNvPr>
            <p:cNvSpPr txBox="1"/>
            <p:nvPr/>
          </p:nvSpPr>
          <p:spPr>
            <a:xfrm>
              <a:off x="4260156" y="1708863"/>
              <a:ext cx="1555909" cy="417841"/>
            </a:xfrm>
            <a:prstGeom prst="rect">
              <a:avLst/>
            </a:prstGeom>
          </p:spPr>
          <p:txBody>
            <a:bodyPr wrap="square" rtlCol="0">
              <a:normAutofit fontScale="92500" lnSpcReduction="20000"/>
            </a:bodyPr>
            <a:lstStyle/>
            <a:p>
              <a:pPr algn="ctr"/>
              <a:r>
                <a:rPr lang="en-US" sz="1300">
                  <a:solidFill>
                    <a:schemeClr val="tx1">
                      <a:lumMod val="75000"/>
                      <a:lumOff val="25000"/>
                    </a:schemeClr>
                  </a:solidFill>
                </a:rPr>
                <a:t>Uni/ Bi/ Multivariant/  Statistics?</a:t>
              </a:r>
              <a:endParaRPr lang="en-SG" sz="1300" err="1">
                <a:solidFill>
                  <a:schemeClr val="tx1">
                    <a:lumMod val="75000"/>
                    <a:lumOff val="25000"/>
                  </a:schemeClr>
                </a:solidFill>
              </a:endParaRPr>
            </a:p>
          </p:txBody>
        </p:sp>
        <p:sp>
          <p:nvSpPr>
            <p:cNvPr id="23" name="Arrow: Right 22">
              <a:extLst>
                <a:ext uri="{FF2B5EF4-FFF2-40B4-BE49-F238E27FC236}">
                  <a16:creationId xmlns:a16="http://schemas.microsoft.com/office/drawing/2014/main" id="{51FDF824-62B4-4331-B3DE-56C5F947418F}"/>
                </a:ext>
              </a:extLst>
            </p:cNvPr>
            <p:cNvSpPr/>
            <p:nvPr/>
          </p:nvSpPr>
          <p:spPr>
            <a:xfrm>
              <a:off x="5816065" y="1228585"/>
              <a:ext cx="273094" cy="251463"/>
            </a:xfrm>
            <a:prstGeom prst="rightArrow">
              <a:avLst/>
            </a:prstGeom>
            <a:solidFill>
              <a:srgbClr val="FFC000"/>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SG"/>
            </a:p>
          </p:txBody>
        </p:sp>
        <p:pic>
          <p:nvPicPr>
            <p:cNvPr id="25" name="Picture 24">
              <a:extLst>
                <a:ext uri="{FF2B5EF4-FFF2-40B4-BE49-F238E27FC236}">
                  <a16:creationId xmlns:a16="http://schemas.microsoft.com/office/drawing/2014/main" id="{32EE7428-BDBD-48CA-82D4-9CC394FE43D3}"/>
                </a:ext>
              </a:extLst>
            </p:cNvPr>
            <p:cNvPicPr>
              <a:picLocks noChangeAspect="1"/>
            </p:cNvPicPr>
            <p:nvPr/>
          </p:nvPicPr>
          <p:blipFill>
            <a:blip r:embed="rId8">
              <a:extLst>
                <a:ext uri="{BEBA8EAE-BF5A-486C-A8C5-ECC9F3942E4B}">
                  <a14:imgProps xmlns:a14="http://schemas.microsoft.com/office/drawing/2010/main">
                    <a14:imgLayer r:embed="rId9">
                      <a14:imgEffect>
                        <a14:saturation sat="33000"/>
                      </a14:imgEffect>
                    </a14:imgLayer>
                  </a14:imgProps>
                </a:ext>
              </a:extLst>
            </a:blip>
            <a:stretch>
              <a:fillRect/>
            </a:stretch>
          </p:blipFill>
          <p:spPr>
            <a:xfrm>
              <a:off x="6219458" y="1097719"/>
              <a:ext cx="522497" cy="585830"/>
            </a:xfrm>
            <a:prstGeom prst="rect">
              <a:avLst/>
            </a:prstGeom>
          </p:spPr>
        </p:pic>
        <p:pic>
          <p:nvPicPr>
            <p:cNvPr id="27" name="Picture 26">
              <a:extLst>
                <a:ext uri="{FF2B5EF4-FFF2-40B4-BE49-F238E27FC236}">
                  <a16:creationId xmlns:a16="http://schemas.microsoft.com/office/drawing/2014/main" id="{A819A5C4-EFCD-4180-A66D-CB92B756F9A3}"/>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Lst>
            </a:blip>
            <a:stretch>
              <a:fillRect/>
            </a:stretch>
          </p:blipFill>
          <p:spPr>
            <a:xfrm>
              <a:off x="7013170" y="1110154"/>
              <a:ext cx="622733" cy="506489"/>
            </a:xfrm>
            <a:prstGeom prst="rect">
              <a:avLst/>
            </a:prstGeom>
          </p:spPr>
        </p:pic>
        <p:pic>
          <p:nvPicPr>
            <p:cNvPr id="29" name="Picture 28">
              <a:extLst>
                <a:ext uri="{FF2B5EF4-FFF2-40B4-BE49-F238E27FC236}">
                  <a16:creationId xmlns:a16="http://schemas.microsoft.com/office/drawing/2014/main" id="{C152E0A4-3409-46E3-A04F-458749E30E91}"/>
                </a:ext>
              </a:extLst>
            </p:cNvPr>
            <p:cNvPicPr>
              <a:picLocks noChangeAspect="1"/>
            </p:cNvPicPr>
            <p:nvPr/>
          </p:nvPicPr>
          <p:blipFill>
            <a:blip r:embed="rId12">
              <a:extLst>
                <a:ext uri="{BEBA8EAE-BF5A-486C-A8C5-ECC9F3942E4B}">
                  <a14:imgProps xmlns:a14="http://schemas.microsoft.com/office/drawing/2010/main">
                    <a14:imgLayer r:embed="rId13">
                      <a14:imgEffect>
                        <a14:saturation sat="0"/>
                      </a14:imgEffect>
                    </a14:imgLayer>
                  </a14:imgProps>
                </a:ext>
              </a:extLst>
            </a:blip>
            <a:stretch>
              <a:fillRect/>
            </a:stretch>
          </p:blipFill>
          <p:spPr>
            <a:xfrm>
              <a:off x="8041090" y="1110154"/>
              <a:ext cx="639360" cy="604986"/>
            </a:xfrm>
            <a:prstGeom prst="rect">
              <a:avLst/>
            </a:prstGeom>
          </p:spPr>
        </p:pic>
        <p:sp>
          <p:nvSpPr>
            <p:cNvPr id="31" name="Arrow: Right 30">
              <a:extLst>
                <a:ext uri="{FF2B5EF4-FFF2-40B4-BE49-F238E27FC236}">
                  <a16:creationId xmlns:a16="http://schemas.microsoft.com/office/drawing/2014/main" id="{37D90BEF-4C1D-445E-AECB-696AC315D733}"/>
                </a:ext>
              </a:extLst>
            </p:cNvPr>
            <p:cNvSpPr/>
            <p:nvPr/>
          </p:nvSpPr>
          <p:spPr>
            <a:xfrm>
              <a:off x="7688257" y="1242578"/>
              <a:ext cx="273094" cy="251463"/>
            </a:xfrm>
            <a:prstGeom prst="rightArrow">
              <a:avLst/>
            </a:prstGeom>
            <a:solidFill>
              <a:srgbClr val="FFC000"/>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SG"/>
            </a:p>
          </p:txBody>
        </p:sp>
        <p:sp>
          <p:nvSpPr>
            <p:cNvPr id="32" name="TextBox 31">
              <a:extLst>
                <a:ext uri="{FF2B5EF4-FFF2-40B4-BE49-F238E27FC236}">
                  <a16:creationId xmlns:a16="http://schemas.microsoft.com/office/drawing/2014/main" id="{83DA85F4-3F47-4665-BEB3-14FF702982B2}"/>
                </a:ext>
              </a:extLst>
            </p:cNvPr>
            <p:cNvSpPr txBox="1"/>
            <p:nvPr/>
          </p:nvSpPr>
          <p:spPr>
            <a:xfrm>
              <a:off x="5902473" y="1658695"/>
              <a:ext cx="1678964" cy="417841"/>
            </a:xfrm>
            <a:prstGeom prst="rect">
              <a:avLst/>
            </a:prstGeom>
          </p:spPr>
          <p:txBody>
            <a:bodyPr wrap="square" rtlCol="0">
              <a:normAutofit fontScale="92500" lnSpcReduction="20000"/>
            </a:bodyPr>
            <a:lstStyle/>
            <a:p>
              <a:pPr algn="ctr"/>
              <a:r>
                <a:rPr lang="en-US" sz="1300">
                  <a:solidFill>
                    <a:schemeClr val="tx1">
                      <a:lumMod val="75000"/>
                      <a:lumOff val="25000"/>
                    </a:schemeClr>
                  </a:solidFill>
                </a:rPr>
                <a:t>Missing Values, </a:t>
              </a:r>
              <a:r>
                <a:rPr lang="en-US" sz="1300" err="1">
                  <a:solidFill>
                    <a:schemeClr val="tx1">
                      <a:lumMod val="75000"/>
                      <a:lumOff val="25000"/>
                    </a:schemeClr>
                  </a:solidFill>
                </a:rPr>
                <a:t>Abberants</a:t>
              </a:r>
              <a:r>
                <a:rPr lang="en-US" sz="1300">
                  <a:solidFill>
                    <a:schemeClr val="tx1">
                      <a:lumMod val="75000"/>
                      <a:lumOff val="25000"/>
                    </a:schemeClr>
                  </a:solidFill>
                </a:rPr>
                <a:t>, Outliers</a:t>
              </a:r>
              <a:endParaRPr lang="en-SG" sz="1300" err="1">
                <a:solidFill>
                  <a:schemeClr val="tx1">
                    <a:lumMod val="75000"/>
                    <a:lumOff val="25000"/>
                  </a:schemeClr>
                </a:solidFill>
              </a:endParaRPr>
            </a:p>
          </p:txBody>
        </p:sp>
        <p:sp>
          <p:nvSpPr>
            <p:cNvPr id="33" name="TextBox 32">
              <a:extLst>
                <a:ext uri="{FF2B5EF4-FFF2-40B4-BE49-F238E27FC236}">
                  <a16:creationId xmlns:a16="http://schemas.microsoft.com/office/drawing/2014/main" id="{E00E9E5B-B400-4387-A85A-96B0058BB4AF}"/>
                </a:ext>
              </a:extLst>
            </p:cNvPr>
            <p:cNvSpPr txBox="1"/>
            <p:nvPr/>
          </p:nvSpPr>
          <p:spPr>
            <a:xfrm>
              <a:off x="6723200" y="1130666"/>
              <a:ext cx="914400" cy="914400"/>
            </a:xfrm>
            <a:prstGeom prst="rect">
              <a:avLst/>
            </a:prstGeom>
          </p:spPr>
          <p:txBody>
            <a:bodyPr wrap="none" rtlCol="0">
              <a:normAutofit/>
            </a:bodyPr>
            <a:lstStyle/>
            <a:p>
              <a:pPr algn="l"/>
              <a:endParaRPr lang="en-SG" sz="1300" err="1">
                <a:solidFill>
                  <a:schemeClr val="tx1">
                    <a:lumMod val="75000"/>
                    <a:lumOff val="25000"/>
                  </a:schemeClr>
                </a:solidFill>
              </a:endParaRPr>
            </a:p>
          </p:txBody>
        </p:sp>
        <p:sp>
          <p:nvSpPr>
            <p:cNvPr id="35" name="TextBox 34">
              <a:extLst>
                <a:ext uri="{FF2B5EF4-FFF2-40B4-BE49-F238E27FC236}">
                  <a16:creationId xmlns:a16="http://schemas.microsoft.com/office/drawing/2014/main" id="{3F77BF6A-DD34-4867-9B01-A4B6729FB60A}"/>
                </a:ext>
              </a:extLst>
            </p:cNvPr>
            <p:cNvSpPr txBox="1"/>
            <p:nvPr/>
          </p:nvSpPr>
          <p:spPr>
            <a:xfrm>
              <a:off x="6694067" y="1140778"/>
              <a:ext cx="327269" cy="358332"/>
            </a:xfrm>
            <a:prstGeom prst="rect">
              <a:avLst/>
            </a:prstGeom>
          </p:spPr>
          <p:txBody>
            <a:bodyPr wrap="square" rtlCol="0">
              <a:noAutofit/>
            </a:bodyPr>
            <a:lstStyle/>
            <a:p>
              <a:pPr algn="ctr"/>
              <a:r>
                <a:rPr lang="en-US" sz="2000">
                  <a:solidFill>
                    <a:schemeClr val="tx1">
                      <a:lumMod val="75000"/>
                      <a:lumOff val="25000"/>
                    </a:schemeClr>
                  </a:solidFill>
                </a:rPr>
                <a:t>&amp;</a:t>
              </a:r>
              <a:endParaRPr lang="en-SG" sz="2000" err="1">
                <a:solidFill>
                  <a:schemeClr val="tx1">
                    <a:lumMod val="75000"/>
                    <a:lumOff val="25000"/>
                  </a:schemeClr>
                </a:solidFill>
              </a:endParaRPr>
            </a:p>
          </p:txBody>
        </p:sp>
      </p:grpSp>
      <p:sp>
        <p:nvSpPr>
          <p:cNvPr id="37" name="Rectangle 36">
            <a:extLst>
              <a:ext uri="{FF2B5EF4-FFF2-40B4-BE49-F238E27FC236}">
                <a16:creationId xmlns:a16="http://schemas.microsoft.com/office/drawing/2014/main" id="{8AD9554F-EC92-44F3-8D7B-B6524B5C11F3}"/>
              </a:ext>
            </a:extLst>
          </p:cNvPr>
          <p:cNvSpPr/>
          <p:nvPr/>
        </p:nvSpPr>
        <p:spPr>
          <a:xfrm>
            <a:off x="447675" y="2673026"/>
            <a:ext cx="1668508" cy="5660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Data Cleaning</a:t>
            </a:r>
            <a:endParaRPr lang="en-SG"/>
          </a:p>
        </p:txBody>
      </p:sp>
      <p:cxnSp>
        <p:nvCxnSpPr>
          <p:cNvPr id="41" name="Connector: Elbow 40">
            <a:extLst>
              <a:ext uri="{FF2B5EF4-FFF2-40B4-BE49-F238E27FC236}">
                <a16:creationId xmlns:a16="http://schemas.microsoft.com/office/drawing/2014/main" id="{ED1A59B9-F82F-487F-A117-7A3EF9DABC85}"/>
              </a:ext>
            </a:extLst>
          </p:cNvPr>
          <p:cNvCxnSpPr>
            <a:stCxn id="32" idx="2"/>
            <a:endCxn id="37" idx="0"/>
          </p:cNvCxnSpPr>
          <p:nvPr/>
        </p:nvCxnSpPr>
        <p:spPr>
          <a:xfrm rot="5400000">
            <a:off x="3713697" y="-355232"/>
            <a:ext cx="596490" cy="5460026"/>
          </a:xfrm>
          <a:prstGeom prst="bentConnector3">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2" name="Table 41">
            <a:extLst>
              <a:ext uri="{FF2B5EF4-FFF2-40B4-BE49-F238E27FC236}">
                <a16:creationId xmlns:a16="http://schemas.microsoft.com/office/drawing/2014/main" id="{FC7EC16C-5786-48CF-8497-02B5D976590E}"/>
              </a:ext>
            </a:extLst>
          </p:cNvPr>
          <p:cNvGraphicFramePr>
            <a:graphicFrameLocks noGrp="1"/>
          </p:cNvGraphicFramePr>
          <p:nvPr>
            <p:extLst>
              <p:ext uri="{D42A27DB-BD31-4B8C-83A1-F6EECF244321}">
                <p14:modId xmlns:p14="http://schemas.microsoft.com/office/powerpoint/2010/main" val="1442871649"/>
              </p:ext>
            </p:extLst>
          </p:nvPr>
        </p:nvGraphicFramePr>
        <p:xfrm>
          <a:off x="2347931" y="2913855"/>
          <a:ext cx="1294908" cy="1026795"/>
        </p:xfrm>
        <a:graphic>
          <a:graphicData uri="http://schemas.openxmlformats.org/drawingml/2006/table">
            <a:tbl>
              <a:tblPr firstRow="1" bandRow="1"/>
              <a:tblGrid>
                <a:gridCol w="323727">
                  <a:extLst>
                    <a:ext uri="{9D8B030D-6E8A-4147-A177-3AD203B41FA5}">
                      <a16:colId xmlns:a16="http://schemas.microsoft.com/office/drawing/2014/main" val="3802524692"/>
                    </a:ext>
                  </a:extLst>
                </a:gridCol>
                <a:gridCol w="323727">
                  <a:extLst>
                    <a:ext uri="{9D8B030D-6E8A-4147-A177-3AD203B41FA5}">
                      <a16:colId xmlns:a16="http://schemas.microsoft.com/office/drawing/2014/main" val="4170166650"/>
                    </a:ext>
                  </a:extLst>
                </a:gridCol>
                <a:gridCol w="323727">
                  <a:extLst>
                    <a:ext uri="{9D8B030D-6E8A-4147-A177-3AD203B41FA5}">
                      <a16:colId xmlns:a16="http://schemas.microsoft.com/office/drawing/2014/main" val="380605761"/>
                    </a:ext>
                  </a:extLst>
                </a:gridCol>
                <a:gridCol w="323727">
                  <a:extLst>
                    <a:ext uri="{9D8B030D-6E8A-4147-A177-3AD203B41FA5}">
                      <a16:colId xmlns:a16="http://schemas.microsoft.com/office/drawing/2014/main" val="1527074070"/>
                    </a:ext>
                  </a:extLst>
                </a:gridCol>
              </a:tblGrid>
              <a:tr h="133193">
                <a:tc>
                  <a:txBody>
                    <a:bodyPr/>
                    <a:lstStyle/>
                    <a:p>
                      <a:pPr algn="ctr" fontAlgn="ctr"/>
                      <a:r>
                        <a:rPr lang="en-SG" sz="900" b="0" i="0" u="none" strike="noStrike">
                          <a:solidFill>
                            <a:srgbClr val="FFFFFF"/>
                          </a:solidFill>
                          <a:effectLst/>
                          <a:latin typeface="Arial" panose="020B0604020202020204" pitchFamily="34" charset="0"/>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tc>
                  <a:txBody>
                    <a:bodyPr/>
                    <a:lstStyle/>
                    <a:p>
                      <a:pPr algn="ctr" fontAlgn="ctr"/>
                      <a:r>
                        <a:rPr lang="en-SG" sz="900" b="0" i="0" u="none" strike="noStrike">
                          <a:solidFill>
                            <a:srgbClr val="FFFFFF"/>
                          </a:solidFill>
                          <a:effectLst/>
                          <a:latin typeface="Arial" panose="020B0604020202020204" pitchFamily="34" charset="0"/>
                        </a:rPr>
                        <a:t>Y</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tc>
                  <a:txBody>
                    <a:bodyPr/>
                    <a:lstStyle/>
                    <a:p>
                      <a:pPr algn="l" fontAlgn="b"/>
                      <a:r>
                        <a:rPr lang="en-SG" sz="9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endParaRPr lang="en-SG" sz="9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3140797608"/>
                  </a:ext>
                </a:extLst>
              </a:tr>
              <a:tr h="133193">
                <a:tc>
                  <a:txBody>
                    <a:bodyPr/>
                    <a:lstStyle/>
                    <a:p>
                      <a:pPr algn="l" fontAlgn="ctr"/>
                      <a:r>
                        <a:rPr lang="en-SG" sz="900" b="0" i="0" u="none" strike="noStrike">
                          <a:solidFill>
                            <a:srgbClr val="404040"/>
                          </a:solidFill>
                          <a:effectLst/>
                          <a:latin typeface="Arial" panose="020B0604020202020204"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SG" sz="900" b="0" i="0" u="none" strike="noStrike">
                          <a:solidFill>
                            <a:srgbClr val="404040"/>
                          </a:solidFill>
                          <a:effectLst/>
                          <a:latin typeface="Arial" panose="020B0604020202020204" pitchFamily="34" charset="0"/>
                        </a:rPr>
                        <a:t>b</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SG" sz="9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a:noFill/>
                    </a:lnT>
                    <a:lnB>
                      <a:noFill/>
                    </a:lnB>
                    <a:solidFill>
                      <a:srgbClr val="FFFFFF"/>
                    </a:solidFill>
                  </a:tcPr>
                </a:tc>
                <a:tc>
                  <a:txBody>
                    <a:bodyPr/>
                    <a:lstStyle/>
                    <a:p>
                      <a:pPr algn="ctr" fontAlgn="ctr"/>
                      <a:r>
                        <a:rPr lang="en-SG" sz="900" b="0" i="0" u="none" strike="noStrike">
                          <a:solidFill>
                            <a:srgbClr val="FFFFFF"/>
                          </a:solidFill>
                          <a:effectLst/>
                          <a:latin typeface="Arial" panose="020B0604020202020204" pitchFamily="34" charset="0"/>
                        </a:rPr>
                        <a:t>Z</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BFBFBF"/>
                      </a:solidFill>
                      <a:prstDash val="solid"/>
                      <a:round/>
                      <a:headEnd type="none" w="med" len="med"/>
                      <a:tailEnd type="none" w="med" len="med"/>
                    </a:lnB>
                    <a:solidFill>
                      <a:srgbClr val="1B6967"/>
                    </a:solidFill>
                  </a:tcPr>
                </a:tc>
                <a:extLst>
                  <a:ext uri="{0D108BD9-81ED-4DB2-BD59-A6C34878D82A}">
                    <a16:rowId xmlns:a16="http://schemas.microsoft.com/office/drawing/2014/main" val="1428295187"/>
                  </a:ext>
                </a:extLst>
              </a:tr>
              <a:tr h="133193">
                <a:tc>
                  <a:txBody>
                    <a:bodyPr/>
                    <a:lstStyle/>
                    <a:p>
                      <a:pPr algn="l" fontAlgn="ctr"/>
                      <a:r>
                        <a:rPr lang="en-SG" sz="900" b="0" i="0" u="none" strike="noStrike">
                          <a:solidFill>
                            <a:srgbClr val="404040"/>
                          </a:solidFill>
                          <a:effectLst/>
                          <a:latin typeface="Arial" panose="020B0604020202020204"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SG" sz="900" b="0" i="0" u="none" strike="noStrike">
                          <a:solidFill>
                            <a:srgbClr val="404040"/>
                          </a:solidFill>
                          <a:effectLst/>
                          <a:latin typeface="Arial" panose="020B0604020202020204" pitchFamily="34" charset="0"/>
                        </a:rPr>
                        <a:t>b</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SG" sz="9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a:noFill/>
                    </a:lnT>
                    <a:lnB>
                      <a:noFill/>
                    </a:lnB>
                    <a:solidFill>
                      <a:srgbClr val="FFFFFF"/>
                    </a:solidFill>
                  </a:tcPr>
                </a:tc>
                <a:tc>
                  <a:txBody>
                    <a:bodyPr/>
                    <a:lstStyle/>
                    <a:p>
                      <a:pPr algn="ctr" fontAlgn="ctr"/>
                      <a:r>
                        <a:rPr lang="en-SG" sz="900" b="0" i="0" u="none" strike="noStrike">
                          <a:solidFill>
                            <a:srgbClr val="404040"/>
                          </a:solidFill>
                          <a:effectLst/>
                          <a:latin typeface="Arial" panose="020B0604020202020204" pitchFamily="34" charset="0"/>
                        </a:rPr>
                        <a:t>c</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2698021868"/>
                  </a:ext>
                </a:extLst>
              </a:tr>
              <a:tr h="133193">
                <a:tc>
                  <a:txBody>
                    <a:bodyPr/>
                    <a:lstStyle/>
                    <a:p>
                      <a:pPr algn="l" fontAlgn="ctr"/>
                      <a:r>
                        <a:rPr lang="en-SG" sz="900" b="0" i="0" u="none" strike="noStrike">
                          <a:solidFill>
                            <a:srgbClr val="404040"/>
                          </a:solidFill>
                          <a:effectLst/>
                          <a:latin typeface="Arial" panose="020B0604020202020204"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SG" sz="900" b="0" i="0" u="none" strike="noStrike">
                          <a:solidFill>
                            <a:srgbClr val="404040"/>
                          </a:solidFill>
                          <a:effectLst/>
                          <a:latin typeface="Arial" panose="020B0604020202020204" pitchFamily="34" charset="0"/>
                        </a:rPr>
                        <a:t>b</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SG" sz="9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a:noFill/>
                    </a:lnT>
                    <a:lnB>
                      <a:noFill/>
                    </a:lnB>
                    <a:solidFill>
                      <a:srgbClr val="FFFFFF"/>
                    </a:solidFill>
                  </a:tcPr>
                </a:tc>
                <a:tc>
                  <a:txBody>
                    <a:bodyPr/>
                    <a:lstStyle/>
                    <a:p>
                      <a:pPr algn="ctr" fontAlgn="ctr"/>
                      <a:r>
                        <a:rPr lang="en-SG" sz="900" b="0" i="0" u="none" strike="noStrike">
                          <a:solidFill>
                            <a:srgbClr val="404040"/>
                          </a:solidFill>
                          <a:effectLst/>
                          <a:latin typeface="Arial" panose="020B0604020202020204" pitchFamily="34" charset="0"/>
                        </a:rPr>
                        <a:t>NAN</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4270411224"/>
                  </a:ext>
                </a:extLst>
              </a:tr>
              <a:tr h="133193">
                <a:tc>
                  <a:txBody>
                    <a:bodyPr/>
                    <a:lstStyle/>
                    <a:p>
                      <a:pPr algn="l" fontAlgn="ctr"/>
                      <a:r>
                        <a:rPr lang="en-SG" sz="900" b="0" i="0" u="none" strike="noStrike">
                          <a:solidFill>
                            <a:srgbClr val="404040"/>
                          </a:solidFill>
                          <a:effectLst/>
                          <a:latin typeface="Arial" panose="020B0604020202020204"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ctr" fontAlgn="ctr"/>
                      <a:r>
                        <a:rPr lang="en-SG" sz="900" b="0" i="0" u="none" strike="noStrike">
                          <a:solidFill>
                            <a:srgbClr val="404040"/>
                          </a:solidFill>
                          <a:effectLst/>
                          <a:latin typeface="Arial" panose="020B0604020202020204" pitchFamily="34" charset="0"/>
                        </a:rPr>
                        <a:t>b</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tc>
                  <a:txBody>
                    <a:bodyPr/>
                    <a:lstStyle/>
                    <a:p>
                      <a:pPr algn="l" fontAlgn="b"/>
                      <a:r>
                        <a:rPr lang="en-SG" sz="9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a:noFill/>
                    </a:lnT>
                    <a:lnB>
                      <a:noFill/>
                    </a:lnB>
                    <a:solidFill>
                      <a:srgbClr val="FFFFFF"/>
                    </a:solidFill>
                  </a:tcPr>
                </a:tc>
                <a:tc>
                  <a:txBody>
                    <a:bodyPr/>
                    <a:lstStyle/>
                    <a:p>
                      <a:pPr algn="ctr" fontAlgn="ctr"/>
                      <a:r>
                        <a:rPr lang="en-SG" sz="900" b="0" i="0" u="none" strike="noStrike">
                          <a:solidFill>
                            <a:srgbClr val="404040"/>
                          </a:solidFill>
                          <a:effectLst/>
                          <a:latin typeface="Arial" panose="020B0604020202020204" pitchFamily="34" charset="0"/>
                        </a:rPr>
                        <a:t>NAN</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3260138558"/>
                  </a:ext>
                </a:extLst>
              </a:tr>
              <a:tr h="133193">
                <a:tc>
                  <a:txBody>
                    <a:bodyPr/>
                    <a:lstStyle/>
                    <a:p>
                      <a:pPr algn="l" fontAlgn="ctr"/>
                      <a:r>
                        <a:rPr lang="en-SG" sz="900" b="0" i="0" u="none" strike="noStrike">
                          <a:solidFill>
                            <a:srgbClr val="404040"/>
                          </a:solidFill>
                          <a:effectLst/>
                          <a:latin typeface="Arial" panose="020B0604020202020204"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SG" sz="900" b="0" i="0" u="none" strike="noStrike">
                          <a:solidFill>
                            <a:srgbClr val="404040"/>
                          </a:solidFill>
                          <a:effectLst/>
                          <a:latin typeface="Arial" panose="020B0604020202020204" pitchFamily="34" charset="0"/>
                        </a:rPr>
                        <a:t>b</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SG" sz="9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dash"/>
                      <a:round/>
                      <a:headEnd type="none" w="med" len="med"/>
                      <a:tailEnd type="none" w="med" len="med"/>
                    </a:lnR>
                    <a:lnT>
                      <a:noFill/>
                    </a:lnT>
                    <a:lnB>
                      <a:noFill/>
                    </a:lnB>
                    <a:solidFill>
                      <a:srgbClr val="FFFFFF"/>
                    </a:solidFill>
                  </a:tcPr>
                </a:tc>
                <a:tc>
                  <a:txBody>
                    <a:bodyPr/>
                    <a:lstStyle/>
                    <a:p>
                      <a:pPr algn="ctr" fontAlgn="ctr"/>
                      <a:r>
                        <a:rPr lang="en-SG" sz="900" b="0" i="0" u="none" strike="noStrike">
                          <a:solidFill>
                            <a:srgbClr val="404040"/>
                          </a:solidFill>
                          <a:effectLst/>
                          <a:latin typeface="Arial" panose="020B0604020202020204" pitchFamily="34" charset="0"/>
                        </a:rPr>
                        <a:t>NAN</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FFF"/>
                    </a:solidFill>
                  </a:tcPr>
                </a:tc>
                <a:extLst>
                  <a:ext uri="{0D108BD9-81ED-4DB2-BD59-A6C34878D82A}">
                    <a16:rowId xmlns:a16="http://schemas.microsoft.com/office/drawing/2014/main" val="2889010115"/>
                  </a:ext>
                </a:extLst>
              </a:tr>
              <a:tr h="133193">
                <a:tc>
                  <a:txBody>
                    <a:bodyPr/>
                    <a:lstStyle/>
                    <a:p>
                      <a:pPr algn="l" fontAlgn="b"/>
                      <a:r>
                        <a:rPr lang="en-SG" sz="900" b="0" i="0" u="none" strike="noStrike">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SG" sz="900" b="0" i="0" u="none" strike="noStrike">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SG" sz="900" b="0"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dash"/>
                      <a:round/>
                      <a:headEnd type="none" w="med" len="med"/>
                      <a:tailEnd type="none" w="med" len="med"/>
                    </a:lnR>
                    <a:lnT>
                      <a:noFill/>
                    </a:lnT>
                    <a:lnB>
                      <a:noFill/>
                    </a:lnB>
                    <a:solidFill>
                      <a:srgbClr val="FFFFFF"/>
                    </a:solidFill>
                  </a:tcPr>
                </a:tc>
                <a:tc>
                  <a:txBody>
                    <a:bodyPr/>
                    <a:lstStyle/>
                    <a:p>
                      <a:pPr algn="ctr" fontAlgn="ctr"/>
                      <a:r>
                        <a:rPr lang="en-SG" sz="900" b="0" i="0" u="none" strike="noStrike">
                          <a:solidFill>
                            <a:srgbClr val="404040"/>
                          </a:solidFill>
                          <a:effectLst/>
                          <a:latin typeface="Arial" panose="020B0604020202020204" pitchFamily="34" charset="0"/>
                        </a:rPr>
                        <a:t>NAN</a:t>
                      </a:r>
                    </a:p>
                  </a:txBody>
                  <a:tcPr marL="9525" marR="9525" marT="9525" marB="0" anchor="ctr">
                    <a:lnL w="6350" cap="flat" cmpd="sng" algn="ctr">
                      <a:solidFill>
                        <a:srgbClr val="000000"/>
                      </a:solidFill>
                      <a:prstDash val="dash"/>
                      <a:round/>
                      <a:headEnd type="none" w="med" len="med"/>
                      <a:tailEnd type="none" w="med" len="med"/>
                    </a:lnL>
                    <a:lnR w="6350" cap="flat" cmpd="sng" algn="ctr">
                      <a:solidFill>
                        <a:srgbClr val="000000"/>
                      </a:solidFill>
                      <a:prstDash val="dash"/>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000000"/>
                      </a:solidFill>
                      <a:prstDash val="dash"/>
                      <a:round/>
                      <a:headEnd type="none" w="med" len="med"/>
                      <a:tailEnd type="none" w="med" len="med"/>
                    </a:lnB>
                    <a:solidFill>
                      <a:srgbClr val="FFFFFF"/>
                    </a:solidFill>
                  </a:tcPr>
                </a:tc>
                <a:extLst>
                  <a:ext uri="{0D108BD9-81ED-4DB2-BD59-A6C34878D82A}">
                    <a16:rowId xmlns:a16="http://schemas.microsoft.com/office/drawing/2014/main" val="1007942050"/>
                  </a:ext>
                </a:extLst>
              </a:tr>
            </a:tbl>
          </a:graphicData>
        </a:graphic>
      </p:graphicFrame>
      <p:sp>
        <p:nvSpPr>
          <p:cNvPr id="46" name="TextBox 45">
            <a:extLst>
              <a:ext uri="{FF2B5EF4-FFF2-40B4-BE49-F238E27FC236}">
                <a16:creationId xmlns:a16="http://schemas.microsoft.com/office/drawing/2014/main" id="{7A80854D-E987-406E-AA03-A2A44F63152E}"/>
              </a:ext>
            </a:extLst>
          </p:cNvPr>
          <p:cNvSpPr txBox="1"/>
          <p:nvPr/>
        </p:nvSpPr>
        <p:spPr>
          <a:xfrm>
            <a:off x="2288173" y="2427091"/>
            <a:ext cx="2173671" cy="387350"/>
          </a:xfrm>
          <a:prstGeom prst="rect">
            <a:avLst/>
          </a:prstGeom>
        </p:spPr>
        <p:txBody>
          <a:bodyPr wrap="square" rtlCol="0">
            <a:normAutofit fontScale="92500"/>
          </a:bodyPr>
          <a:lstStyle/>
          <a:p>
            <a:pPr algn="ctr"/>
            <a:r>
              <a:rPr lang="en-US" sz="1300" b="1" u="sng">
                <a:solidFill>
                  <a:schemeClr val="tx1">
                    <a:lumMod val="75000"/>
                    <a:lumOff val="25000"/>
                  </a:schemeClr>
                </a:solidFill>
              </a:rPr>
              <a:t>Drop Data based on criteria</a:t>
            </a:r>
            <a:endParaRPr lang="en-SG" sz="1300" b="1" u="sng" err="1">
              <a:solidFill>
                <a:schemeClr val="tx1">
                  <a:lumMod val="75000"/>
                  <a:lumOff val="25000"/>
                </a:schemeClr>
              </a:solidFill>
            </a:endParaRPr>
          </a:p>
        </p:txBody>
      </p:sp>
      <p:sp>
        <p:nvSpPr>
          <p:cNvPr id="49" name="Arrow: Down 48">
            <a:extLst>
              <a:ext uri="{FF2B5EF4-FFF2-40B4-BE49-F238E27FC236}">
                <a16:creationId xmlns:a16="http://schemas.microsoft.com/office/drawing/2014/main" id="{D56AD549-81DE-4BC6-A88C-E01A70728014}"/>
              </a:ext>
            </a:extLst>
          </p:cNvPr>
          <p:cNvSpPr/>
          <p:nvPr/>
        </p:nvSpPr>
        <p:spPr>
          <a:xfrm>
            <a:off x="3375009" y="2831892"/>
            <a:ext cx="229823" cy="196488"/>
          </a:xfrm>
          <a:prstGeom prst="downArrow">
            <a:avLst/>
          </a:prstGeom>
          <a:solidFill>
            <a:srgbClr val="FF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0" name="TextBox 49">
            <a:extLst>
              <a:ext uri="{FF2B5EF4-FFF2-40B4-BE49-F238E27FC236}">
                <a16:creationId xmlns:a16="http://schemas.microsoft.com/office/drawing/2014/main" id="{8C6445B9-764D-4E98-83F2-B2F1A3527933}"/>
              </a:ext>
            </a:extLst>
          </p:cNvPr>
          <p:cNvSpPr txBox="1"/>
          <p:nvPr/>
        </p:nvSpPr>
        <p:spPr>
          <a:xfrm>
            <a:off x="110981" y="4201419"/>
            <a:ext cx="4354383" cy="1444666"/>
          </a:xfrm>
          <a:prstGeom prst="rect">
            <a:avLst/>
          </a:prstGeom>
        </p:spPr>
        <p:txBody>
          <a:bodyPr wrap="square" rtlCol="0">
            <a:normAutofit/>
          </a:bodyPr>
          <a:lstStyle/>
          <a:p>
            <a:pPr algn="ctr"/>
            <a:r>
              <a:rPr lang="en-US" sz="1200" dirty="0">
                <a:solidFill>
                  <a:schemeClr val="tx1">
                    <a:lumMod val="75000"/>
                    <a:lumOff val="25000"/>
                  </a:schemeClr>
                </a:solidFill>
              </a:rPr>
              <a:t>Fill Missing with regression-based values</a:t>
            </a:r>
          </a:p>
          <a:p>
            <a:pPr marL="171450" indent="-171450">
              <a:buFont typeface="Arial" panose="020B0604020202020204" pitchFamily="34" charset="0"/>
              <a:buChar char="•"/>
            </a:pPr>
            <a:r>
              <a:rPr lang="en-US" sz="1200" dirty="0">
                <a:solidFill>
                  <a:schemeClr val="tx1">
                    <a:lumMod val="75000"/>
                    <a:lumOff val="25000"/>
                  </a:schemeClr>
                </a:solidFill>
                <a:sym typeface="Wingdings" panose="05000000000000000000" pitchFamily="2" charset="2"/>
              </a:rPr>
              <a:t>Typically, data scientist use statistics to look for statistical patterns, fill values based on these “patterns”</a:t>
            </a:r>
          </a:p>
          <a:p>
            <a:pPr marL="171450" indent="-171450">
              <a:buFont typeface="Arial" panose="020B0604020202020204" pitchFamily="34" charset="0"/>
              <a:buChar char="•"/>
            </a:pPr>
            <a:r>
              <a:rPr lang="en-US" sz="1200" dirty="0">
                <a:solidFill>
                  <a:schemeClr val="tx1">
                    <a:lumMod val="75000"/>
                    <a:lumOff val="25000"/>
                  </a:schemeClr>
                </a:solidFill>
                <a:sym typeface="Wingdings" panose="05000000000000000000" pitchFamily="2" charset="2"/>
              </a:rPr>
              <a:t>A better alternative is to apply </a:t>
            </a:r>
            <a:r>
              <a:rPr lang="en-US" sz="1200" b="1" u="sng" dirty="0">
                <a:solidFill>
                  <a:srgbClr val="0070C0"/>
                </a:solidFill>
                <a:effectLst>
                  <a:outerShdw blurRad="38100" dist="38100" dir="2700000" algn="tl">
                    <a:srgbClr val="000000">
                      <a:alpha val="43137"/>
                    </a:srgbClr>
                  </a:outerShdw>
                </a:effectLst>
                <a:sym typeface="Wingdings" panose="05000000000000000000" pitchFamily="2" charset="2"/>
              </a:rPr>
              <a:t>DOMAIN KNOWLEDGE</a:t>
            </a:r>
            <a:r>
              <a:rPr lang="en-US" sz="1200" b="1" u="sng" dirty="0">
                <a:solidFill>
                  <a:schemeClr val="tx1">
                    <a:lumMod val="75000"/>
                    <a:lumOff val="25000"/>
                  </a:schemeClr>
                </a:solidFill>
                <a:effectLst>
                  <a:outerShdw blurRad="38100" dist="38100" dir="2700000" algn="tl">
                    <a:srgbClr val="000000">
                      <a:alpha val="43137"/>
                    </a:srgbClr>
                  </a:outerShdw>
                </a:effectLst>
                <a:sym typeface="Wingdings" panose="05000000000000000000" pitchFamily="2" charset="2"/>
              </a:rPr>
              <a:t> </a:t>
            </a:r>
            <a:r>
              <a:rPr lang="en-US" sz="1200" dirty="0">
                <a:solidFill>
                  <a:schemeClr val="tx1">
                    <a:lumMod val="75000"/>
                    <a:lumOff val="25000"/>
                  </a:schemeClr>
                </a:solidFill>
                <a:sym typeface="Wingdings" panose="05000000000000000000" pitchFamily="2" charset="2"/>
              </a:rPr>
              <a:t>where a RE/ Petrophysics uses industry learnt relationships and applies them as </a:t>
            </a:r>
            <a:r>
              <a:rPr lang="en-US" sz="1200" dirty="0" err="1">
                <a:solidFill>
                  <a:schemeClr val="tx1">
                    <a:lumMod val="75000"/>
                    <a:lumOff val="25000"/>
                  </a:schemeClr>
                </a:solidFill>
                <a:sym typeface="Wingdings" panose="05000000000000000000" pitchFamily="2" charset="2"/>
              </a:rPr>
              <a:t>regressional</a:t>
            </a:r>
            <a:r>
              <a:rPr lang="en-US" sz="1200" dirty="0">
                <a:solidFill>
                  <a:schemeClr val="tx1">
                    <a:lumMod val="75000"/>
                    <a:lumOff val="25000"/>
                  </a:schemeClr>
                </a:solidFill>
                <a:sym typeface="Wingdings" panose="05000000000000000000" pitchFamily="2" charset="2"/>
              </a:rPr>
              <a:t> trends to create pseudo-data</a:t>
            </a:r>
            <a:endParaRPr lang="en-SG" sz="1200" dirty="0">
              <a:solidFill>
                <a:schemeClr val="tx1">
                  <a:lumMod val="75000"/>
                  <a:lumOff val="25000"/>
                </a:schemeClr>
              </a:solidFill>
            </a:endParaRPr>
          </a:p>
        </p:txBody>
      </p:sp>
      <p:sp>
        <p:nvSpPr>
          <p:cNvPr id="51" name="TextBox 50">
            <a:extLst>
              <a:ext uri="{FF2B5EF4-FFF2-40B4-BE49-F238E27FC236}">
                <a16:creationId xmlns:a16="http://schemas.microsoft.com/office/drawing/2014/main" id="{F30B9301-DFA6-49FA-B19D-18234E25EA4F}"/>
              </a:ext>
            </a:extLst>
          </p:cNvPr>
          <p:cNvSpPr txBox="1"/>
          <p:nvPr/>
        </p:nvSpPr>
        <p:spPr>
          <a:xfrm>
            <a:off x="447042" y="3285773"/>
            <a:ext cx="1799008" cy="718979"/>
          </a:xfrm>
          <a:prstGeom prst="rect">
            <a:avLst/>
          </a:prstGeom>
        </p:spPr>
        <p:txBody>
          <a:bodyPr wrap="square" rtlCol="0">
            <a:normAutofit fontScale="70000" lnSpcReduction="20000"/>
          </a:bodyPr>
          <a:lstStyle/>
          <a:p>
            <a:pPr algn="l"/>
            <a:r>
              <a:rPr lang="en-US" sz="1300">
                <a:solidFill>
                  <a:schemeClr val="tx1">
                    <a:lumMod val="75000"/>
                    <a:lumOff val="25000"/>
                  </a:schemeClr>
                </a:solidFill>
              </a:rPr>
              <a:t>Most time-consuming process; involved removing duplicates, fixing indexes, replacing incorrect characters, normalization of names </a:t>
            </a:r>
            <a:r>
              <a:rPr lang="en-US" sz="1300" err="1">
                <a:solidFill>
                  <a:schemeClr val="tx1">
                    <a:lumMod val="75000"/>
                    <a:lumOff val="25000"/>
                  </a:schemeClr>
                </a:solidFill>
              </a:rPr>
              <a:t>etc</a:t>
            </a:r>
            <a:endParaRPr lang="en-SG" sz="1300" err="1">
              <a:solidFill>
                <a:schemeClr val="tx1">
                  <a:lumMod val="75000"/>
                  <a:lumOff val="25000"/>
                </a:schemeClr>
              </a:solidFill>
            </a:endParaRPr>
          </a:p>
        </p:txBody>
      </p:sp>
      <p:grpSp>
        <p:nvGrpSpPr>
          <p:cNvPr id="63" name="Group 62">
            <a:extLst>
              <a:ext uri="{FF2B5EF4-FFF2-40B4-BE49-F238E27FC236}">
                <a16:creationId xmlns:a16="http://schemas.microsoft.com/office/drawing/2014/main" id="{62838281-9247-449B-A7FF-30B1BDBC0183}"/>
              </a:ext>
            </a:extLst>
          </p:cNvPr>
          <p:cNvGrpSpPr/>
          <p:nvPr/>
        </p:nvGrpSpPr>
        <p:grpSpPr>
          <a:xfrm>
            <a:off x="4278656" y="2919651"/>
            <a:ext cx="4643553" cy="539546"/>
            <a:chOff x="500308" y="4243548"/>
            <a:chExt cx="4643553" cy="539546"/>
          </a:xfrm>
        </p:grpSpPr>
        <p:pic>
          <p:nvPicPr>
            <p:cNvPr id="53" name="Picture 52">
              <a:extLst>
                <a:ext uri="{FF2B5EF4-FFF2-40B4-BE49-F238E27FC236}">
                  <a16:creationId xmlns:a16="http://schemas.microsoft.com/office/drawing/2014/main" id="{192AEE31-3B7C-450D-BBE3-1568377CA2FD}"/>
                </a:ext>
              </a:extLst>
            </p:cNvPr>
            <p:cNvPicPr>
              <a:picLocks noChangeAspect="1"/>
            </p:cNvPicPr>
            <p:nvPr/>
          </p:nvPicPr>
          <p:blipFill rotWithShape="1">
            <a:blip r:embed="rId14"/>
            <a:srcRect r="7815"/>
            <a:stretch/>
          </p:blipFill>
          <p:spPr>
            <a:xfrm>
              <a:off x="500308" y="4243548"/>
              <a:ext cx="3237191" cy="513898"/>
            </a:xfrm>
            <a:prstGeom prst="rect">
              <a:avLst/>
            </a:prstGeom>
          </p:spPr>
        </p:pic>
        <p:sp>
          <p:nvSpPr>
            <p:cNvPr id="60" name="Right Brace 59">
              <a:extLst>
                <a:ext uri="{FF2B5EF4-FFF2-40B4-BE49-F238E27FC236}">
                  <a16:creationId xmlns:a16="http://schemas.microsoft.com/office/drawing/2014/main" id="{6628699F-8C84-412E-B5B7-BC31D3C1E045}"/>
                </a:ext>
              </a:extLst>
            </p:cNvPr>
            <p:cNvSpPr/>
            <p:nvPr/>
          </p:nvSpPr>
          <p:spPr>
            <a:xfrm>
              <a:off x="3642839" y="4243548"/>
              <a:ext cx="272213" cy="539546"/>
            </a:xfrm>
            <a:prstGeom prst="rightBrace">
              <a:avLst>
                <a:gd name="adj1" fmla="val 27208"/>
                <a:gd name="adj2" fmla="val 48272"/>
              </a:avLst>
            </a:prstGeom>
            <a:ln w="4762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pic>
          <p:nvPicPr>
            <p:cNvPr id="62" name="Picture 61">
              <a:extLst>
                <a:ext uri="{FF2B5EF4-FFF2-40B4-BE49-F238E27FC236}">
                  <a16:creationId xmlns:a16="http://schemas.microsoft.com/office/drawing/2014/main" id="{BC267435-D32F-40B6-BF7A-89ADD11F9162}"/>
                </a:ext>
              </a:extLst>
            </p:cNvPr>
            <p:cNvPicPr>
              <a:picLocks noChangeAspect="1"/>
            </p:cNvPicPr>
            <p:nvPr/>
          </p:nvPicPr>
          <p:blipFill>
            <a:blip r:embed="rId15"/>
            <a:stretch>
              <a:fillRect/>
            </a:stretch>
          </p:blipFill>
          <p:spPr>
            <a:xfrm>
              <a:off x="4115290" y="4395735"/>
              <a:ext cx="1028571" cy="209524"/>
            </a:xfrm>
            <a:prstGeom prst="rect">
              <a:avLst/>
            </a:prstGeom>
          </p:spPr>
        </p:pic>
      </p:grpSp>
      <p:sp>
        <p:nvSpPr>
          <p:cNvPr id="65" name="TextBox 64">
            <a:extLst>
              <a:ext uri="{FF2B5EF4-FFF2-40B4-BE49-F238E27FC236}">
                <a16:creationId xmlns:a16="http://schemas.microsoft.com/office/drawing/2014/main" id="{DAA6E0E2-465C-49F8-BF8D-07FC99E98D27}"/>
              </a:ext>
            </a:extLst>
          </p:cNvPr>
          <p:cNvSpPr txBox="1"/>
          <p:nvPr/>
        </p:nvSpPr>
        <p:spPr>
          <a:xfrm>
            <a:off x="5554315" y="2423863"/>
            <a:ext cx="1294908" cy="387350"/>
          </a:xfrm>
          <a:prstGeom prst="rect">
            <a:avLst/>
          </a:prstGeom>
        </p:spPr>
        <p:txBody>
          <a:bodyPr wrap="square" rtlCol="0">
            <a:normAutofit/>
          </a:bodyPr>
          <a:lstStyle/>
          <a:p>
            <a:pPr algn="ctr"/>
            <a:r>
              <a:rPr lang="en-US" sz="1100" b="1" u="sng">
                <a:solidFill>
                  <a:schemeClr val="tx1">
                    <a:lumMod val="75000"/>
                    <a:lumOff val="25000"/>
                  </a:schemeClr>
                </a:solidFill>
              </a:rPr>
              <a:t>Relabel</a:t>
            </a:r>
            <a:endParaRPr lang="en-SG" sz="1100" b="1" u="sng" err="1">
              <a:solidFill>
                <a:schemeClr val="tx1">
                  <a:lumMod val="75000"/>
                  <a:lumOff val="25000"/>
                </a:schemeClr>
              </a:solidFill>
            </a:endParaRPr>
          </a:p>
        </p:txBody>
      </p:sp>
      <p:pic>
        <p:nvPicPr>
          <p:cNvPr id="69" name="Picture 68">
            <a:extLst>
              <a:ext uri="{FF2B5EF4-FFF2-40B4-BE49-F238E27FC236}">
                <a16:creationId xmlns:a16="http://schemas.microsoft.com/office/drawing/2014/main" id="{E7B141B2-B5BB-4AF5-B39B-9209449E5D3B}"/>
              </a:ext>
            </a:extLst>
          </p:cNvPr>
          <p:cNvPicPr>
            <a:picLocks noChangeAspect="1"/>
          </p:cNvPicPr>
          <p:nvPr/>
        </p:nvPicPr>
        <p:blipFill>
          <a:blip r:embed="rId16"/>
          <a:stretch>
            <a:fillRect/>
          </a:stretch>
        </p:blipFill>
        <p:spPr>
          <a:xfrm>
            <a:off x="4422131" y="3750114"/>
            <a:ext cx="4646844" cy="2805107"/>
          </a:xfrm>
          <a:prstGeom prst="rect">
            <a:avLst/>
          </a:prstGeom>
        </p:spPr>
      </p:pic>
      <p:sp>
        <p:nvSpPr>
          <p:cNvPr id="70" name="TextBox 69">
            <a:extLst>
              <a:ext uri="{FF2B5EF4-FFF2-40B4-BE49-F238E27FC236}">
                <a16:creationId xmlns:a16="http://schemas.microsoft.com/office/drawing/2014/main" id="{A7E19FD6-922F-43B0-B861-CB51C0040068}"/>
              </a:ext>
            </a:extLst>
          </p:cNvPr>
          <p:cNvSpPr txBox="1"/>
          <p:nvPr/>
        </p:nvSpPr>
        <p:spPr>
          <a:xfrm>
            <a:off x="342081" y="5860761"/>
            <a:ext cx="3701429" cy="677457"/>
          </a:xfrm>
          <a:prstGeom prst="rect">
            <a:avLst/>
          </a:prstGeom>
        </p:spPr>
        <p:txBody>
          <a:bodyPr wrap="square" rtlCol="0">
            <a:normAutofit fontScale="92500" lnSpcReduction="20000"/>
          </a:bodyPr>
          <a:lstStyle/>
          <a:p>
            <a:pPr algn="ctr"/>
            <a:r>
              <a:rPr lang="en-US" sz="1200" i="1" dirty="0">
                <a:solidFill>
                  <a:srgbClr val="FF0000"/>
                </a:solidFill>
              </a:rPr>
              <a:t>The alternative to handle missing values is to DROP the missing variables. When this was done, we ended up with only 712 numerical data points or 0.37% of the original data set</a:t>
            </a:r>
            <a:r>
              <a:rPr lang="en-US" sz="1200" i="1" dirty="0">
                <a:solidFill>
                  <a:schemeClr val="tx1">
                    <a:lumMod val="75000"/>
                    <a:lumOff val="25000"/>
                  </a:schemeClr>
                </a:solidFill>
              </a:rPr>
              <a:t>. . </a:t>
            </a:r>
            <a:endParaRPr lang="en-SG" sz="1200" i="1" dirty="0">
              <a:solidFill>
                <a:schemeClr val="tx1">
                  <a:lumMod val="75000"/>
                  <a:lumOff val="25000"/>
                </a:schemeClr>
              </a:solidFill>
            </a:endParaRPr>
          </a:p>
        </p:txBody>
      </p:sp>
    </p:spTree>
    <p:extLst>
      <p:ext uri="{BB962C8B-B14F-4D97-AF65-F5344CB8AC3E}">
        <p14:creationId xmlns:p14="http://schemas.microsoft.com/office/powerpoint/2010/main" val="1356182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E34467-A082-482B-BCF6-E36B592F1712}"/>
              </a:ext>
            </a:extLst>
          </p:cNvPr>
          <p:cNvSpPr>
            <a:spLocks noGrp="1"/>
          </p:cNvSpPr>
          <p:nvPr>
            <p:ph idx="1"/>
          </p:nvPr>
        </p:nvSpPr>
        <p:spPr>
          <a:xfrm>
            <a:off x="447675" y="876943"/>
            <a:ext cx="4124325" cy="5142117"/>
          </a:xfrm>
        </p:spPr>
        <p:txBody>
          <a:bodyPr/>
          <a:lstStyle/>
          <a:p>
            <a:r>
              <a:rPr lang="en-US"/>
              <a:t>Temperature-Depth Correlation</a:t>
            </a:r>
            <a:endParaRPr lang="en-SG"/>
          </a:p>
        </p:txBody>
      </p:sp>
      <p:sp>
        <p:nvSpPr>
          <p:cNvPr id="3" name="Slide Number Placeholder 2">
            <a:extLst>
              <a:ext uri="{FF2B5EF4-FFF2-40B4-BE49-F238E27FC236}">
                <a16:creationId xmlns:a16="http://schemas.microsoft.com/office/drawing/2014/main" id="{C6CDEDBB-5CDB-4F25-A9E9-A591B1F34909}"/>
              </a:ext>
            </a:extLst>
          </p:cNvPr>
          <p:cNvSpPr>
            <a:spLocks noGrp="1"/>
          </p:cNvSpPr>
          <p:nvPr>
            <p:ph type="sldNum" sz="quarter" idx="4"/>
          </p:nvPr>
        </p:nvSpPr>
        <p:spPr/>
        <p:txBody>
          <a:bodyPr/>
          <a:lstStyle/>
          <a:p>
            <a:fld id="{14A3106C-58CB-42DB-B4B7-C84BBDA5655D}" type="slidenum">
              <a:rPr lang="en-GB" smtClean="0"/>
              <a:pPr/>
              <a:t>8</a:t>
            </a:fld>
            <a:endParaRPr lang="en-GB"/>
          </a:p>
        </p:txBody>
      </p:sp>
      <p:sp>
        <p:nvSpPr>
          <p:cNvPr id="4" name="Title 3">
            <a:extLst>
              <a:ext uri="{FF2B5EF4-FFF2-40B4-BE49-F238E27FC236}">
                <a16:creationId xmlns:a16="http://schemas.microsoft.com/office/drawing/2014/main" id="{E92314E7-CE2A-43DE-901C-A9934069D89B}"/>
              </a:ext>
            </a:extLst>
          </p:cNvPr>
          <p:cNvSpPr>
            <a:spLocks noGrp="1"/>
          </p:cNvSpPr>
          <p:nvPr>
            <p:ph type="title"/>
          </p:nvPr>
        </p:nvSpPr>
        <p:spPr/>
        <p:txBody>
          <a:bodyPr/>
          <a:lstStyle/>
          <a:p>
            <a:r>
              <a:rPr lang="en-US"/>
              <a:t>Domain Knowledge to fill Missing Values</a:t>
            </a:r>
            <a:endParaRPr lang="en-SG"/>
          </a:p>
        </p:txBody>
      </p:sp>
      <p:sp>
        <p:nvSpPr>
          <p:cNvPr id="5" name="Content Placeholder 1">
            <a:extLst>
              <a:ext uri="{FF2B5EF4-FFF2-40B4-BE49-F238E27FC236}">
                <a16:creationId xmlns:a16="http://schemas.microsoft.com/office/drawing/2014/main" id="{4903A8C0-732A-4662-8533-EF69D8EF43AF}"/>
              </a:ext>
            </a:extLst>
          </p:cNvPr>
          <p:cNvSpPr txBox="1">
            <a:spLocks/>
          </p:cNvSpPr>
          <p:nvPr/>
        </p:nvSpPr>
        <p:spPr>
          <a:xfrm>
            <a:off x="4546794" y="876943"/>
            <a:ext cx="4222434" cy="5142117"/>
          </a:xfrm>
          <a:prstGeom prst="rect">
            <a:avLst/>
          </a:prstGeom>
        </p:spPr>
        <p:txBody>
          <a:bodyPr>
            <a:normAutofit/>
          </a:bodyPr>
          <a:lstStyle>
            <a:lvl1pPr marL="266700" indent="-266700" algn="l" defTabSz="685800" rtl="0" eaLnBrk="1" latinLnBrk="0" hangingPunct="1">
              <a:lnSpc>
                <a:spcPct val="100000"/>
              </a:lnSpc>
              <a:spcBef>
                <a:spcPts val="1100"/>
              </a:spcBef>
              <a:buClr>
                <a:schemeClr val="bg2"/>
              </a:buClr>
              <a:buSzPct val="120000"/>
              <a:buFont typeface="Verdana" panose="020B0604030504040204" pitchFamily="34" charset="0"/>
              <a:buChar char="●"/>
              <a:defRPr sz="1600" b="0" kern="1200">
                <a:solidFill>
                  <a:schemeClr val="tx1">
                    <a:lumMod val="85000"/>
                    <a:lumOff val="15000"/>
                  </a:schemeClr>
                </a:solidFill>
                <a:latin typeface="+mn-lt"/>
                <a:ea typeface="Verdana" panose="020B0604030504040204" pitchFamily="34" charset="0"/>
                <a:cs typeface="+mn-cs"/>
              </a:defRPr>
            </a:lvl1pPr>
            <a:lvl2pPr marL="446088" indent="-179388" algn="l" defTabSz="685800" rtl="0" eaLnBrk="1" latinLnBrk="0" hangingPunct="1">
              <a:lnSpc>
                <a:spcPct val="95000"/>
              </a:lnSpc>
              <a:spcBef>
                <a:spcPts val="500"/>
              </a:spcBef>
              <a:buClr>
                <a:schemeClr val="bg2"/>
              </a:buClr>
              <a:buSzPct val="100000"/>
              <a:buFont typeface="Arial" panose="020B0604020202020204" pitchFamily="34" charset="0"/>
              <a:buChar char="•"/>
              <a:defRPr sz="1400" kern="1200">
                <a:solidFill>
                  <a:schemeClr val="tx1">
                    <a:lumMod val="65000"/>
                    <a:lumOff val="35000"/>
                  </a:schemeClr>
                </a:solidFill>
                <a:latin typeface="+mn-lt"/>
                <a:ea typeface="Verdana" panose="020B0604030504040204" pitchFamily="34" charset="0"/>
                <a:cs typeface="+mn-cs"/>
              </a:defRPr>
            </a:lvl2pPr>
            <a:lvl3pPr marL="857250" indent="-171450" algn="l" defTabSz="685800" rtl="0" eaLnBrk="1" latinLnBrk="0" hangingPunct="1">
              <a:lnSpc>
                <a:spcPct val="95000"/>
              </a:lnSpc>
              <a:spcBef>
                <a:spcPts val="500"/>
              </a:spcBef>
              <a:buClr>
                <a:schemeClr val="bg2"/>
              </a:buClr>
              <a:buSzPct val="100000"/>
              <a:buFont typeface="Arial" panose="020B0604020202020204" pitchFamily="34" charset="0"/>
              <a:buChar char="•"/>
              <a:defRPr sz="1200" kern="1200">
                <a:solidFill>
                  <a:schemeClr val="tx1">
                    <a:lumMod val="65000"/>
                    <a:lumOff val="35000"/>
                  </a:schemeClr>
                </a:solidFill>
                <a:latin typeface="+mn-lt"/>
                <a:ea typeface="Verdana" panose="020B0604030504040204" pitchFamily="34" charset="0"/>
                <a:cs typeface="+mn-cs"/>
              </a:defRPr>
            </a:lvl3pPr>
            <a:lvl4pPr marL="1200150" indent="-171450" algn="l" defTabSz="685800" rtl="0" eaLnBrk="1" latinLnBrk="0" hangingPunct="1">
              <a:lnSpc>
                <a:spcPct val="95000"/>
              </a:lnSpc>
              <a:spcBef>
                <a:spcPts val="500"/>
              </a:spcBef>
              <a:buClr>
                <a:schemeClr val="bg2"/>
              </a:buClr>
              <a:buSzPct val="100000"/>
              <a:buFont typeface="Arial" panose="020B0604020202020204" pitchFamily="34" charset="0"/>
              <a:buChar char="•"/>
              <a:defRPr sz="1200" kern="1200">
                <a:solidFill>
                  <a:schemeClr val="tx1">
                    <a:lumMod val="65000"/>
                    <a:lumOff val="35000"/>
                  </a:schemeClr>
                </a:solidFill>
                <a:latin typeface="+mn-lt"/>
                <a:ea typeface="Verdana" panose="020B0604030504040204" pitchFamily="34" charset="0"/>
                <a:cs typeface="+mn-cs"/>
              </a:defRPr>
            </a:lvl4pPr>
            <a:lvl5pPr marL="1543050" indent="-171450" algn="l" defTabSz="685800" rtl="0" eaLnBrk="1" latinLnBrk="0" hangingPunct="1">
              <a:lnSpc>
                <a:spcPct val="95000"/>
              </a:lnSpc>
              <a:spcBef>
                <a:spcPts val="500"/>
              </a:spcBef>
              <a:buClr>
                <a:schemeClr val="bg2"/>
              </a:buClr>
              <a:buSzPct val="100000"/>
              <a:buFont typeface="Arial" panose="020B0604020202020204" pitchFamily="34" charset="0"/>
              <a:buChar char="•"/>
              <a:defRPr sz="1200" kern="1200">
                <a:solidFill>
                  <a:schemeClr val="tx1">
                    <a:lumMod val="65000"/>
                    <a:lumOff val="35000"/>
                  </a:schemeClr>
                </a:solidFill>
                <a:latin typeface="+mn-lt"/>
                <a:ea typeface="Verdana" panose="020B0604030504040204" pitchFamily="34" charset="0"/>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t>API-Viscosity Correlation (Sandstone, Oil)</a:t>
            </a:r>
            <a:endParaRPr lang="en-SG"/>
          </a:p>
        </p:txBody>
      </p:sp>
      <p:sp>
        <p:nvSpPr>
          <p:cNvPr id="8" name="TextBox 7">
            <a:extLst>
              <a:ext uri="{FF2B5EF4-FFF2-40B4-BE49-F238E27FC236}">
                <a16:creationId xmlns:a16="http://schemas.microsoft.com/office/drawing/2014/main" id="{01ECC7D0-FBA6-438E-9AC5-5B4D2FEF5626}"/>
              </a:ext>
            </a:extLst>
          </p:cNvPr>
          <p:cNvSpPr txBox="1"/>
          <p:nvPr/>
        </p:nvSpPr>
        <p:spPr>
          <a:xfrm>
            <a:off x="399765" y="3658157"/>
            <a:ext cx="4124325" cy="455802"/>
          </a:xfrm>
          <a:prstGeom prst="rect">
            <a:avLst/>
          </a:prstGeom>
        </p:spPr>
        <p:txBody>
          <a:bodyPr wrap="square" rtlCol="0">
            <a:normAutofit/>
          </a:bodyPr>
          <a:lstStyle/>
          <a:p>
            <a:pPr algn="ctr"/>
            <a:r>
              <a:rPr lang="en-US" sz="1100">
                <a:solidFill>
                  <a:schemeClr val="tx1">
                    <a:lumMod val="75000"/>
                    <a:lumOff val="25000"/>
                  </a:schemeClr>
                </a:solidFill>
              </a:rPr>
              <a:t>~11% of the temperature values are missing. This can be corrected for using a “</a:t>
            </a:r>
            <a:r>
              <a:rPr lang="en-US" sz="1100" err="1">
                <a:solidFill>
                  <a:schemeClr val="tx1">
                    <a:lumMod val="75000"/>
                    <a:lumOff val="25000"/>
                  </a:schemeClr>
                </a:solidFill>
              </a:rPr>
              <a:t>generalised</a:t>
            </a:r>
            <a:r>
              <a:rPr lang="en-US" sz="1100">
                <a:solidFill>
                  <a:schemeClr val="tx1">
                    <a:lumMod val="75000"/>
                    <a:lumOff val="25000"/>
                  </a:schemeClr>
                </a:solidFill>
              </a:rPr>
              <a:t>” regression trend. </a:t>
            </a:r>
            <a:endParaRPr lang="en-SG" sz="1100" err="1">
              <a:solidFill>
                <a:schemeClr val="tx1">
                  <a:lumMod val="75000"/>
                  <a:lumOff val="25000"/>
                </a:schemeClr>
              </a:solidFill>
            </a:endParaRPr>
          </a:p>
        </p:txBody>
      </p:sp>
      <p:grpSp>
        <p:nvGrpSpPr>
          <p:cNvPr id="14" name="Group 13">
            <a:extLst>
              <a:ext uri="{FF2B5EF4-FFF2-40B4-BE49-F238E27FC236}">
                <a16:creationId xmlns:a16="http://schemas.microsoft.com/office/drawing/2014/main" id="{CF5CDCAA-93CE-417A-8B26-8F48EBCA1853}"/>
              </a:ext>
            </a:extLst>
          </p:cNvPr>
          <p:cNvGrpSpPr/>
          <p:nvPr/>
        </p:nvGrpSpPr>
        <p:grpSpPr>
          <a:xfrm>
            <a:off x="906570" y="1261422"/>
            <a:ext cx="3377099" cy="2429422"/>
            <a:chOff x="1172900" y="1261422"/>
            <a:chExt cx="3377099" cy="2741274"/>
          </a:xfrm>
        </p:grpSpPr>
        <p:pic>
          <p:nvPicPr>
            <p:cNvPr id="7" name="Picture 6">
              <a:extLst>
                <a:ext uri="{FF2B5EF4-FFF2-40B4-BE49-F238E27FC236}">
                  <a16:creationId xmlns:a16="http://schemas.microsoft.com/office/drawing/2014/main" id="{D6449C44-8185-408D-8BC9-51458BC5BD63}"/>
                </a:ext>
              </a:extLst>
            </p:cNvPr>
            <p:cNvPicPr>
              <a:picLocks noChangeAspect="1"/>
            </p:cNvPicPr>
            <p:nvPr/>
          </p:nvPicPr>
          <p:blipFill>
            <a:blip r:embed="rId2"/>
            <a:stretch>
              <a:fillRect/>
            </a:stretch>
          </p:blipFill>
          <p:spPr>
            <a:xfrm>
              <a:off x="1172900" y="1261422"/>
              <a:ext cx="2404800" cy="2741274"/>
            </a:xfrm>
            <a:prstGeom prst="rect">
              <a:avLst/>
            </a:prstGeom>
          </p:spPr>
        </p:pic>
        <p:grpSp>
          <p:nvGrpSpPr>
            <p:cNvPr id="13" name="Group 12">
              <a:extLst>
                <a:ext uri="{FF2B5EF4-FFF2-40B4-BE49-F238E27FC236}">
                  <a16:creationId xmlns:a16="http://schemas.microsoft.com/office/drawing/2014/main" id="{AEEE64C0-7BEA-4955-B19B-504B27F96CC9}"/>
                </a:ext>
              </a:extLst>
            </p:cNvPr>
            <p:cNvGrpSpPr/>
            <p:nvPr/>
          </p:nvGrpSpPr>
          <p:grpSpPr>
            <a:xfrm>
              <a:off x="3607471" y="1261422"/>
              <a:ext cx="942528" cy="422332"/>
              <a:chOff x="3572275" y="3248926"/>
              <a:chExt cx="942528" cy="422332"/>
            </a:xfrm>
          </p:grpSpPr>
          <p:sp>
            <p:nvSpPr>
              <p:cNvPr id="9" name="Oval 8">
                <a:extLst>
                  <a:ext uri="{FF2B5EF4-FFF2-40B4-BE49-F238E27FC236}">
                    <a16:creationId xmlns:a16="http://schemas.microsoft.com/office/drawing/2014/main" id="{A3B722DC-76B4-4D30-9B18-27E1E0656C8F}"/>
                  </a:ext>
                </a:extLst>
              </p:cNvPr>
              <p:cNvSpPr/>
              <p:nvPr/>
            </p:nvSpPr>
            <p:spPr>
              <a:xfrm>
                <a:off x="3572275" y="3320249"/>
                <a:ext cx="90996" cy="90996"/>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10" name="Oval 9">
                <a:extLst>
                  <a:ext uri="{FF2B5EF4-FFF2-40B4-BE49-F238E27FC236}">
                    <a16:creationId xmlns:a16="http://schemas.microsoft.com/office/drawing/2014/main" id="{893F9061-DBE4-4F2D-AEDE-2DE24F202B2A}"/>
                  </a:ext>
                </a:extLst>
              </p:cNvPr>
              <p:cNvSpPr/>
              <p:nvPr/>
            </p:nvSpPr>
            <p:spPr>
              <a:xfrm>
                <a:off x="3577700" y="3482467"/>
                <a:ext cx="90996" cy="90996"/>
              </a:xfrm>
              <a:prstGeom prst="ellipse">
                <a:avLst/>
              </a:prstGeom>
              <a:solidFill>
                <a:srgbClr val="0000F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11" name="TextBox 10">
                <a:extLst>
                  <a:ext uri="{FF2B5EF4-FFF2-40B4-BE49-F238E27FC236}">
                    <a16:creationId xmlns:a16="http://schemas.microsoft.com/office/drawing/2014/main" id="{FECB8F18-9C5C-4F6D-A636-5119ADACC4E5}"/>
                  </a:ext>
                </a:extLst>
              </p:cNvPr>
              <p:cNvSpPr txBox="1"/>
              <p:nvPr/>
            </p:nvSpPr>
            <p:spPr>
              <a:xfrm>
                <a:off x="3600403" y="3248926"/>
                <a:ext cx="914400" cy="253214"/>
              </a:xfrm>
              <a:prstGeom prst="rect">
                <a:avLst/>
              </a:prstGeom>
            </p:spPr>
            <p:txBody>
              <a:bodyPr wrap="none" rtlCol="0">
                <a:normAutofit fontScale="77500" lnSpcReduction="20000"/>
              </a:bodyPr>
              <a:lstStyle/>
              <a:p>
                <a:pPr algn="l"/>
                <a:r>
                  <a:rPr lang="en-US" sz="1300">
                    <a:solidFill>
                      <a:schemeClr val="tx1">
                        <a:lumMod val="75000"/>
                        <a:lumOff val="25000"/>
                      </a:schemeClr>
                    </a:solidFill>
                  </a:rPr>
                  <a:t>Carbonate</a:t>
                </a:r>
                <a:endParaRPr lang="en-SG" sz="1300" err="1">
                  <a:solidFill>
                    <a:schemeClr val="tx1">
                      <a:lumMod val="75000"/>
                      <a:lumOff val="25000"/>
                    </a:schemeClr>
                  </a:solidFill>
                </a:endParaRPr>
              </a:p>
            </p:txBody>
          </p:sp>
          <p:sp>
            <p:nvSpPr>
              <p:cNvPr id="12" name="TextBox 11">
                <a:extLst>
                  <a:ext uri="{FF2B5EF4-FFF2-40B4-BE49-F238E27FC236}">
                    <a16:creationId xmlns:a16="http://schemas.microsoft.com/office/drawing/2014/main" id="{546C85AB-5918-4498-AC3D-854362DFEEE1}"/>
                  </a:ext>
                </a:extLst>
              </p:cNvPr>
              <p:cNvSpPr txBox="1"/>
              <p:nvPr/>
            </p:nvSpPr>
            <p:spPr>
              <a:xfrm>
                <a:off x="3600403" y="3418044"/>
                <a:ext cx="914400" cy="253214"/>
              </a:xfrm>
              <a:prstGeom prst="rect">
                <a:avLst/>
              </a:prstGeom>
            </p:spPr>
            <p:txBody>
              <a:bodyPr wrap="none" rtlCol="0">
                <a:normAutofit fontScale="77500" lnSpcReduction="20000"/>
              </a:bodyPr>
              <a:lstStyle/>
              <a:p>
                <a:pPr algn="l"/>
                <a:r>
                  <a:rPr lang="en-US" sz="1300">
                    <a:solidFill>
                      <a:schemeClr val="tx1">
                        <a:lumMod val="75000"/>
                        <a:lumOff val="25000"/>
                      </a:schemeClr>
                    </a:solidFill>
                  </a:rPr>
                  <a:t>Sandstone</a:t>
                </a:r>
                <a:endParaRPr lang="en-SG" sz="1300" err="1">
                  <a:solidFill>
                    <a:schemeClr val="tx1">
                      <a:lumMod val="75000"/>
                      <a:lumOff val="25000"/>
                    </a:schemeClr>
                  </a:solidFill>
                </a:endParaRPr>
              </a:p>
            </p:txBody>
          </p:sp>
        </p:grpSp>
      </p:grpSp>
      <p:pic>
        <p:nvPicPr>
          <p:cNvPr id="16" name="Picture 15">
            <a:extLst>
              <a:ext uri="{FF2B5EF4-FFF2-40B4-BE49-F238E27FC236}">
                <a16:creationId xmlns:a16="http://schemas.microsoft.com/office/drawing/2014/main" id="{9614E0E0-552D-41B5-AE15-6D733B63FBD6}"/>
              </a:ext>
            </a:extLst>
          </p:cNvPr>
          <p:cNvPicPr>
            <a:picLocks noChangeAspect="1"/>
          </p:cNvPicPr>
          <p:nvPr/>
        </p:nvPicPr>
        <p:blipFill>
          <a:blip r:embed="rId3"/>
          <a:stretch>
            <a:fillRect/>
          </a:stretch>
        </p:blipFill>
        <p:spPr>
          <a:xfrm>
            <a:off x="951730" y="4075323"/>
            <a:ext cx="2413513" cy="2449628"/>
          </a:xfrm>
          <a:prstGeom prst="rect">
            <a:avLst/>
          </a:prstGeom>
        </p:spPr>
      </p:pic>
      <p:sp>
        <p:nvSpPr>
          <p:cNvPr id="17" name="Arrow: Right 16">
            <a:extLst>
              <a:ext uri="{FF2B5EF4-FFF2-40B4-BE49-F238E27FC236}">
                <a16:creationId xmlns:a16="http://schemas.microsoft.com/office/drawing/2014/main" id="{887C3B28-8D64-4504-BAF5-8EA961520E34}"/>
              </a:ext>
            </a:extLst>
          </p:cNvPr>
          <p:cNvSpPr/>
          <p:nvPr/>
        </p:nvSpPr>
        <p:spPr>
          <a:xfrm rot="20493648">
            <a:off x="1269202" y="4817935"/>
            <a:ext cx="337351" cy="301840"/>
          </a:xfrm>
          <a:prstGeom prst="rightArrow">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3" name="Picture 22">
            <a:extLst>
              <a:ext uri="{FF2B5EF4-FFF2-40B4-BE49-F238E27FC236}">
                <a16:creationId xmlns:a16="http://schemas.microsoft.com/office/drawing/2014/main" id="{0622DB50-EF28-4AC9-8798-494755F6710C}"/>
              </a:ext>
            </a:extLst>
          </p:cNvPr>
          <p:cNvPicPr>
            <a:picLocks noChangeAspect="1"/>
          </p:cNvPicPr>
          <p:nvPr/>
        </p:nvPicPr>
        <p:blipFill>
          <a:blip r:embed="rId4"/>
          <a:stretch>
            <a:fillRect/>
          </a:stretch>
        </p:blipFill>
        <p:spPr>
          <a:xfrm>
            <a:off x="4601988" y="4037106"/>
            <a:ext cx="4041432" cy="2325280"/>
          </a:xfrm>
          <a:prstGeom prst="rect">
            <a:avLst/>
          </a:prstGeom>
        </p:spPr>
      </p:pic>
      <p:pic>
        <p:nvPicPr>
          <p:cNvPr id="25" name="Picture 24">
            <a:extLst>
              <a:ext uri="{FF2B5EF4-FFF2-40B4-BE49-F238E27FC236}">
                <a16:creationId xmlns:a16="http://schemas.microsoft.com/office/drawing/2014/main" id="{44FEEB21-8EA0-4FB2-998D-2B8867526C7D}"/>
              </a:ext>
            </a:extLst>
          </p:cNvPr>
          <p:cNvPicPr>
            <a:picLocks noChangeAspect="1"/>
          </p:cNvPicPr>
          <p:nvPr/>
        </p:nvPicPr>
        <p:blipFill>
          <a:blip r:embed="rId5"/>
          <a:stretch>
            <a:fillRect/>
          </a:stretch>
        </p:blipFill>
        <p:spPr>
          <a:xfrm>
            <a:off x="4582460" y="1261422"/>
            <a:ext cx="4176308" cy="2380988"/>
          </a:xfrm>
          <a:prstGeom prst="rect">
            <a:avLst/>
          </a:prstGeom>
        </p:spPr>
      </p:pic>
      <p:sp>
        <p:nvSpPr>
          <p:cNvPr id="26" name="Arrow: Right 25">
            <a:extLst>
              <a:ext uri="{FF2B5EF4-FFF2-40B4-BE49-F238E27FC236}">
                <a16:creationId xmlns:a16="http://schemas.microsoft.com/office/drawing/2014/main" id="{B5A0E2F6-42CB-45D3-A84E-54743C4B126C}"/>
              </a:ext>
            </a:extLst>
          </p:cNvPr>
          <p:cNvSpPr/>
          <p:nvPr/>
        </p:nvSpPr>
        <p:spPr>
          <a:xfrm rot="18623019">
            <a:off x="7579683" y="5994280"/>
            <a:ext cx="337351" cy="301840"/>
          </a:xfrm>
          <a:prstGeom prst="rightArrow">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Arrow: Right 26">
            <a:extLst>
              <a:ext uri="{FF2B5EF4-FFF2-40B4-BE49-F238E27FC236}">
                <a16:creationId xmlns:a16="http://schemas.microsoft.com/office/drawing/2014/main" id="{38F5163C-13ED-48F9-B198-0077B012D354}"/>
              </a:ext>
            </a:extLst>
          </p:cNvPr>
          <p:cNvSpPr/>
          <p:nvPr/>
        </p:nvSpPr>
        <p:spPr>
          <a:xfrm rot="18623019">
            <a:off x="7732081" y="3297081"/>
            <a:ext cx="337351" cy="301840"/>
          </a:xfrm>
          <a:prstGeom prst="rightArrow">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Arrow: Right 27">
            <a:extLst>
              <a:ext uri="{FF2B5EF4-FFF2-40B4-BE49-F238E27FC236}">
                <a16:creationId xmlns:a16="http://schemas.microsoft.com/office/drawing/2014/main" id="{D0F6943A-8A17-4B63-B999-3A641E547884}"/>
              </a:ext>
            </a:extLst>
          </p:cNvPr>
          <p:cNvSpPr/>
          <p:nvPr/>
        </p:nvSpPr>
        <p:spPr>
          <a:xfrm rot="20493648">
            <a:off x="1169054" y="1934436"/>
            <a:ext cx="337351" cy="301840"/>
          </a:xfrm>
          <a:prstGeom prst="rightArrow">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TextBox 28">
            <a:extLst>
              <a:ext uri="{FF2B5EF4-FFF2-40B4-BE49-F238E27FC236}">
                <a16:creationId xmlns:a16="http://schemas.microsoft.com/office/drawing/2014/main" id="{E691316D-DA36-4BCA-853A-B85001CF8AD4}"/>
              </a:ext>
            </a:extLst>
          </p:cNvPr>
          <p:cNvSpPr txBox="1"/>
          <p:nvPr/>
        </p:nvSpPr>
        <p:spPr>
          <a:xfrm>
            <a:off x="7925588" y="1335951"/>
            <a:ext cx="914400" cy="224408"/>
          </a:xfrm>
          <a:prstGeom prst="rect">
            <a:avLst/>
          </a:prstGeom>
        </p:spPr>
        <p:txBody>
          <a:bodyPr wrap="none" rtlCol="0">
            <a:normAutofit fontScale="77500" lnSpcReduction="20000"/>
          </a:bodyPr>
          <a:lstStyle/>
          <a:p>
            <a:pPr algn="l"/>
            <a:r>
              <a:rPr lang="en-US" sz="1300">
                <a:solidFill>
                  <a:schemeClr val="tx1">
                    <a:lumMod val="75000"/>
                    <a:lumOff val="25000"/>
                  </a:schemeClr>
                </a:solidFill>
              </a:rPr>
              <a:t>Pre-fit</a:t>
            </a:r>
            <a:endParaRPr lang="en-SG" sz="1300" err="1">
              <a:solidFill>
                <a:schemeClr val="tx1">
                  <a:lumMod val="75000"/>
                  <a:lumOff val="25000"/>
                </a:schemeClr>
              </a:solidFill>
            </a:endParaRPr>
          </a:p>
        </p:txBody>
      </p:sp>
      <p:sp>
        <p:nvSpPr>
          <p:cNvPr id="30" name="TextBox 29">
            <a:extLst>
              <a:ext uri="{FF2B5EF4-FFF2-40B4-BE49-F238E27FC236}">
                <a16:creationId xmlns:a16="http://schemas.microsoft.com/office/drawing/2014/main" id="{A9AEA510-7475-4F1F-B15B-E62012351C5E}"/>
              </a:ext>
            </a:extLst>
          </p:cNvPr>
          <p:cNvSpPr txBox="1"/>
          <p:nvPr/>
        </p:nvSpPr>
        <p:spPr>
          <a:xfrm>
            <a:off x="7925588" y="1485830"/>
            <a:ext cx="914400" cy="224408"/>
          </a:xfrm>
          <a:prstGeom prst="rect">
            <a:avLst/>
          </a:prstGeom>
        </p:spPr>
        <p:txBody>
          <a:bodyPr wrap="none" rtlCol="0">
            <a:normAutofit fontScale="77500" lnSpcReduction="20000"/>
          </a:bodyPr>
          <a:lstStyle/>
          <a:p>
            <a:pPr algn="l"/>
            <a:r>
              <a:rPr lang="en-US" sz="1300">
                <a:solidFill>
                  <a:schemeClr val="tx1">
                    <a:lumMod val="75000"/>
                    <a:lumOff val="25000"/>
                  </a:schemeClr>
                </a:solidFill>
              </a:rPr>
              <a:t>Post fit</a:t>
            </a:r>
            <a:endParaRPr lang="en-SG" sz="1300" err="1">
              <a:solidFill>
                <a:schemeClr val="tx1">
                  <a:lumMod val="75000"/>
                  <a:lumOff val="25000"/>
                </a:schemeClr>
              </a:solidFill>
            </a:endParaRPr>
          </a:p>
        </p:txBody>
      </p:sp>
      <p:sp>
        <p:nvSpPr>
          <p:cNvPr id="31" name="Oval 30">
            <a:extLst>
              <a:ext uri="{FF2B5EF4-FFF2-40B4-BE49-F238E27FC236}">
                <a16:creationId xmlns:a16="http://schemas.microsoft.com/office/drawing/2014/main" id="{83A772EF-B277-465B-ADEA-35B6FB03692C}"/>
              </a:ext>
            </a:extLst>
          </p:cNvPr>
          <p:cNvSpPr/>
          <p:nvPr/>
        </p:nvSpPr>
        <p:spPr>
          <a:xfrm>
            <a:off x="7897581" y="1389555"/>
            <a:ext cx="90996" cy="80644"/>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32" name="Oval 31">
            <a:extLst>
              <a:ext uri="{FF2B5EF4-FFF2-40B4-BE49-F238E27FC236}">
                <a16:creationId xmlns:a16="http://schemas.microsoft.com/office/drawing/2014/main" id="{1833033A-74B2-45C9-94A6-502C9C7B5A07}"/>
              </a:ext>
            </a:extLst>
          </p:cNvPr>
          <p:cNvSpPr/>
          <p:nvPr/>
        </p:nvSpPr>
        <p:spPr>
          <a:xfrm>
            <a:off x="7903006" y="1533319"/>
            <a:ext cx="90996" cy="80644"/>
          </a:xfrm>
          <a:prstGeom prst="ellipse">
            <a:avLst/>
          </a:prstGeom>
          <a:solidFill>
            <a:srgbClr val="0000F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SG"/>
          </a:p>
        </p:txBody>
      </p:sp>
      <p:sp>
        <p:nvSpPr>
          <p:cNvPr id="33" name="TextBox 32">
            <a:extLst>
              <a:ext uri="{FF2B5EF4-FFF2-40B4-BE49-F238E27FC236}">
                <a16:creationId xmlns:a16="http://schemas.microsoft.com/office/drawing/2014/main" id="{59261C1C-2DC7-4685-B93F-0194FBD3C828}"/>
              </a:ext>
            </a:extLst>
          </p:cNvPr>
          <p:cNvSpPr txBox="1"/>
          <p:nvPr/>
        </p:nvSpPr>
        <p:spPr>
          <a:xfrm>
            <a:off x="4689637" y="3613161"/>
            <a:ext cx="4124325" cy="455802"/>
          </a:xfrm>
          <a:prstGeom prst="rect">
            <a:avLst/>
          </a:prstGeom>
        </p:spPr>
        <p:txBody>
          <a:bodyPr wrap="square" rtlCol="0">
            <a:normAutofit/>
          </a:bodyPr>
          <a:lstStyle/>
          <a:p>
            <a:pPr algn="ctr"/>
            <a:r>
              <a:rPr lang="en-US" sz="1100">
                <a:solidFill>
                  <a:schemeClr val="tx1">
                    <a:lumMod val="75000"/>
                    <a:lumOff val="25000"/>
                  </a:schemeClr>
                </a:solidFill>
              </a:rPr>
              <a:t>~20% of the viscosity values are missing. This can be corrected for with a correlation trend line between viscosity and API</a:t>
            </a:r>
            <a:endParaRPr lang="en-SG" sz="1100" err="1">
              <a:solidFill>
                <a:schemeClr val="tx1">
                  <a:lumMod val="75000"/>
                  <a:lumOff val="25000"/>
                </a:schemeClr>
              </a:solidFill>
            </a:endParaRPr>
          </a:p>
        </p:txBody>
      </p:sp>
    </p:spTree>
    <p:extLst>
      <p:ext uri="{BB962C8B-B14F-4D97-AF65-F5344CB8AC3E}">
        <p14:creationId xmlns:p14="http://schemas.microsoft.com/office/powerpoint/2010/main" val="424047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B58C09-5463-4FC0-A9B4-079284108E4D}"/>
              </a:ext>
            </a:extLst>
          </p:cNvPr>
          <p:cNvSpPr>
            <a:spLocks noGrp="1"/>
          </p:cNvSpPr>
          <p:nvPr>
            <p:ph idx="1"/>
          </p:nvPr>
        </p:nvSpPr>
        <p:spPr>
          <a:xfrm>
            <a:off x="447675" y="976606"/>
            <a:ext cx="4046864" cy="3195899"/>
          </a:xfrm>
        </p:spPr>
        <p:txBody>
          <a:bodyPr>
            <a:normAutofit lnSpcReduction="10000"/>
          </a:bodyPr>
          <a:lstStyle/>
          <a:p>
            <a:r>
              <a:rPr lang="en-US" sz="1200"/>
              <a:t>Utilization of Regressions and relationships to fill Missing values</a:t>
            </a:r>
          </a:p>
          <a:p>
            <a:pPr marL="342900" indent="-342900">
              <a:buFont typeface="+mj-lt"/>
              <a:buAutoNum type="arabicPeriod"/>
            </a:pPr>
            <a:r>
              <a:rPr lang="en-SG" sz="1200"/>
              <a:t>Temperature-Depth (Linear - Linear)</a:t>
            </a:r>
          </a:p>
          <a:p>
            <a:pPr marL="342900" indent="-342900">
              <a:buFont typeface="+mj-lt"/>
              <a:buAutoNum type="arabicPeriod"/>
            </a:pPr>
            <a:r>
              <a:rPr lang="en-US" sz="1200"/>
              <a:t>Pressure-Depth </a:t>
            </a:r>
            <a:r>
              <a:rPr lang="en-SG" sz="1200"/>
              <a:t>(Linear - Linear)</a:t>
            </a:r>
          </a:p>
          <a:p>
            <a:pPr marL="342900" indent="-342900">
              <a:buFont typeface="+mj-lt"/>
              <a:buAutoNum type="arabicPeriod"/>
            </a:pPr>
            <a:r>
              <a:rPr lang="en-SG" sz="1200"/>
              <a:t>Porosity-Permeability (Linear - Log)</a:t>
            </a:r>
          </a:p>
          <a:p>
            <a:pPr marL="342900" indent="-342900">
              <a:buFont typeface="+mj-lt"/>
              <a:buAutoNum type="arabicPeriod"/>
            </a:pPr>
            <a:r>
              <a:rPr lang="en-SG" sz="1200"/>
              <a:t>API-Viscosity (Linear-Log)</a:t>
            </a:r>
          </a:p>
          <a:p>
            <a:pPr marL="342900" indent="-342900">
              <a:buFont typeface="+mj-lt"/>
              <a:buAutoNum type="arabicPeriod"/>
            </a:pPr>
            <a:r>
              <a:rPr lang="en-SG" sz="1200"/>
              <a:t>GOR-Pressure (Linear-Linear)</a:t>
            </a:r>
          </a:p>
          <a:p>
            <a:pPr marL="342900" indent="-342900">
              <a:buFont typeface="+mj-lt"/>
              <a:buAutoNum type="arabicPeriod"/>
            </a:pPr>
            <a:r>
              <a:rPr lang="en-SG" sz="1200"/>
              <a:t>STOIIP-Porosity (Linear-Linear)</a:t>
            </a:r>
          </a:p>
          <a:p>
            <a:pPr marL="342900" indent="-342900">
              <a:buFont typeface="+mj-lt"/>
              <a:buAutoNum type="arabicPeriod"/>
            </a:pPr>
            <a:r>
              <a:rPr lang="en-SG" sz="1200"/>
              <a:t>Reservoir Architecture (Categorical, Fill Missing with Mode)</a:t>
            </a:r>
          </a:p>
          <a:p>
            <a:pPr marL="342900" indent="-342900">
              <a:buFont typeface="+mj-lt"/>
              <a:buAutoNum type="arabicPeriod"/>
            </a:pPr>
            <a:r>
              <a:rPr lang="en-SG" sz="1200"/>
              <a:t>Structural Dip (Numerical, Fill Missing with Average*)</a:t>
            </a:r>
          </a:p>
          <a:p>
            <a:pPr marL="342900" indent="-342900">
              <a:buFont typeface="+mj-lt"/>
              <a:buAutoNum type="arabicPeriod"/>
            </a:pPr>
            <a:endParaRPr lang="en-SG" sz="1200"/>
          </a:p>
          <a:p>
            <a:pPr marL="0" indent="0">
              <a:buNone/>
            </a:pPr>
            <a:endParaRPr lang="en-SG" sz="1200"/>
          </a:p>
          <a:p>
            <a:pPr marL="0" indent="0">
              <a:buNone/>
            </a:pPr>
            <a:endParaRPr lang="en-SG" sz="1200"/>
          </a:p>
          <a:p>
            <a:pPr marL="342900" indent="-342900"/>
            <a:endParaRPr lang="en-SG" sz="1200"/>
          </a:p>
        </p:txBody>
      </p:sp>
      <p:sp>
        <p:nvSpPr>
          <p:cNvPr id="3" name="Slide Number Placeholder 2">
            <a:extLst>
              <a:ext uri="{FF2B5EF4-FFF2-40B4-BE49-F238E27FC236}">
                <a16:creationId xmlns:a16="http://schemas.microsoft.com/office/drawing/2014/main" id="{B22551C2-B3B3-49CB-9C7E-89CFBF68D9AF}"/>
              </a:ext>
            </a:extLst>
          </p:cNvPr>
          <p:cNvSpPr>
            <a:spLocks noGrp="1"/>
          </p:cNvSpPr>
          <p:nvPr>
            <p:ph type="sldNum" sz="quarter" idx="4"/>
          </p:nvPr>
        </p:nvSpPr>
        <p:spPr/>
        <p:txBody>
          <a:bodyPr/>
          <a:lstStyle/>
          <a:p>
            <a:fld id="{14A3106C-58CB-42DB-B4B7-C84BBDA5655D}" type="slidenum">
              <a:rPr lang="en-GB" smtClean="0"/>
              <a:pPr/>
              <a:t>9</a:t>
            </a:fld>
            <a:endParaRPr lang="en-GB"/>
          </a:p>
        </p:txBody>
      </p:sp>
      <p:sp>
        <p:nvSpPr>
          <p:cNvPr id="4" name="Title 3">
            <a:extLst>
              <a:ext uri="{FF2B5EF4-FFF2-40B4-BE49-F238E27FC236}">
                <a16:creationId xmlns:a16="http://schemas.microsoft.com/office/drawing/2014/main" id="{5DFA6991-786A-4E2B-844C-1587DEAC4F8B}"/>
              </a:ext>
            </a:extLst>
          </p:cNvPr>
          <p:cNvSpPr>
            <a:spLocks noGrp="1"/>
          </p:cNvSpPr>
          <p:nvPr>
            <p:ph type="title"/>
          </p:nvPr>
        </p:nvSpPr>
        <p:spPr/>
        <p:txBody>
          <a:bodyPr/>
          <a:lstStyle/>
          <a:p>
            <a:r>
              <a:rPr lang="en-US"/>
              <a:t>Domain Knowledge (</a:t>
            </a:r>
            <a:r>
              <a:rPr lang="en-US" err="1"/>
              <a:t>Con’t</a:t>
            </a:r>
            <a:r>
              <a:rPr lang="en-US"/>
              <a:t>) </a:t>
            </a:r>
            <a:endParaRPr lang="en-SG"/>
          </a:p>
        </p:txBody>
      </p:sp>
      <p:cxnSp>
        <p:nvCxnSpPr>
          <p:cNvPr id="6" name="Straight Connector 5">
            <a:extLst>
              <a:ext uri="{FF2B5EF4-FFF2-40B4-BE49-F238E27FC236}">
                <a16:creationId xmlns:a16="http://schemas.microsoft.com/office/drawing/2014/main" id="{43DB75F8-31B2-4F40-B346-E85DC760EE44}"/>
              </a:ext>
            </a:extLst>
          </p:cNvPr>
          <p:cNvCxnSpPr>
            <a:cxnSpLocks/>
          </p:cNvCxnSpPr>
          <p:nvPr/>
        </p:nvCxnSpPr>
        <p:spPr>
          <a:xfrm>
            <a:off x="4572000" y="879566"/>
            <a:ext cx="0" cy="3119678"/>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8" name="Content Placeholder 1">
            <a:extLst>
              <a:ext uri="{FF2B5EF4-FFF2-40B4-BE49-F238E27FC236}">
                <a16:creationId xmlns:a16="http://schemas.microsoft.com/office/drawing/2014/main" id="{FD9D0BD2-9DA3-465D-B1E8-EE2545CCDF51}"/>
              </a:ext>
            </a:extLst>
          </p:cNvPr>
          <p:cNvSpPr txBox="1">
            <a:spLocks/>
          </p:cNvSpPr>
          <p:nvPr/>
        </p:nvSpPr>
        <p:spPr>
          <a:xfrm>
            <a:off x="4763589" y="976606"/>
            <a:ext cx="4004831" cy="4904787"/>
          </a:xfrm>
          <a:prstGeom prst="rect">
            <a:avLst/>
          </a:prstGeom>
        </p:spPr>
        <p:txBody>
          <a:bodyPr>
            <a:normAutofit/>
          </a:bodyPr>
          <a:lstStyle>
            <a:lvl1pPr marL="266700" indent="-266700" algn="l" defTabSz="685800" rtl="0" eaLnBrk="1" latinLnBrk="0" hangingPunct="1">
              <a:lnSpc>
                <a:spcPct val="100000"/>
              </a:lnSpc>
              <a:spcBef>
                <a:spcPts val="1100"/>
              </a:spcBef>
              <a:buClr>
                <a:schemeClr val="bg2"/>
              </a:buClr>
              <a:buSzPct val="120000"/>
              <a:buFont typeface="Verdana" panose="020B0604030504040204" pitchFamily="34" charset="0"/>
              <a:buChar char="●"/>
              <a:defRPr sz="1600" b="0" kern="1200">
                <a:solidFill>
                  <a:schemeClr val="tx1">
                    <a:lumMod val="85000"/>
                    <a:lumOff val="15000"/>
                  </a:schemeClr>
                </a:solidFill>
                <a:latin typeface="+mn-lt"/>
                <a:ea typeface="Verdana" panose="020B0604030504040204" pitchFamily="34" charset="0"/>
                <a:cs typeface="+mn-cs"/>
              </a:defRPr>
            </a:lvl1pPr>
            <a:lvl2pPr marL="446088" indent="-179388" algn="l" defTabSz="685800" rtl="0" eaLnBrk="1" latinLnBrk="0" hangingPunct="1">
              <a:lnSpc>
                <a:spcPct val="95000"/>
              </a:lnSpc>
              <a:spcBef>
                <a:spcPts val="500"/>
              </a:spcBef>
              <a:buClr>
                <a:schemeClr val="bg2"/>
              </a:buClr>
              <a:buSzPct val="100000"/>
              <a:buFont typeface="Arial" panose="020B0604020202020204" pitchFamily="34" charset="0"/>
              <a:buChar char="•"/>
              <a:defRPr sz="1400" kern="1200">
                <a:solidFill>
                  <a:schemeClr val="tx1">
                    <a:lumMod val="65000"/>
                    <a:lumOff val="35000"/>
                  </a:schemeClr>
                </a:solidFill>
                <a:latin typeface="+mn-lt"/>
                <a:ea typeface="Verdana" panose="020B0604030504040204" pitchFamily="34" charset="0"/>
                <a:cs typeface="+mn-cs"/>
              </a:defRPr>
            </a:lvl2pPr>
            <a:lvl3pPr marL="857250" indent="-171450" algn="l" defTabSz="685800" rtl="0" eaLnBrk="1" latinLnBrk="0" hangingPunct="1">
              <a:lnSpc>
                <a:spcPct val="95000"/>
              </a:lnSpc>
              <a:spcBef>
                <a:spcPts val="500"/>
              </a:spcBef>
              <a:buClr>
                <a:schemeClr val="bg2"/>
              </a:buClr>
              <a:buSzPct val="100000"/>
              <a:buFont typeface="Arial" panose="020B0604020202020204" pitchFamily="34" charset="0"/>
              <a:buChar char="•"/>
              <a:defRPr sz="1200" kern="1200">
                <a:solidFill>
                  <a:schemeClr val="tx1">
                    <a:lumMod val="65000"/>
                    <a:lumOff val="35000"/>
                  </a:schemeClr>
                </a:solidFill>
                <a:latin typeface="+mn-lt"/>
                <a:ea typeface="Verdana" panose="020B0604030504040204" pitchFamily="34" charset="0"/>
                <a:cs typeface="+mn-cs"/>
              </a:defRPr>
            </a:lvl3pPr>
            <a:lvl4pPr marL="1200150" indent="-171450" algn="l" defTabSz="685800" rtl="0" eaLnBrk="1" latinLnBrk="0" hangingPunct="1">
              <a:lnSpc>
                <a:spcPct val="95000"/>
              </a:lnSpc>
              <a:spcBef>
                <a:spcPts val="500"/>
              </a:spcBef>
              <a:buClr>
                <a:schemeClr val="bg2"/>
              </a:buClr>
              <a:buSzPct val="100000"/>
              <a:buFont typeface="Arial" panose="020B0604020202020204" pitchFamily="34" charset="0"/>
              <a:buChar char="•"/>
              <a:defRPr sz="1200" kern="1200">
                <a:solidFill>
                  <a:schemeClr val="tx1">
                    <a:lumMod val="65000"/>
                    <a:lumOff val="35000"/>
                  </a:schemeClr>
                </a:solidFill>
                <a:latin typeface="+mn-lt"/>
                <a:ea typeface="Verdana" panose="020B0604030504040204" pitchFamily="34" charset="0"/>
                <a:cs typeface="+mn-cs"/>
              </a:defRPr>
            </a:lvl4pPr>
            <a:lvl5pPr marL="1543050" indent="-171450" algn="l" defTabSz="685800" rtl="0" eaLnBrk="1" latinLnBrk="0" hangingPunct="1">
              <a:lnSpc>
                <a:spcPct val="95000"/>
              </a:lnSpc>
              <a:spcBef>
                <a:spcPts val="500"/>
              </a:spcBef>
              <a:buClr>
                <a:schemeClr val="bg2"/>
              </a:buClr>
              <a:buSzPct val="100000"/>
              <a:buFont typeface="Arial" panose="020B0604020202020204" pitchFamily="34" charset="0"/>
              <a:buChar char="•"/>
              <a:defRPr sz="1200" kern="1200">
                <a:solidFill>
                  <a:schemeClr val="tx1">
                    <a:lumMod val="65000"/>
                    <a:lumOff val="35000"/>
                  </a:schemeClr>
                </a:solidFill>
                <a:latin typeface="+mn-lt"/>
                <a:ea typeface="Verdana" panose="020B0604030504040204" pitchFamily="34" charset="0"/>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t>Dummy Variables – Point Creation &amp; Cumulative Scoring </a:t>
            </a:r>
            <a:endParaRPr lang="en-SG"/>
          </a:p>
        </p:txBody>
      </p:sp>
      <p:sp>
        <p:nvSpPr>
          <p:cNvPr id="12" name="TextBox 11">
            <a:extLst>
              <a:ext uri="{FF2B5EF4-FFF2-40B4-BE49-F238E27FC236}">
                <a16:creationId xmlns:a16="http://schemas.microsoft.com/office/drawing/2014/main" id="{1C0CE586-E204-4AE4-A104-3ADEBE5924FA}"/>
              </a:ext>
            </a:extLst>
          </p:cNvPr>
          <p:cNvSpPr txBox="1"/>
          <p:nvPr/>
        </p:nvSpPr>
        <p:spPr>
          <a:xfrm>
            <a:off x="388178" y="4100007"/>
            <a:ext cx="8457702" cy="646331"/>
          </a:xfrm>
          <a:prstGeom prst="rect">
            <a:avLst/>
          </a:prstGeom>
          <a:noFill/>
        </p:spPr>
        <p:txBody>
          <a:bodyPr wrap="square">
            <a:spAutoFit/>
          </a:bodyPr>
          <a:lstStyle/>
          <a:p>
            <a:pPr algn="ctr"/>
            <a:r>
              <a:rPr lang="en-SG" sz="1200" b="1" u="sng">
                <a:solidFill>
                  <a:srgbClr val="FF0000"/>
                </a:solidFill>
                <a:effectLst>
                  <a:outerShdw blurRad="38100" dist="38100" dir="2700000" algn="tl">
                    <a:srgbClr val="000000">
                      <a:alpha val="43137"/>
                    </a:srgbClr>
                  </a:outerShdw>
                </a:effectLst>
              </a:rPr>
              <a:t>Correlation ≠ Causality</a:t>
            </a:r>
          </a:p>
          <a:p>
            <a:pPr marL="0" indent="0">
              <a:buNone/>
            </a:pPr>
            <a:r>
              <a:rPr lang="en-SG" sz="1200"/>
              <a:t>Domain knowledge informs us that NTG &amp; Porosity are independent variables required to evaluate STOIIP. Therefore, while the 2 plots look similar, correlation for one is possible, but makes no sense for the other (geologically). </a:t>
            </a:r>
          </a:p>
        </p:txBody>
      </p:sp>
      <p:grpSp>
        <p:nvGrpSpPr>
          <p:cNvPr id="15" name="Group 14">
            <a:extLst>
              <a:ext uri="{FF2B5EF4-FFF2-40B4-BE49-F238E27FC236}">
                <a16:creationId xmlns:a16="http://schemas.microsoft.com/office/drawing/2014/main" id="{08C8B4C6-2AA2-4425-A788-3BBC0AFB9D34}"/>
              </a:ext>
            </a:extLst>
          </p:cNvPr>
          <p:cNvGrpSpPr/>
          <p:nvPr/>
        </p:nvGrpSpPr>
        <p:grpSpPr>
          <a:xfrm>
            <a:off x="1391540" y="4715466"/>
            <a:ext cx="2701489" cy="1888139"/>
            <a:chOff x="331234" y="4837798"/>
            <a:chExt cx="2701489" cy="1888139"/>
          </a:xfrm>
        </p:grpSpPr>
        <p:pic>
          <p:nvPicPr>
            <p:cNvPr id="10" name="Picture 9">
              <a:extLst>
                <a:ext uri="{FF2B5EF4-FFF2-40B4-BE49-F238E27FC236}">
                  <a16:creationId xmlns:a16="http://schemas.microsoft.com/office/drawing/2014/main" id="{25E77D5C-1F31-4366-AA82-33BEB9349A0C}"/>
                </a:ext>
              </a:extLst>
            </p:cNvPr>
            <p:cNvPicPr>
              <a:picLocks noChangeAspect="1"/>
            </p:cNvPicPr>
            <p:nvPr/>
          </p:nvPicPr>
          <p:blipFill>
            <a:blip r:embed="rId2"/>
            <a:stretch>
              <a:fillRect/>
            </a:stretch>
          </p:blipFill>
          <p:spPr>
            <a:xfrm>
              <a:off x="547185" y="4837798"/>
              <a:ext cx="2485538" cy="1687153"/>
            </a:xfrm>
            <a:prstGeom prst="rect">
              <a:avLst/>
            </a:prstGeom>
          </p:spPr>
        </p:pic>
        <p:sp>
          <p:nvSpPr>
            <p:cNvPr id="13" name="TextBox 12">
              <a:extLst>
                <a:ext uri="{FF2B5EF4-FFF2-40B4-BE49-F238E27FC236}">
                  <a16:creationId xmlns:a16="http://schemas.microsoft.com/office/drawing/2014/main" id="{7BD5FB0B-370B-47C1-960E-15E119BB26B4}"/>
                </a:ext>
              </a:extLst>
            </p:cNvPr>
            <p:cNvSpPr txBox="1"/>
            <p:nvPr/>
          </p:nvSpPr>
          <p:spPr>
            <a:xfrm>
              <a:off x="1389784" y="6493053"/>
              <a:ext cx="1071153" cy="232884"/>
            </a:xfrm>
            <a:prstGeom prst="rect">
              <a:avLst/>
            </a:prstGeom>
          </p:spPr>
          <p:txBody>
            <a:bodyPr wrap="none" rtlCol="0">
              <a:normAutofit fontScale="85000" lnSpcReduction="20000"/>
            </a:bodyPr>
            <a:lstStyle/>
            <a:p>
              <a:pPr algn="l"/>
              <a:r>
                <a:rPr lang="en-US" sz="1300">
                  <a:solidFill>
                    <a:schemeClr val="tx1">
                      <a:lumMod val="75000"/>
                      <a:lumOff val="25000"/>
                    </a:schemeClr>
                  </a:solidFill>
                </a:rPr>
                <a:t>Porosity (%)</a:t>
              </a:r>
              <a:endParaRPr lang="en-SG" sz="1300" err="1">
                <a:solidFill>
                  <a:schemeClr val="tx1">
                    <a:lumMod val="75000"/>
                    <a:lumOff val="25000"/>
                  </a:schemeClr>
                </a:solidFill>
              </a:endParaRPr>
            </a:p>
          </p:txBody>
        </p:sp>
        <p:sp>
          <p:nvSpPr>
            <p:cNvPr id="14" name="TextBox 13">
              <a:extLst>
                <a:ext uri="{FF2B5EF4-FFF2-40B4-BE49-F238E27FC236}">
                  <a16:creationId xmlns:a16="http://schemas.microsoft.com/office/drawing/2014/main" id="{5ADB9797-29E9-409F-9E95-2794A1BECEAE}"/>
                </a:ext>
              </a:extLst>
            </p:cNvPr>
            <p:cNvSpPr txBox="1"/>
            <p:nvPr/>
          </p:nvSpPr>
          <p:spPr>
            <a:xfrm rot="16200000">
              <a:off x="-87901" y="5617247"/>
              <a:ext cx="1071153" cy="232884"/>
            </a:xfrm>
            <a:prstGeom prst="rect">
              <a:avLst/>
            </a:prstGeom>
          </p:spPr>
          <p:txBody>
            <a:bodyPr wrap="none" rtlCol="0">
              <a:normAutofit fontScale="85000" lnSpcReduction="20000"/>
            </a:bodyPr>
            <a:lstStyle/>
            <a:p>
              <a:pPr algn="l"/>
              <a:r>
                <a:rPr lang="en-US" sz="1300">
                  <a:solidFill>
                    <a:schemeClr val="tx1">
                      <a:lumMod val="75000"/>
                      <a:lumOff val="25000"/>
                    </a:schemeClr>
                  </a:solidFill>
                </a:rPr>
                <a:t>STOIIP (MMstb)</a:t>
              </a:r>
              <a:endParaRPr lang="en-SG" sz="1300" err="1">
                <a:solidFill>
                  <a:schemeClr val="tx1">
                    <a:lumMod val="75000"/>
                    <a:lumOff val="25000"/>
                  </a:schemeClr>
                </a:solidFill>
              </a:endParaRPr>
            </a:p>
          </p:txBody>
        </p:sp>
      </p:grpSp>
      <p:grpSp>
        <p:nvGrpSpPr>
          <p:cNvPr id="31" name="Group 30">
            <a:extLst>
              <a:ext uri="{FF2B5EF4-FFF2-40B4-BE49-F238E27FC236}">
                <a16:creationId xmlns:a16="http://schemas.microsoft.com/office/drawing/2014/main" id="{775D7EBD-A38F-4A98-85AE-3F7F820694A6}"/>
              </a:ext>
            </a:extLst>
          </p:cNvPr>
          <p:cNvGrpSpPr/>
          <p:nvPr/>
        </p:nvGrpSpPr>
        <p:grpSpPr>
          <a:xfrm>
            <a:off x="4857886" y="4737861"/>
            <a:ext cx="2702609" cy="1865021"/>
            <a:chOff x="4857886" y="4737861"/>
            <a:chExt cx="2702609" cy="1865021"/>
          </a:xfrm>
        </p:grpSpPr>
        <p:pic>
          <p:nvPicPr>
            <p:cNvPr id="21" name="Picture 20">
              <a:extLst>
                <a:ext uri="{FF2B5EF4-FFF2-40B4-BE49-F238E27FC236}">
                  <a16:creationId xmlns:a16="http://schemas.microsoft.com/office/drawing/2014/main" id="{4F674AB8-1B9D-4E2D-8D2E-4633BC74B13A}"/>
                </a:ext>
              </a:extLst>
            </p:cNvPr>
            <p:cNvPicPr>
              <a:picLocks noChangeAspect="1"/>
            </p:cNvPicPr>
            <p:nvPr/>
          </p:nvPicPr>
          <p:blipFill>
            <a:blip r:embed="rId3"/>
            <a:stretch>
              <a:fillRect/>
            </a:stretch>
          </p:blipFill>
          <p:spPr>
            <a:xfrm>
              <a:off x="5074956" y="4737861"/>
              <a:ext cx="2485539" cy="1642362"/>
            </a:xfrm>
            <a:prstGeom prst="rect">
              <a:avLst/>
            </a:prstGeom>
          </p:spPr>
        </p:pic>
        <p:sp>
          <p:nvSpPr>
            <p:cNvPr id="22" name="TextBox 21">
              <a:extLst>
                <a:ext uri="{FF2B5EF4-FFF2-40B4-BE49-F238E27FC236}">
                  <a16:creationId xmlns:a16="http://schemas.microsoft.com/office/drawing/2014/main" id="{DF15AFD2-ED9C-4A55-A8B8-0F88BC1CE046}"/>
                </a:ext>
              </a:extLst>
            </p:cNvPr>
            <p:cNvSpPr txBox="1"/>
            <p:nvPr/>
          </p:nvSpPr>
          <p:spPr>
            <a:xfrm>
              <a:off x="5933790" y="6369998"/>
              <a:ext cx="1071153" cy="232884"/>
            </a:xfrm>
            <a:prstGeom prst="rect">
              <a:avLst/>
            </a:prstGeom>
          </p:spPr>
          <p:txBody>
            <a:bodyPr wrap="none" rtlCol="0">
              <a:normAutofit fontScale="85000" lnSpcReduction="20000"/>
            </a:bodyPr>
            <a:lstStyle/>
            <a:p>
              <a:pPr algn="l"/>
              <a:r>
                <a:rPr lang="en-US" sz="1300">
                  <a:solidFill>
                    <a:schemeClr val="tx1">
                      <a:lumMod val="75000"/>
                      <a:lumOff val="25000"/>
                    </a:schemeClr>
                  </a:solidFill>
                </a:rPr>
                <a:t>Porosity (%)</a:t>
              </a:r>
              <a:endParaRPr lang="en-SG" sz="1300" err="1">
                <a:solidFill>
                  <a:schemeClr val="tx1">
                    <a:lumMod val="75000"/>
                    <a:lumOff val="25000"/>
                  </a:schemeClr>
                </a:solidFill>
              </a:endParaRPr>
            </a:p>
          </p:txBody>
        </p:sp>
        <p:sp>
          <p:nvSpPr>
            <p:cNvPr id="23" name="TextBox 22">
              <a:extLst>
                <a:ext uri="{FF2B5EF4-FFF2-40B4-BE49-F238E27FC236}">
                  <a16:creationId xmlns:a16="http://schemas.microsoft.com/office/drawing/2014/main" id="{772CC969-F57F-443C-96C4-5EDED5F7F4D6}"/>
                </a:ext>
              </a:extLst>
            </p:cNvPr>
            <p:cNvSpPr txBox="1"/>
            <p:nvPr/>
          </p:nvSpPr>
          <p:spPr>
            <a:xfrm rot="16200000">
              <a:off x="4438751" y="5374101"/>
              <a:ext cx="1071153" cy="232884"/>
            </a:xfrm>
            <a:prstGeom prst="rect">
              <a:avLst/>
            </a:prstGeom>
          </p:spPr>
          <p:txBody>
            <a:bodyPr wrap="none" rtlCol="0">
              <a:normAutofit fontScale="85000" lnSpcReduction="20000"/>
            </a:bodyPr>
            <a:lstStyle/>
            <a:p>
              <a:pPr algn="ctr"/>
              <a:r>
                <a:rPr lang="en-US" sz="1300">
                  <a:solidFill>
                    <a:schemeClr val="tx1">
                      <a:lumMod val="75000"/>
                      <a:lumOff val="25000"/>
                    </a:schemeClr>
                  </a:solidFill>
                </a:rPr>
                <a:t>NTG</a:t>
              </a:r>
              <a:endParaRPr lang="en-SG" sz="1300" err="1">
                <a:solidFill>
                  <a:schemeClr val="tx1">
                    <a:lumMod val="75000"/>
                    <a:lumOff val="25000"/>
                  </a:schemeClr>
                </a:solidFill>
              </a:endParaRPr>
            </a:p>
          </p:txBody>
        </p:sp>
      </p:grpSp>
      <p:cxnSp>
        <p:nvCxnSpPr>
          <p:cNvPr id="25" name="Straight Connector 24">
            <a:extLst>
              <a:ext uri="{FF2B5EF4-FFF2-40B4-BE49-F238E27FC236}">
                <a16:creationId xmlns:a16="http://schemas.microsoft.com/office/drawing/2014/main" id="{CD675A29-3811-4372-9E40-78B404F8DFF8}"/>
              </a:ext>
            </a:extLst>
          </p:cNvPr>
          <p:cNvCxnSpPr>
            <a:cxnSpLocks/>
          </p:cNvCxnSpPr>
          <p:nvPr/>
        </p:nvCxnSpPr>
        <p:spPr>
          <a:xfrm flipV="1">
            <a:off x="2024109" y="4981359"/>
            <a:ext cx="1118586" cy="1165576"/>
          </a:xfrm>
          <a:prstGeom prst="line">
            <a:avLst/>
          </a:prstGeom>
          <a:ln w="25400">
            <a:solidFill>
              <a:srgbClr val="0000FF"/>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B71052B-7CD4-40FF-B4FB-120FA9D30DED}"/>
              </a:ext>
            </a:extLst>
          </p:cNvPr>
          <p:cNvCxnSpPr>
            <a:cxnSpLocks/>
          </p:cNvCxnSpPr>
          <p:nvPr/>
        </p:nvCxnSpPr>
        <p:spPr>
          <a:xfrm flipV="1">
            <a:off x="5783836" y="4879285"/>
            <a:ext cx="724375" cy="1267649"/>
          </a:xfrm>
          <a:prstGeom prst="line">
            <a:avLst/>
          </a:prstGeom>
          <a:ln w="25400">
            <a:solidFill>
              <a:srgbClr val="0000FF"/>
            </a:solidFill>
            <a:prstDash val="dash"/>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0223227D-CC31-430C-9373-79588EDD3BFC}"/>
              </a:ext>
            </a:extLst>
          </p:cNvPr>
          <p:cNvSpPr txBox="1"/>
          <p:nvPr/>
        </p:nvSpPr>
        <p:spPr>
          <a:xfrm>
            <a:off x="7562499" y="5719495"/>
            <a:ext cx="914400" cy="646331"/>
          </a:xfrm>
          <a:prstGeom prst="rect">
            <a:avLst/>
          </a:prstGeom>
        </p:spPr>
        <p:txBody>
          <a:bodyPr wrap="square" rtlCol="0">
            <a:normAutofit fontScale="70000" lnSpcReduction="20000"/>
          </a:bodyPr>
          <a:lstStyle/>
          <a:p>
            <a:pPr algn="ctr"/>
            <a:r>
              <a:rPr lang="en-US" sz="1300">
                <a:solidFill>
                  <a:schemeClr val="tx1">
                    <a:lumMod val="75000"/>
                    <a:lumOff val="25000"/>
                  </a:schemeClr>
                </a:solidFill>
              </a:rPr>
              <a:t>Missing values in NTG cannot be corrected with porosity</a:t>
            </a:r>
            <a:endParaRPr lang="en-SG" sz="1300" err="1">
              <a:solidFill>
                <a:schemeClr val="tx1">
                  <a:lumMod val="75000"/>
                  <a:lumOff val="25000"/>
                </a:schemeClr>
              </a:solidFill>
            </a:endParaRPr>
          </a:p>
        </p:txBody>
      </p:sp>
      <p:sp>
        <p:nvSpPr>
          <p:cNvPr id="33" name="TextBox 32">
            <a:extLst>
              <a:ext uri="{FF2B5EF4-FFF2-40B4-BE49-F238E27FC236}">
                <a16:creationId xmlns:a16="http://schemas.microsoft.com/office/drawing/2014/main" id="{830B1C2A-6304-49AE-8B6B-CB1D5EC66646}"/>
              </a:ext>
            </a:extLst>
          </p:cNvPr>
          <p:cNvSpPr txBox="1"/>
          <p:nvPr/>
        </p:nvSpPr>
        <p:spPr>
          <a:xfrm>
            <a:off x="477138" y="6528124"/>
            <a:ext cx="4017399" cy="308460"/>
          </a:xfrm>
          <a:prstGeom prst="rect">
            <a:avLst/>
          </a:prstGeom>
        </p:spPr>
        <p:txBody>
          <a:bodyPr wrap="none" rtlCol="0">
            <a:normAutofit/>
          </a:bodyPr>
          <a:lstStyle/>
          <a:p>
            <a:pPr algn="l"/>
            <a:r>
              <a:rPr lang="en-US" sz="1000">
                <a:solidFill>
                  <a:schemeClr val="tx1">
                    <a:lumMod val="75000"/>
                    <a:lumOff val="25000"/>
                  </a:schemeClr>
                </a:solidFill>
              </a:rPr>
              <a:t>* This column was later dropped as it made no difference to the model</a:t>
            </a:r>
            <a:endParaRPr lang="en-SG" sz="1000" err="1">
              <a:solidFill>
                <a:schemeClr val="tx1">
                  <a:lumMod val="75000"/>
                  <a:lumOff val="25000"/>
                </a:schemeClr>
              </a:solidFill>
            </a:endParaRPr>
          </a:p>
        </p:txBody>
      </p:sp>
    </p:spTree>
    <p:extLst>
      <p:ext uri="{BB962C8B-B14F-4D97-AF65-F5344CB8AC3E}">
        <p14:creationId xmlns:p14="http://schemas.microsoft.com/office/powerpoint/2010/main" val="190272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25">
      <a:dk1>
        <a:sysClr val="windowText" lastClr="000000"/>
      </a:dk1>
      <a:lt1>
        <a:sysClr val="window" lastClr="FFFFFF"/>
      </a:lt1>
      <a:dk2>
        <a:srgbClr val="1B6967"/>
      </a:dk2>
      <a:lt2>
        <a:srgbClr val="00609F"/>
      </a:lt2>
      <a:accent1>
        <a:srgbClr val="552579"/>
      </a:accent1>
      <a:accent2>
        <a:srgbClr val="C1581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bodyPr wrap="square" rtlCol="0">
        <a:normAutofit/>
      </a:bodyPr>
      <a:lstStyle>
        <a:defPPr algn="l">
          <a:defRPr sz="1300" dirty="0" err="1"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ERCE_Template" id="{872A1AAF-2575-40C8-B44C-FEA4AD797859}" vid="{360D7E77-C5E2-4382-93E7-B0BF8D609B2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D116458B00C2F4ABDA3850E7E2E99EE" ma:contentTypeVersion="4" ma:contentTypeDescription="Create a new document." ma:contentTypeScope="" ma:versionID="c4c4385dfa58d53087912b3b1e8d15f4">
  <xsd:schema xmlns:xsd="http://www.w3.org/2001/XMLSchema" xmlns:xs="http://www.w3.org/2001/XMLSchema" xmlns:p="http://schemas.microsoft.com/office/2006/metadata/properties" xmlns:ns2="be0555ed-d282-40bd-8166-c0b63590d289" targetNamespace="http://schemas.microsoft.com/office/2006/metadata/properties" ma:root="true" ma:fieldsID="2088afbff34bb7a01068ae8a28610995" ns2:_="">
    <xsd:import namespace="be0555ed-d282-40bd-8166-c0b63590d28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0555ed-d282-40bd-8166-c0b63590d2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E5A67E3-C7BD-4E22-8F5E-1FA6F5559E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0555ed-d282-40bd-8166-c0b63590d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2ED89B-DCCE-413B-ACE6-1CEA48FFF8F2}">
  <ds:schemaRefs>
    <ds:schemaRef ds:uri="http://purl.org/dc/terms/"/>
    <ds:schemaRef ds:uri="http://schemas.microsoft.com/office/2006/documentManagement/types"/>
    <ds:schemaRef ds:uri="be0555ed-d282-40bd-8166-c0b63590d289"/>
    <ds:schemaRef ds:uri="http://schemas.openxmlformats.org/package/2006/metadata/core-properties"/>
    <ds:schemaRef ds:uri="http://purl.org/dc/dcmitype/"/>
    <ds:schemaRef ds:uri="http://schemas.microsoft.com/office/infopath/2007/PartnerControls"/>
    <ds:schemaRef ds:uri="http://schemas.microsoft.com/office/2006/metadata/properties"/>
    <ds:schemaRef ds:uri="http://www.w3.org/XML/1998/namespace"/>
    <ds:schemaRef ds:uri="http://purl.org/dc/elements/1.1/"/>
  </ds:schemaRefs>
</ds:datastoreItem>
</file>

<file path=customXml/itemProps3.xml><?xml version="1.0" encoding="utf-8"?>
<ds:datastoreItem xmlns:ds="http://schemas.openxmlformats.org/officeDocument/2006/customXml" ds:itemID="{4FEF7FD3-7B69-4266-B55D-8CBDFD7375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ML_4_RF</Template>
  <TotalTime>505</TotalTime>
  <Words>3529</Words>
  <Application>Microsoft Office PowerPoint</Application>
  <PresentationFormat>On-screen Show (4:3)</PresentationFormat>
  <Paragraphs>687</Paragraphs>
  <Slides>23</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Cambria Math</vt:lpstr>
      <vt:lpstr>charter</vt:lpstr>
      <vt:lpstr>Helvetica Neue</vt:lpstr>
      <vt:lpstr>Verdana</vt:lpstr>
      <vt:lpstr>Office Theme</vt:lpstr>
      <vt:lpstr>Prediction of Recovery Factor using Machine Learning Methods Dr. Munish Kumar and Kannappan Swaminathan</vt:lpstr>
      <vt:lpstr>Disclaimer</vt:lpstr>
      <vt:lpstr>Motivation</vt:lpstr>
      <vt:lpstr>How Operators Predict Recovery Factor</vt:lpstr>
      <vt:lpstr>Objectives </vt:lpstr>
      <vt:lpstr>Machine Learning Approach</vt:lpstr>
      <vt:lpstr>Data Collection &amp; Data Preparation </vt:lpstr>
      <vt:lpstr>Domain Knowledge to fill Missing Values</vt:lpstr>
      <vt:lpstr>Domain Knowledge (Con’t) </vt:lpstr>
      <vt:lpstr>(Multi)collinearity</vt:lpstr>
      <vt:lpstr>Final Data Inputs For ML Model</vt:lpstr>
      <vt:lpstr>Machine Learning Approach</vt:lpstr>
      <vt:lpstr>Running the ML algorithms</vt:lpstr>
      <vt:lpstr>Differences in Algorithms</vt:lpstr>
      <vt:lpstr>Top 13 Ranked Features for each Decision Tree Model</vt:lpstr>
      <vt:lpstr>Bias and Variance</vt:lpstr>
      <vt:lpstr>Cross Validation</vt:lpstr>
      <vt:lpstr>Tuning the Model by varying Hyperparameter</vt:lpstr>
      <vt:lpstr>Combining various ML techniques</vt:lpstr>
      <vt:lpstr>Final Solution</vt:lpstr>
      <vt:lpstr>Machine Learning Approach</vt:lpstr>
      <vt:lpstr>Deployment – Testing on a Blind Data Set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Recovery Factor using Machine Learning Methods Dr. Munish Kumar and Kannapan Swaminathan</dc:title>
  <dc:creator>Munish Kumar</dc:creator>
  <cp:lastModifiedBy>Munish Kumar</cp:lastModifiedBy>
  <cp:revision>1</cp:revision>
  <dcterms:created xsi:type="dcterms:W3CDTF">2022-04-12T07:27:56Z</dcterms:created>
  <dcterms:modified xsi:type="dcterms:W3CDTF">2022-07-04T01:57:06Z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0x0101009D116458B00C2F4ABDA3850E7E2E99EE</vt:lpwstr>
  </property>
</Properties>
</file>