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72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1BD10-4C2A-28E8-7049-CC20D8E42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E25F-46F0-BB1B-3969-86FC29DC6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213E2-6C14-7B1D-4685-199B57C1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22D2-3CFA-47B2-A658-80A82F91756E}" type="datetimeFigureOut">
              <a:rPr lang="en-SG" smtClean="0"/>
              <a:t>29/12/2022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3677C-D24D-5F35-E3DF-FBEA0227B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EE831-758E-A0BC-C2C6-18C29309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7C83-90E2-4839-AC42-05C2647476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038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86B35-6C6A-F7C5-D249-EE634FB3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8B2F5-6909-C453-8BD4-8042C21A6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7304E-F7C7-7D32-087E-28BF5CCBB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22D2-3CFA-47B2-A658-80A82F91756E}" type="datetimeFigureOut">
              <a:rPr lang="en-SG" smtClean="0"/>
              <a:t>29/12/2022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90196-BDE0-EE48-A019-FF56FB0D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4D188-E4EC-7F92-BC67-AECC570B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7C83-90E2-4839-AC42-05C2647476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615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F89E67-DCA9-5035-A0F2-5117E1811E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2E3C8-F656-DBB5-89C2-E04A5C799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17A08-11F9-C6D5-11A0-FEC84077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22D2-3CFA-47B2-A658-80A82F91756E}" type="datetimeFigureOut">
              <a:rPr lang="en-SG" smtClean="0"/>
              <a:t>29/12/2022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752E-A284-D8A0-09F3-65E835F91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B7230-4ED9-5068-6FE3-46395AD3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7C83-90E2-4839-AC42-05C2647476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882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8ED1-AA2C-0248-DA71-0C8FEE6B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4DE3F-25DC-1167-E82B-E1CAFDCBE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2F74E-7E68-0311-BFF9-31D1695D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22D2-3CFA-47B2-A658-80A82F91756E}" type="datetimeFigureOut">
              <a:rPr lang="en-SG" smtClean="0"/>
              <a:t>29/12/2022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1BC35-A874-8C8B-3C6B-1FFA3EC9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67586-E6BB-6CE4-F582-531766FB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7C83-90E2-4839-AC42-05C2647476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582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EB289-F0DA-1017-4556-4DE48EAF6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2F171-EEF6-70CE-4203-AA5C9150E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0F356-EC4C-664F-8A7F-942C1151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22D2-3CFA-47B2-A658-80A82F91756E}" type="datetimeFigureOut">
              <a:rPr lang="en-SG" smtClean="0"/>
              <a:t>29/12/2022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B3B29-9B99-1E62-34B2-5949C9BC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13EC3-2D2C-B7D6-E352-8409DA716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7C83-90E2-4839-AC42-05C2647476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04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C78A-EC87-2B76-ACC7-9BF4207C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B68A2-E76C-41A8-5C06-43556CC97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31ADA-1331-3749-26F1-5F5D4542E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A7136-2893-D5CC-448D-12F75870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22D2-3CFA-47B2-A658-80A82F91756E}" type="datetimeFigureOut">
              <a:rPr lang="en-SG" smtClean="0"/>
              <a:t>29/12/2022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23FDF-588F-8472-20EB-EB17F37C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C3C1B-031C-EC77-D80F-0AE6F82E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7C83-90E2-4839-AC42-05C2647476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744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C4642-A2EE-16F6-86D1-08B6E2CD7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3991F-D565-29E3-5613-4A328F076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8092A-C54B-CB9E-3816-A1557AD96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DF55C0-907B-5A2C-7CAD-1C4B59964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79574-1595-D743-2425-20428F516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E4B172-A7A1-3E90-C6A1-90ADDB14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22D2-3CFA-47B2-A658-80A82F91756E}" type="datetimeFigureOut">
              <a:rPr lang="en-SG" smtClean="0"/>
              <a:t>29/12/2022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202799-C15B-7ABA-B684-DA0EA8EB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15805B-9650-F6F5-EB7E-191D7248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7C83-90E2-4839-AC42-05C2647476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620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D467-7D45-657A-7F8F-5B8FBCDD2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869F83-8C75-500E-927A-3AA77A0BF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22D2-3CFA-47B2-A658-80A82F91756E}" type="datetimeFigureOut">
              <a:rPr lang="en-SG" smtClean="0"/>
              <a:t>29/12/2022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6D4D11-6147-A52E-1515-925EC0A2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55BAF-418D-BD05-F3E2-C3B792BB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7C83-90E2-4839-AC42-05C2647476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796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548B4-C1B6-088B-B13D-956AB347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22D2-3CFA-47B2-A658-80A82F91756E}" type="datetimeFigureOut">
              <a:rPr lang="en-SG" smtClean="0"/>
              <a:t>29/12/2022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22B213-B17E-1310-87EE-A484D40B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BE22D-B3AB-C9D0-D5AE-E83905EB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7C83-90E2-4839-AC42-05C2647476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868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4FE6-1DF2-88C9-D795-0A7B7A39F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4453F-6D72-484F-7A6C-87CBA9305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6FCE7-9CDF-8EF5-5E83-98D540FED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72BEB-BB79-AACE-DDE3-CF5FE07B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22D2-3CFA-47B2-A658-80A82F91756E}" type="datetimeFigureOut">
              <a:rPr lang="en-SG" smtClean="0"/>
              <a:t>29/12/2022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D6BFB-5A09-0951-5FD3-C07DF2E6F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D5B2C-B352-B112-9B6D-E0435F1F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7C83-90E2-4839-AC42-05C2647476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512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32E90-0E4A-AC5B-0627-4ABA6F28C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23CE5-AD13-728F-369E-87230A1C6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C099C-B9DC-75B6-9104-AECC1BC41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26B14-1314-5B73-B6E2-BC2651C30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22D2-3CFA-47B2-A658-80A82F91756E}" type="datetimeFigureOut">
              <a:rPr lang="en-SG" smtClean="0"/>
              <a:t>29/12/2022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44BCF-4B30-24DA-46E3-CEF33D95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C205D-B507-0A15-D9FE-6927B37C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7C83-90E2-4839-AC42-05C2647476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068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662187-52D5-EDB5-B4A8-A53809D80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BE8CB-BDE5-8744-CD57-BFF966509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F380-4A57-CB23-C921-49A63CBB9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622D2-3CFA-47B2-A658-80A82F91756E}" type="datetimeFigureOut">
              <a:rPr lang="en-SG" smtClean="0"/>
              <a:t>29/12/2022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18444-AE3C-3DEB-336D-357DF091A5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FFC85-780F-79B8-8DD9-910A10EF4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87C83-90E2-4839-AC42-05C2647476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41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26912D4-C41E-BBF7-3E4C-0BC6320BF1A0}"/>
              </a:ext>
            </a:extLst>
          </p:cNvPr>
          <p:cNvSpPr/>
          <p:nvPr/>
        </p:nvSpPr>
        <p:spPr>
          <a:xfrm>
            <a:off x="387626" y="566530"/>
            <a:ext cx="1451113" cy="1401418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</a:t>
            </a:r>
            <a:endParaRPr lang="en-SG" sz="3200" dirty="0"/>
          </a:p>
        </p:txBody>
      </p:sp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CAA94CE6-42BF-5F41-5A5B-8B273C860E35}"/>
              </a:ext>
            </a:extLst>
          </p:cNvPr>
          <p:cNvSpPr/>
          <p:nvPr/>
        </p:nvSpPr>
        <p:spPr>
          <a:xfrm>
            <a:off x="1928191" y="1024923"/>
            <a:ext cx="616227" cy="484632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F9B19B-DD16-2EA7-9821-CCE46DD70AB5}"/>
              </a:ext>
            </a:extLst>
          </p:cNvPr>
          <p:cNvSpPr/>
          <p:nvPr/>
        </p:nvSpPr>
        <p:spPr>
          <a:xfrm>
            <a:off x="2633870" y="566530"/>
            <a:ext cx="1451113" cy="1401418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Merge</a:t>
            </a:r>
            <a:endParaRPr lang="en-SG" sz="2400" dirty="0"/>
          </a:p>
        </p:txBody>
      </p:sp>
      <p:sp>
        <p:nvSpPr>
          <p:cNvPr id="8" name="Arrow: Striped Right 7">
            <a:extLst>
              <a:ext uri="{FF2B5EF4-FFF2-40B4-BE49-F238E27FC236}">
                <a16:creationId xmlns:a16="http://schemas.microsoft.com/office/drawing/2014/main" id="{D2F5398C-2414-F2F0-9811-8FBAF4139DFE}"/>
              </a:ext>
            </a:extLst>
          </p:cNvPr>
          <p:cNvSpPr/>
          <p:nvPr/>
        </p:nvSpPr>
        <p:spPr>
          <a:xfrm>
            <a:off x="4174435" y="1024923"/>
            <a:ext cx="616227" cy="484632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3E310F7-F4A2-0EEF-D86D-2185ABA3D2D3}"/>
              </a:ext>
            </a:extLst>
          </p:cNvPr>
          <p:cNvSpPr/>
          <p:nvPr/>
        </p:nvSpPr>
        <p:spPr>
          <a:xfrm>
            <a:off x="4880114" y="566530"/>
            <a:ext cx="1451113" cy="1401418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Clean-up</a:t>
            </a:r>
            <a:endParaRPr lang="en-SG" sz="2400" dirty="0"/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A18C0E18-8BD9-986B-F33A-6390DE937DEA}"/>
              </a:ext>
            </a:extLst>
          </p:cNvPr>
          <p:cNvSpPr/>
          <p:nvPr/>
        </p:nvSpPr>
        <p:spPr>
          <a:xfrm>
            <a:off x="6420679" y="1024923"/>
            <a:ext cx="616227" cy="484632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054296-76FA-2917-4AB5-7CA32701CA6A}"/>
              </a:ext>
            </a:extLst>
          </p:cNvPr>
          <p:cNvSpPr/>
          <p:nvPr/>
        </p:nvSpPr>
        <p:spPr>
          <a:xfrm>
            <a:off x="7126358" y="566530"/>
            <a:ext cx="1451113" cy="1401418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Min-Max</a:t>
            </a:r>
            <a:endParaRPr lang="en-SG" sz="2400" dirty="0"/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7C84C574-30F0-9C39-A6FD-D0AA8A7CD320}"/>
              </a:ext>
            </a:extLst>
          </p:cNvPr>
          <p:cNvSpPr/>
          <p:nvPr/>
        </p:nvSpPr>
        <p:spPr>
          <a:xfrm rot="1335238">
            <a:off x="8527775" y="1533012"/>
            <a:ext cx="616227" cy="484632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FF5A714-1B50-D107-F686-1E8CAE66BC0F}"/>
              </a:ext>
            </a:extLst>
          </p:cNvPr>
          <p:cNvSpPr/>
          <p:nvPr/>
        </p:nvSpPr>
        <p:spPr>
          <a:xfrm>
            <a:off x="9257722" y="150392"/>
            <a:ext cx="1156451" cy="1116847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</a:t>
            </a:r>
            <a:endParaRPr lang="en-SG" sz="2000" dirty="0"/>
          </a:p>
        </p:txBody>
      </p:sp>
      <p:sp>
        <p:nvSpPr>
          <p:cNvPr id="14" name="Arrow: Striped Right 13">
            <a:extLst>
              <a:ext uri="{FF2B5EF4-FFF2-40B4-BE49-F238E27FC236}">
                <a16:creationId xmlns:a16="http://schemas.microsoft.com/office/drawing/2014/main" id="{6984EC06-2948-B5F6-1D95-37CE6A0CF73B}"/>
              </a:ext>
            </a:extLst>
          </p:cNvPr>
          <p:cNvSpPr/>
          <p:nvPr/>
        </p:nvSpPr>
        <p:spPr>
          <a:xfrm rot="21345126">
            <a:off x="8594573" y="611703"/>
            <a:ext cx="616227" cy="484632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68239A2-E0C2-38F5-E19B-30A367AF4534}"/>
              </a:ext>
            </a:extLst>
          </p:cNvPr>
          <p:cNvSpPr/>
          <p:nvPr/>
        </p:nvSpPr>
        <p:spPr>
          <a:xfrm>
            <a:off x="9212821" y="1409524"/>
            <a:ext cx="1156451" cy="1116847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Norm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411781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Munish Kumar</dc:creator>
  <cp:lastModifiedBy>Munish Kumar</cp:lastModifiedBy>
  <cp:revision>1</cp:revision>
  <dcterms:created xsi:type="dcterms:W3CDTF">2022-12-29T08:55:37Z</dcterms:created>
  <dcterms:modified xsi:type="dcterms:W3CDTF">2022-12-29T09:10:06Z</dcterms:modified>
</cp:coreProperties>
</file>