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3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45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3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0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8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8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0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9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0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2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26D7-46EF-4187-8A22-55157EF024A5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2785" y="2752906"/>
            <a:ext cx="8114891" cy="853003"/>
            <a:chOff x="0" y="3259"/>
            <a:chExt cx="8128000" cy="1199645"/>
          </a:xfrm>
        </p:grpSpPr>
        <p:sp>
          <p:nvSpPr>
            <p:cNvPr id="3" name="Rounded Rectangle 2"/>
            <p:cNvSpPr/>
            <p:nvPr/>
          </p:nvSpPr>
          <p:spPr>
            <a:xfrm>
              <a:off x="0" y="3259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0" y="3259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Financial</a:t>
              </a:r>
              <a:endParaRPr lang="en-US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293" y="3764834"/>
            <a:ext cx="8114891" cy="853003"/>
            <a:chOff x="0" y="1407426"/>
            <a:chExt cx="8128000" cy="1199645"/>
          </a:xfrm>
        </p:grpSpPr>
        <p:sp>
          <p:nvSpPr>
            <p:cNvPr id="7" name="Rounded Rectangle 6"/>
            <p:cNvSpPr/>
            <p:nvPr/>
          </p:nvSpPr>
          <p:spPr>
            <a:xfrm>
              <a:off x="0" y="1407426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0" y="1407426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Customer</a:t>
              </a:r>
              <a:endParaRPr lang="en-US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1020" y="4785856"/>
            <a:ext cx="8114891" cy="853003"/>
            <a:chOff x="0" y="2811594"/>
            <a:chExt cx="8128000" cy="1199645"/>
          </a:xfrm>
        </p:grpSpPr>
        <p:sp>
          <p:nvSpPr>
            <p:cNvPr id="10" name="Rounded Rectangle 9"/>
            <p:cNvSpPr/>
            <p:nvPr/>
          </p:nvSpPr>
          <p:spPr>
            <a:xfrm>
              <a:off x="0" y="2811594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0" y="2811594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Internal Business Process</a:t>
              </a:r>
              <a:endParaRPr lang="en-US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293" y="5803701"/>
            <a:ext cx="8114891" cy="853003"/>
            <a:chOff x="0" y="4215762"/>
            <a:chExt cx="8128000" cy="1199645"/>
          </a:xfrm>
        </p:grpSpPr>
        <p:sp>
          <p:nvSpPr>
            <p:cNvPr id="13" name="Rounded Rectangle 12"/>
            <p:cNvSpPr/>
            <p:nvPr/>
          </p:nvSpPr>
          <p:spPr>
            <a:xfrm>
              <a:off x="0" y="4215762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0" y="4215762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Learning and Growth</a:t>
              </a:r>
              <a:endParaRPr lang="en-US" kern="1200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22785" y="741563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Vision: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422785" y="1262013"/>
            <a:ext cx="10559847" cy="471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Mission:</a:t>
            </a:r>
            <a:endParaRPr lang="en-SG" dirty="0"/>
          </a:p>
        </p:txBody>
      </p:sp>
      <p:sp>
        <p:nvSpPr>
          <p:cNvPr id="53" name="Rounded Rectangle 52"/>
          <p:cNvSpPr/>
          <p:nvPr/>
        </p:nvSpPr>
        <p:spPr>
          <a:xfrm>
            <a:off x="422785" y="1840808"/>
            <a:ext cx="10559847" cy="4142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Strategy Theme: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22785" y="2340075"/>
            <a:ext cx="8100399" cy="275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 Objectives and Strategy Map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8647470" y="2340075"/>
            <a:ext cx="2335162" cy="271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Measures</a:t>
            </a:r>
            <a:endParaRPr lang="en-SG" dirty="0"/>
          </a:p>
        </p:txBody>
      </p:sp>
      <p:sp>
        <p:nvSpPr>
          <p:cNvPr id="57" name="Rounded Rectangle 56"/>
          <p:cNvSpPr/>
          <p:nvPr/>
        </p:nvSpPr>
        <p:spPr>
          <a:xfrm>
            <a:off x="8647470" y="2752905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 dirty="0"/>
          </a:p>
        </p:txBody>
      </p:sp>
      <p:sp>
        <p:nvSpPr>
          <p:cNvPr id="59" name="Rounded Rectangle 58"/>
          <p:cNvSpPr/>
          <p:nvPr/>
        </p:nvSpPr>
        <p:spPr>
          <a:xfrm>
            <a:off x="8630197" y="3764833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 dirty="0"/>
          </a:p>
        </p:txBody>
      </p:sp>
      <p:sp>
        <p:nvSpPr>
          <p:cNvPr id="60" name="Rounded Rectangle 59"/>
          <p:cNvSpPr/>
          <p:nvPr/>
        </p:nvSpPr>
        <p:spPr>
          <a:xfrm>
            <a:off x="8630197" y="4755363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 smtClean="0"/>
          </a:p>
        </p:txBody>
      </p:sp>
      <p:sp>
        <p:nvSpPr>
          <p:cNvPr id="61" name="Rounded Rectangle 60"/>
          <p:cNvSpPr/>
          <p:nvPr/>
        </p:nvSpPr>
        <p:spPr>
          <a:xfrm>
            <a:off x="8647470" y="5803700"/>
            <a:ext cx="2369708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2" name="Rounded Rectangle 91"/>
          <p:cNvSpPr/>
          <p:nvPr/>
        </p:nvSpPr>
        <p:spPr>
          <a:xfrm>
            <a:off x="2857252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Rounded Rectangle 92"/>
          <p:cNvSpPr/>
          <p:nvPr/>
        </p:nvSpPr>
        <p:spPr>
          <a:xfrm>
            <a:off x="4814361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4" name="Rounded Rectangle 93"/>
          <p:cNvSpPr/>
          <p:nvPr/>
        </p:nvSpPr>
        <p:spPr>
          <a:xfrm>
            <a:off x="6736078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5" name="Rounded Rectangle 94"/>
          <p:cNvSpPr/>
          <p:nvPr/>
        </p:nvSpPr>
        <p:spPr>
          <a:xfrm>
            <a:off x="2857252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Rounded Rectangle 95"/>
          <p:cNvSpPr/>
          <p:nvPr/>
        </p:nvSpPr>
        <p:spPr>
          <a:xfrm>
            <a:off x="4814361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7" name="Rounded Rectangle 96"/>
          <p:cNvSpPr/>
          <p:nvPr/>
        </p:nvSpPr>
        <p:spPr>
          <a:xfrm>
            <a:off x="6736078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Rounded Rectangle 97"/>
          <p:cNvSpPr/>
          <p:nvPr/>
        </p:nvSpPr>
        <p:spPr>
          <a:xfrm>
            <a:off x="2839979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Rounded Rectangle 98"/>
          <p:cNvSpPr/>
          <p:nvPr/>
        </p:nvSpPr>
        <p:spPr>
          <a:xfrm>
            <a:off x="4797088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0" name="Rounded Rectangle 99"/>
          <p:cNvSpPr/>
          <p:nvPr/>
        </p:nvSpPr>
        <p:spPr>
          <a:xfrm>
            <a:off x="6718805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Rounded Rectangle 100"/>
          <p:cNvSpPr/>
          <p:nvPr/>
        </p:nvSpPr>
        <p:spPr>
          <a:xfrm>
            <a:off x="2842760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Rounded Rectangle 101"/>
          <p:cNvSpPr/>
          <p:nvPr/>
        </p:nvSpPr>
        <p:spPr>
          <a:xfrm>
            <a:off x="4799869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Rounded Rectangle 102"/>
          <p:cNvSpPr/>
          <p:nvPr/>
        </p:nvSpPr>
        <p:spPr>
          <a:xfrm>
            <a:off x="6721586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4" name="Rounded Rectangle 103"/>
          <p:cNvSpPr/>
          <p:nvPr/>
        </p:nvSpPr>
        <p:spPr>
          <a:xfrm>
            <a:off x="430226" y="234770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Organization: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44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16295"/>
              </p:ext>
            </p:extLst>
          </p:nvPr>
        </p:nvGraphicFramePr>
        <p:xfrm>
          <a:off x="321187" y="424698"/>
          <a:ext cx="4732594" cy="306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297">
                  <a:extLst>
                    <a:ext uri="{9D8B030D-6E8A-4147-A177-3AD203B41FA5}">
                      <a16:colId xmlns:a16="http://schemas.microsoft.com/office/drawing/2014/main" val="1140513560"/>
                    </a:ext>
                  </a:extLst>
                </a:gridCol>
                <a:gridCol w="2366297">
                  <a:extLst>
                    <a:ext uri="{9D8B030D-6E8A-4147-A177-3AD203B41FA5}">
                      <a16:colId xmlns:a16="http://schemas.microsoft.com/office/drawing/2014/main" val="2223174886"/>
                    </a:ext>
                  </a:extLst>
                </a:gridCol>
              </a:tblGrid>
              <a:tr h="43796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1451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6559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70103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074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3470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16414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7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Yimiao (SUSS)</dc:creator>
  <cp:lastModifiedBy>Zhang Yimiao (SUSS)</cp:lastModifiedBy>
  <cp:revision>8</cp:revision>
  <dcterms:created xsi:type="dcterms:W3CDTF">2021-01-18T14:36:26Z</dcterms:created>
  <dcterms:modified xsi:type="dcterms:W3CDTF">2021-01-18T15:02:05Z</dcterms:modified>
</cp:coreProperties>
</file>