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814" y="7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76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97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4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6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89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58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83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63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317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630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75F-2E2C-4F2D-958E-1E0F77A6D7C8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802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F75F-2E2C-4F2D-958E-1E0F77A6D7C8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EF62-CF61-4BC0-A371-094DC184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96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845412-2276-4512-9784-0B48F698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2022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en-US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b="0" i="0" baseline="3000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st</a:t>
            </a:r>
            <a:r>
              <a:rPr lang="en-US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 meeting : Before 1</a:t>
            </a:r>
            <a:r>
              <a:rPr lang="en-US" b="0" i="0" baseline="3000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st</a:t>
            </a:r>
            <a:r>
              <a:rPr lang="en-US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 week of semester (24 Jan)</a:t>
            </a:r>
          </a:p>
          <a:p>
            <a:pPr marL="1200150" lvl="1" indent="-514350"/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</a:rPr>
              <a:t>Proposed Date Student-Supervisor Meeting 1: 23</a:t>
            </a:r>
            <a:r>
              <a:rPr lang="en-US" baseline="30000" dirty="0">
                <a:solidFill>
                  <a:srgbClr val="1F497D"/>
                </a:solidFill>
                <a:latin typeface="Calibri" panose="020F0502020204030204" pitchFamily="34" charset="0"/>
              </a:rPr>
              <a:t>rd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</a:rPr>
              <a:t> Jan at 5.30 pm</a:t>
            </a:r>
            <a:endParaRPr lang="en-US" b="0" i="0" dirty="0">
              <a:solidFill>
                <a:srgbClr val="1F497D"/>
              </a:solidFill>
              <a:effectLst/>
              <a:latin typeface="Calibri" panose="020F0502020204030204" pitchFamily="34" charset="0"/>
            </a:endParaRPr>
          </a:p>
          <a:p>
            <a:pPr marL="742950" indent="-514350">
              <a:buFont typeface="+mj-lt"/>
              <a:buAutoNum type="arabicPeriod"/>
            </a:pPr>
            <a:r>
              <a:rPr lang="en-US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b="0" i="0" baseline="3000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nd</a:t>
            </a:r>
            <a:r>
              <a:rPr lang="en-US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 meeting : before proposal deadline (14 Feb 12 noon)</a:t>
            </a:r>
          </a:p>
          <a:p>
            <a:pPr marL="1028700" lvl="1" indent="-342900"/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</a:rPr>
              <a:t>Proposed Date Student-Supervisor Meeting 2: </a:t>
            </a:r>
            <a:r>
              <a:rPr lang="en-US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31 Jan at 5.30 pm</a:t>
            </a:r>
          </a:p>
          <a:p>
            <a:pPr marL="742950" indent="-514350">
              <a:buFont typeface="+mj-lt"/>
              <a:buAutoNum type="arabicPeriod"/>
            </a:pPr>
            <a:r>
              <a:rPr lang="en-US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3</a:t>
            </a:r>
            <a:r>
              <a:rPr lang="en-US" b="0" i="0" baseline="3000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rd</a:t>
            </a:r>
            <a:r>
              <a:rPr lang="en-US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 meeting : before orals (21-25 Mar, 9 am -9 pm)</a:t>
            </a:r>
          </a:p>
          <a:p>
            <a:pPr marL="1200150" lvl="1" indent="-514350"/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</a:rPr>
              <a:t>Proposed Date Student-Supervisor Meeting 3: </a:t>
            </a:r>
            <a:r>
              <a:rPr lang="en-US" dirty="0">
                <a:solidFill>
                  <a:srgbClr val="201F1E"/>
                </a:solidFill>
                <a:latin typeface="Calibri" panose="020F0502020204030204" pitchFamily="34" charset="0"/>
              </a:rPr>
              <a:t>7</a:t>
            </a:r>
            <a:r>
              <a:rPr lang="en-US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Mar 2021 at 5.30 pm</a:t>
            </a:r>
          </a:p>
          <a:p>
            <a:pPr marL="742950" indent="-514350">
              <a:buFont typeface="+mj-lt"/>
              <a:buAutoNum type="arabicPeriod"/>
            </a:pPr>
            <a:r>
              <a:rPr lang="en-US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4</a:t>
            </a:r>
            <a:r>
              <a:rPr lang="en-US" b="0" i="0" baseline="3000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 &amp; 5</a:t>
            </a:r>
            <a:r>
              <a:rPr lang="en-US" b="0" i="0" baseline="3000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b="0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 meetings : before final report submission (9 May 2021)</a:t>
            </a:r>
          </a:p>
          <a:p>
            <a:pPr marL="1200150" lvl="1" indent="-514350"/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</a:rPr>
              <a:t>Proposed Date Student-Supervisor Meeting 4: 18 </a:t>
            </a:r>
            <a:r>
              <a:rPr lang="en-US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Apr at 5.30 pm</a:t>
            </a:r>
          </a:p>
          <a:p>
            <a:pPr marL="1200150" lvl="1" indent="-514350"/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</a:rPr>
              <a:t>Proposed Date Student-Supervisor Meeting 5: </a:t>
            </a:r>
            <a:r>
              <a:rPr lang="en-US" dirty="0">
                <a:solidFill>
                  <a:srgbClr val="201F1E"/>
                </a:solidFill>
                <a:latin typeface="Calibri" panose="020F0502020204030204" pitchFamily="34" charset="0"/>
              </a:rPr>
              <a:t>2</a:t>
            </a:r>
            <a:r>
              <a:rPr lang="en-US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May at 5.30 pm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</a:rPr>
              <a:t> </a:t>
            </a:r>
            <a:endParaRPr lang="en-US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963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Dates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Munish Kumar</dc:creator>
  <cp:lastModifiedBy>Munish Kumar</cp:lastModifiedBy>
  <cp:revision>5</cp:revision>
  <dcterms:created xsi:type="dcterms:W3CDTF">2021-06-18T00:29:45Z</dcterms:created>
  <dcterms:modified xsi:type="dcterms:W3CDTF">2021-12-16T03:12:31Z</dcterms:modified>
</cp:coreProperties>
</file>