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BD10-4C2A-28E8-7049-CC20D8E4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E25F-46F0-BB1B-3969-86FC29DC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13E2-6C14-7B1D-4685-199B57C1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677C-D24D-5F35-E3DF-FBEA0227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E831-758E-A0BC-C2C6-18C2930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3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6B35-6C6A-F7C5-D249-EE634FB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B2F5-6909-C453-8BD4-8042C21A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304E-F7C7-7D32-087E-28BF5CCB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0196-BDE0-EE48-A019-FF56FB0D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D188-E4EC-7F92-BC67-AECC570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9E67-DCA9-5035-A0F2-5117E181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E3C8-F656-DBB5-89C2-E04A5C79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7A08-11F9-C6D5-11A0-FEC84077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752E-A284-D8A0-09F3-65E835F9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7230-4ED9-5068-6FE3-46395AD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8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8ED1-AA2C-0248-DA71-0C8FEE6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DE3F-25DC-1167-E82B-E1CAFDCB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F74E-7E68-0311-BFF9-31D1695D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BC35-A874-8C8B-3C6B-1FFA3EC9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7586-E6BB-6CE4-F582-531766F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82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B289-F0DA-1017-4556-4DE48EAF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F171-EEF6-70CE-4203-AA5C915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F356-EC4C-664F-8A7F-942C115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3B29-9B99-1E62-34B2-5949C9BC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3EC3-2D2C-B7D6-E352-8409DA71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C78A-EC87-2B76-ACC7-9BF4207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68A2-E76C-41A8-5C06-43556CC9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1ADA-1331-3749-26F1-5F5D4542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7136-2893-D5CC-448D-12F7587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3FDF-588F-8472-20EB-EB17F37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C1B-031C-EC77-D80F-0AE6F82E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4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4642-A2EE-16F6-86D1-08B6E2CD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991F-D565-29E3-5613-4A328F07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092A-C54B-CB9E-3816-A1557AD9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F55C0-907B-5A2C-7CAD-1C4B59964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79574-1595-D743-2425-20428F516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4B172-A7A1-3E90-C6A1-90ADDB1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02799-C15B-7ABA-B684-DA0EA8EB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5805B-9650-F6F5-EB7E-191D7248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D467-7D45-657A-7F8F-5B8FBCDD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69F83-8C75-500E-927A-3AA77A0B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D4D11-6147-A52E-1515-925EC0A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55BAF-418D-BD05-F3E2-C3B792BB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9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548B4-C1B6-088B-B13D-956AB347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2B213-B17E-1310-87EE-A484D40B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E22D-B3AB-C9D0-D5AE-E83905EB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6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4FE6-1DF2-88C9-D795-0A7B7A39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453F-6D72-484F-7A6C-87CBA930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6FCE7-9CDF-8EF5-5E83-98D540FE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2BEB-BB79-AACE-DDE3-CF5FE07B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6BFB-5A09-0951-5FD3-C07DF2E6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5B2C-B352-B112-9B6D-E0435F1F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E90-0E4A-AC5B-0627-4ABA6F28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23CE5-AD13-728F-369E-87230A1C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099C-B9DC-75B6-9104-AECC1BC4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6B14-1314-5B73-B6E2-BC2651C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4BCF-4B30-24DA-46E3-CEF33D95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205D-B507-0A15-D9FE-6927B37C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6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62187-52D5-EDB5-B4A8-A53809D8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E8CB-BDE5-8744-CD57-BFF96650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F380-4A57-CB23-C921-49A63CBB9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22D2-3CFA-47B2-A658-80A82F91756E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8444-AE3C-3DEB-336D-357DF091A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FC85-780F-79B8-8DD9-910A10EF4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6912D4-C41E-BBF7-3E4C-0BC6320BF1A0}"/>
              </a:ext>
            </a:extLst>
          </p:cNvPr>
          <p:cNvSpPr/>
          <p:nvPr/>
        </p:nvSpPr>
        <p:spPr>
          <a:xfrm>
            <a:off x="387626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  <a:endParaRPr lang="en-SG" sz="3200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AA94CE6-42BF-5F41-5A5B-8B273C860E35}"/>
              </a:ext>
            </a:extLst>
          </p:cNvPr>
          <p:cNvSpPr/>
          <p:nvPr/>
        </p:nvSpPr>
        <p:spPr>
          <a:xfrm>
            <a:off x="1928191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F9B19B-DD16-2EA7-9821-CCE46DD70AB5}"/>
              </a:ext>
            </a:extLst>
          </p:cNvPr>
          <p:cNvSpPr/>
          <p:nvPr/>
        </p:nvSpPr>
        <p:spPr>
          <a:xfrm>
            <a:off x="2633870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  <a:endParaRPr lang="en-SG" sz="2400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D2F5398C-2414-F2F0-9811-8FBAF4139DFE}"/>
              </a:ext>
            </a:extLst>
          </p:cNvPr>
          <p:cNvSpPr/>
          <p:nvPr/>
        </p:nvSpPr>
        <p:spPr>
          <a:xfrm>
            <a:off x="4174435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E310F7-F4A2-0EEF-D86D-2185ABA3D2D3}"/>
              </a:ext>
            </a:extLst>
          </p:cNvPr>
          <p:cNvSpPr/>
          <p:nvPr/>
        </p:nvSpPr>
        <p:spPr>
          <a:xfrm>
            <a:off x="4880114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Clean-up</a:t>
            </a:r>
            <a:endParaRPr lang="en-SG" sz="2400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A18C0E18-8BD9-986B-F33A-6390DE937DEA}"/>
              </a:ext>
            </a:extLst>
          </p:cNvPr>
          <p:cNvSpPr/>
          <p:nvPr/>
        </p:nvSpPr>
        <p:spPr>
          <a:xfrm>
            <a:off x="6420679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4296-76FA-2917-4AB5-7CA32701CA6A}"/>
              </a:ext>
            </a:extLst>
          </p:cNvPr>
          <p:cNvSpPr/>
          <p:nvPr/>
        </p:nvSpPr>
        <p:spPr>
          <a:xfrm>
            <a:off x="7126358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Min-Max</a:t>
            </a:r>
            <a:endParaRPr lang="en-SG" sz="2400" dirty="0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C84C574-30F0-9C39-A6FD-D0AA8A7CD320}"/>
              </a:ext>
            </a:extLst>
          </p:cNvPr>
          <p:cNvSpPr/>
          <p:nvPr/>
        </p:nvSpPr>
        <p:spPr>
          <a:xfrm rot="1335238">
            <a:off x="8527775" y="1533012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F5A714-1B50-D107-F686-1E8CAE66BC0F}"/>
              </a:ext>
            </a:extLst>
          </p:cNvPr>
          <p:cNvSpPr/>
          <p:nvPr/>
        </p:nvSpPr>
        <p:spPr>
          <a:xfrm>
            <a:off x="9257722" y="150392"/>
            <a:ext cx="1156451" cy="111684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</a:t>
            </a:r>
            <a:endParaRPr lang="en-SG" sz="2000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6984EC06-2948-B5F6-1D95-37CE6A0CF73B}"/>
              </a:ext>
            </a:extLst>
          </p:cNvPr>
          <p:cNvSpPr/>
          <p:nvPr/>
        </p:nvSpPr>
        <p:spPr>
          <a:xfrm rot="21345126">
            <a:off x="8594573" y="61170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8239A2-E0C2-38F5-E19B-30A367AF4534}"/>
              </a:ext>
            </a:extLst>
          </p:cNvPr>
          <p:cNvSpPr/>
          <p:nvPr/>
        </p:nvSpPr>
        <p:spPr>
          <a:xfrm>
            <a:off x="9212821" y="1409524"/>
            <a:ext cx="1156451" cy="111684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178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A27F0E3-C512-006C-8861-A18FFC9BFDB8}"/>
              </a:ext>
            </a:extLst>
          </p:cNvPr>
          <p:cNvSpPr/>
          <p:nvPr/>
        </p:nvSpPr>
        <p:spPr>
          <a:xfrm>
            <a:off x="67155" y="522515"/>
            <a:ext cx="1323703" cy="79248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SG" sz="1600" dirty="0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D628087-781F-767F-9304-00984D4A76D4}"/>
              </a:ext>
            </a:extLst>
          </p:cNvPr>
          <p:cNvSpPr/>
          <p:nvPr/>
        </p:nvSpPr>
        <p:spPr>
          <a:xfrm>
            <a:off x="1456046" y="673138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E8085-80BA-180D-4B15-418ADEAF168E}"/>
              </a:ext>
            </a:extLst>
          </p:cNvPr>
          <p:cNvSpPr/>
          <p:nvPr/>
        </p:nvSpPr>
        <p:spPr>
          <a:xfrm>
            <a:off x="1982893" y="526284"/>
            <a:ext cx="2075816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Inertia Plot for optimal cluster. Random Centroid selection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2C7AC-144D-A784-1AD9-C25DC851ED50}"/>
              </a:ext>
            </a:extLst>
          </p:cNvPr>
          <p:cNvSpPr/>
          <p:nvPr/>
        </p:nvSpPr>
        <p:spPr>
          <a:xfrm>
            <a:off x="4649882" y="526284"/>
            <a:ext cx="1965447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Distance and Group points based on minimum distance to Centroid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49A34-096A-6D70-A6DB-243FAD807EB7}"/>
              </a:ext>
            </a:extLst>
          </p:cNvPr>
          <p:cNvSpPr/>
          <p:nvPr/>
        </p:nvSpPr>
        <p:spPr>
          <a:xfrm>
            <a:off x="7205009" y="526284"/>
            <a:ext cx="1278799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Redetermine centroid</a:t>
            </a:r>
            <a:endParaRPr lang="en-SG" sz="1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0E3796E-B460-DCA8-54DE-EBB9673DB3F5}"/>
              </a:ext>
            </a:extLst>
          </p:cNvPr>
          <p:cNvSpPr/>
          <p:nvPr/>
        </p:nvSpPr>
        <p:spPr>
          <a:xfrm>
            <a:off x="10691865" y="519215"/>
            <a:ext cx="1323703" cy="79248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SG" sz="1600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001A018-120F-3605-2B28-D5BC935E0144}"/>
              </a:ext>
            </a:extLst>
          </p:cNvPr>
          <p:cNvSpPr/>
          <p:nvPr/>
        </p:nvSpPr>
        <p:spPr>
          <a:xfrm>
            <a:off x="9073487" y="526284"/>
            <a:ext cx="1028700" cy="78541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 Clusters Stable?</a:t>
            </a:r>
            <a:endParaRPr lang="en-SG" sz="1400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595924E-EF65-AE08-86B4-C6F9A01EEA5A}"/>
              </a:ext>
            </a:extLst>
          </p:cNvPr>
          <p:cNvSpPr/>
          <p:nvPr/>
        </p:nvSpPr>
        <p:spPr>
          <a:xfrm>
            <a:off x="4123214" y="655905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42BA1B51-E4B4-C54D-69C1-B9DB426DB546}"/>
              </a:ext>
            </a:extLst>
          </p:cNvPr>
          <p:cNvSpPr/>
          <p:nvPr/>
        </p:nvSpPr>
        <p:spPr>
          <a:xfrm>
            <a:off x="6672290" y="701169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A9DB7053-093D-B1B4-C248-C5E199857FDE}"/>
              </a:ext>
            </a:extLst>
          </p:cNvPr>
          <p:cNvSpPr/>
          <p:nvPr/>
        </p:nvSpPr>
        <p:spPr>
          <a:xfrm>
            <a:off x="8540769" y="674779"/>
            <a:ext cx="47575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63B416BD-DB5F-F00C-5508-85AD42EFA7F6}"/>
              </a:ext>
            </a:extLst>
          </p:cNvPr>
          <p:cNvSpPr/>
          <p:nvPr/>
        </p:nvSpPr>
        <p:spPr>
          <a:xfrm>
            <a:off x="10159147" y="673138"/>
            <a:ext cx="475758" cy="48463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D1510-1B8F-20FD-D118-9286DB6444B9}"/>
              </a:ext>
            </a:extLst>
          </p:cNvPr>
          <p:cNvSpPr txBox="1"/>
          <p:nvPr/>
        </p:nvSpPr>
        <p:spPr>
          <a:xfrm>
            <a:off x="10067611" y="337849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Yes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6B8BF8-41FE-B6A1-46D5-230140B50E0A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608338" y="-664036"/>
            <a:ext cx="3769" cy="3955231"/>
          </a:xfrm>
          <a:prstGeom prst="bentConnector3">
            <a:avLst>
              <a:gd name="adj1" fmla="val 10852083"/>
            </a:avLst>
          </a:prstGeom>
          <a:ln w="41275"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75B43B-E05E-CE97-56A2-FCBC3BB2F425}"/>
              </a:ext>
            </a:extLst>
          </p:cNvPr>
          <p:cNvSpPr txBox="1"/>
          <p:nvPr/>
        </p:nvSpPr>
        <p:spPr>
          <a:xfrm>
            <a:off x="7396207" y="1324716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E26F4-D894-8ABF-1384-94A8705153F2}"/>
              </a:ext>
            </a:extLst>
          </p:cNvPr>
          <p:cNvSpPr txBox="1"/>
          <p:nvPr/>
        </p:nvSpPr>
        <p:spPr>
          <a:xfrm>
            <a:off x="0" y="64886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44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A27F0E3-C512-006C-8861-A18FFC9BFDB8}"/>
              </a:ext>
            </a:extLst>
          </p:cNvPr>
          <p:cNvSpPr/>
          <p:nvPr/>
        </p:nvSpPr>
        <p:spPr>
          <a:xfrm>
            <a:off x="119820" y="523443"/>
            <a:ext cx="1323703" cy="79248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SG" sz="1600" dirty="0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D628087-781F-767F-9304-00984D4A76D4}"/>
              </a:ext>
            </a:extLst>
          </p:cNvPr>
          <p:cNvSpPr/>
          <p:nvPr/>
        </p:nvSpPr>
        <p:spPr>
          <a:xfrm>
            <a:off x="1508711" y="674066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E8085-80BA-180D-4B15-418ADEAF168E}"/>
              </a:ext>
            </a:extLst>
          </p:cNvPr>
          <p:cNvSpPr/>
          <p:nvPr/>
        </p:nvSpPr>
        <p:spPr>
          <a:xfrm>
            <a:off x="2026855" y="517491"/>
            <a:ext cx="2066094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SOM </a:t>
            </a:r>
          </a:p>
          <a:p>
            <a:pPr algn="ctr"/>
            <a:r>
              <a:rPr lang="en-US" sz="1400" dirty="0"/>
              <a:t>(grid size, sigma, learning rate iteratively </a:t>
            </a:r>
            <a:r>
              <a:rPr lang="en-US" sz="1400" dirty="0" err="1"/>
              <a:t>optimised</a:t>
            </a:r>
            <a:r>
              <a:rPr lang="en-US" sz="1400" dirty="0"/>
              <a:t>)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2C7AC-144D-A784-1AD9-C25DC851ED50}"/>
              </a:ext>
            </a:extLst>
          </p:cNvPr>
          <p:cNvSpPr/>
          <p:nvPr/>
        </p:nvSpPr>
        <p:spPr>
          <a:xfrm>
            <a:off x="4693844" y="517491"/>
            <a:ext cx="1619033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Identify neurons and classify </a:t>
            </a:r>
            <a:r>
              <a:rPr lang="en-US" sz="1400" dirty="0" err="1"/>
              <a:t>neighbouring</a:t>
            </a:r>
            <a:r>
              <a:rPr lang="en-US" sz="1400" dirty="0"/>
              <a:t> data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49A34-096A-6D70-A6DB-243FAD807EB7}"/>
              </a:ext>
            </a:extLst>
          </p:cNvPr>
          <p:cNvSpPr/>
          <p:nvPr/>
        </p:nvSpPr>
        <p:spPr>
          <a:xfrm>
            <a:off x="6911572" y="517490"/>
            <a:ext cx="1085150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Dissimilarity Matrix</a:t>
            </a:r>
            <a:endParaRPr lang="en-SG" sz="1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0E3796E-B460-DCA8-54DE-EBB9673DB3F5}"/>
              </a:ext>
            </a:extLst>
          </p:cNvPr>
          <p:cNvSpPr/>
          <p:nvPr/>
        </p:nvSpPr>
        <p:spPr>
          <a:xfrm>
            <a:off x="10748477" y="525886"/>
            <a:ext cx="1323703" cy="79248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SG" sz="1600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001A018-120F-3605-2B28-D5BC935E0144}"/>
              </a:ext>
            </a:extLst>
          </p:cNvPr>
          <p:cNvSpPr/>
          <p:nvPr/>
        </p:nvSpPr>
        <p:spPr>
          <a:xfrm>
            <a:off x="8609588" y="519375"/>
            <a:ext cx="1503595" cy="78541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Optimise</a:t>
            </a:r>
            <a:r>
              <a:rPr lang="en-US" sz="1400" dirty="0"/>
              <a:t> Cluster number via </a:t>
            </a:r>
            <a:r>
              <a:rPr lang="en-US" sz="1400" dirty="0" err="1"/>
              <a:t>KMeans</a:t>
            </a:r>
            <a:endParaRPr lang="en-SG" sz="1400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595924E-EF65-AE08-86B4-C6F9A01EEA5A}"/>
              </a:ext>
            </a:extLst>
          </p:cNvPr>
          <p:cNvSpPr/>
          <p:nvPr/>
        </p:nvSpPr>
        <p:spPr>
          <a:xfrm>
            <a:off x="4167176" y="647112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42BA1B51-E4B4-C54D-69C1-B9DB426DB546}"/>
              </a:ext>
            </a:extLst>
          </p:cNvPr>
          <p:cNvSpPr/>
          <p:nvPr/>
        </p:nvSpPr>
        <p:spPr>
          <a:xfrm>
            <a:off x="6371045" y="660811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A9DB7053-093D-B1B4-C248-C5E199857FDE}"/>
              </a:ext>
            </a:extLst>
          </p:cNvPr>
          <p:cNvSpPr/>
          <p:nvPr/>
        </p:nvSpPr>
        <p:spPr>
          <a:xfrm>
            <a:off x="8061491" y="677367"/>
            <a:ext cx="47575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63B416BD-DB5F-F00C-5508-85AD42EFA7F6}"/>
              </a:ext>
            </a:extLst>
          </p:cNvPr>
          <p:cNvSpPr/>
          <p:nvPr/>
        </p:nvSpPr>
        <p:spPr>
          <a:xfrm>
            <a:off x="10185522" y="642557"/>
            <a:ext cx="475758" cy="48463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B8931-3D5A-9888-7DAC-33390CD867DF}"/>
              </a:ext>
            </a:extLst>
          </p:cNvPr>
          <p:cNvSpPr txBox="1"/>
          <p:nvPr/>
        </p:nvSpPr>
        <p:spPr>
          <a:xfrm>
            <a:off x="0" y="64886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263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A27F0E3-C512-006C-8861-A18FFC9BFDB8}"/>
              </a:ext>
            </a:extLst>
          </p:cNvPr>
          <p:cNvSpPr/>
          <p:nvPr/>
        </p:nvSpPr>
        <p:spPr>
          <a:xfrm>
            <a:off x="251704" y="532236"/>
            <a:ext cx="1323703" cy="79248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SG" sz="1600" dirty="0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D628087-781F-767F-9304-00984D4A76D4}"/>
              </a:ext>
            </a:extLst>
          </p:cNvPr>
          <p:cNvSpPr/>
          <p:nvPr/>
        </p:nvSpPr>
        <p:spPr>
          <a:xfrm>
            <a:off x="1595951" y="686160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E8085-80BA-180D-4B15-418ADEAF168E}"/>
              </a:ext>
            </a:extLst>
          </p:cNvPr>
          <p:cNvSpPr/>
          <p:nvPr/>
        </p:nvSpPr>
        <p:spPr>
          <a:xfrm>
            <a:off x="2158739" y="526284"/>
            <a:ext cx="1423047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Determine </a:t>
            </a:r>
            <a:r>
              <a:rPr lang="en-US" sz="1400" dirty="0">
                <a:latin typeface="Symbol" panose="05050102010706020507" pitchFamily="18" charset="2"/>
              </a:rPr>
              <a:t>e</a:t>
            </a:r>
            <a:r>
              <a:rPr lang="en-US" sz="1400" dirty="0"/>
              <a:t> via Knee Plot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2C7AC-144D-A784-1AD9-C25DC851ED50}"/>
              </a:ext>
            </a:extLst>
          </p:cNvPr>
          <p:cNvSpPr/>
          <p:nvPr/>
        </p:nvSpPr>
        <p:spPr>
          <a:xfrm>
            <a:off x="4219634" y="499076"/>
            <a:ext cx="1662420" cy="789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DBSCAN </a:t>
            </a:r>
          </a:p>
          <a:p>
            <a:pPr algn="ctr"/>
            <a:r>
              <a:rPr lang="en-US" sz="1400" dirty="0"/>
              <a:t>(user defined </a:t>
            </a:r>
            <a:r>
              <a:rPr lang="en-US" sz="1400" dirty="0">
                <a:latin typeface="Symbol" panose="05050102010706020507" pitchFamily="18" charset="2"/>
              </a:rPr>
              <a:t>s, 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/>
              <a:t>determined earlier)</a:t>
            </a:r>
            <a:endParaRPr lang="en-SG" sz="1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0E3796E-B460-DCA8-54DE-EBB9673DB3F5}"/>
              </a:ext>
            </a:extLst>
          </p:cNvPr>
          <p:cNvSpPr/>
          <p:nvPr/>
        </p:nvSpPr>
        <p:spPr>
          <a:xfrm>
            <a:off x="8651440" y="526284"/>
            <a:ext cx="1323703" cy="79248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SG" sz="1600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001A018-120F-3605-2B28-D5BC935E0144}"/>
              </a:ext>
            </a:extLst>
          </p:cNvPr>
          <p:cNvSpPr/>
          <p:nvPr/>
        </p:nvSpPr>
        <p:spPr>
          <a:xfrm>
            <a:off x="6519900" y="502845"/>
            <a:ext cx="1493694" cy="78541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Optimise</a:t>
            </a:r>
            <a:r>
              <a:rPr lang="en-US" sz="1400" dirty="0"/>
              <a:t> Clusters</a:t>
            </a:r>
            <a:endParaRPr lang="en-SG" sz="1400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595924E-EF65-AE08-86B4-C6F9A01EEA5A}"/>
              </a:ext>
            </a:extLst>
          </p:cNvPr>
          <p:cNvSpPr/>
          <p:nvPr/>
        </p:nvSpPr>
        <p:spPr>
          <a:xfrm>
            <a:off x="3662831" y="673138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42BA1B51-E4B4-C54D-69C1-B9DB426DB546}"/>
              </a:ext>
            </a:extLst>
          </p:cNvPr>
          <p:cNvSpPr/>
          <p:nvPr/>
        </p:nvSpPr>
        <p:spPr>
          <a:xfrm>
            <a:off x="5963098" y="673138"/>
            <a:ext cx="475758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63B416BD-DB5F-F00C-5508-85AD42EFA7F6}"/>
              </a:ext>
            </a:extLst>
          </p:cNvPr>
          <p:cNvSpPr/>
          <p:nvPr/>
        </p:nvSpPr>
        <p:spPr>
          <a:xfrm>
            <a:off x="8094638" y="667907"/>
            <a:ext cx="475758" cy="48463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B8931-3D5A-9888-7DAC-33390CD867DF}"/>
              </a:ext>
            </a:extLst>
          </p:cNvPr>
          <p:cNvSpPr txBox="1"/>
          <p:nvPr/>
        </p:nvSpPr>
        <p:spPr>
          <a:xfrm>
            <a:off x="0" y="64886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41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Kumar</dc:creator>
  <cp:lastModifiedBy>Munish Kumar</cp:lastModifiedBy>
  <cp:revision>4</cp:revision>
  <dcterms:created xsi:type="dcterms:W3CDTF">2022-12-29T08:55:37Z</dcterms:created>
  <dcterms:modified xsi:type="dcterms:W3CDTF">2023-01-04T09:20:30Z</dcterms:modified>
</cp:coreProperties>
</file>