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notesSlides/notesSlide38.xml" ContentType="application/vnd.openxmlformats-officedocument.presentationml.notesSlide+xml"/>
  <Override PartName="/ppt/tags/tag67.xml" ContentType="application/vnd.openxmlformats-officedocument.presentationml.tags+xml"/>
  <Override PartName="/ppt/notesSlides/notesSlide39.xml" ContentType="application/vnd.openxmlformats-officedocument.presentationml.notesSlide+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notesSlides/notesSlide46.xml" ContentType="application/vnd.openxmlformats-officedocument.presentationml.notesSlide+xml"/>
  <Override PartName="/ppt/tags/tag75.xml" ContentType="application/vnd.openxmlformats-officedocument.presentationml.tags+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tags/tag82.xml" ContentType="application/vnd.openxmlformats-officedocument.presentationml.tags+xml"/>
  <Override PartName="/ppt/notesSlides/notesSlide5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9"/>
  </p:notesMasterIdLst>
  <p:handoutMasterIdLst>
    <p:handoutMasterId r:id="rId80"/>
  </p:handoutMasterIdLst>
  <p:sldIdLst>
    <p:sldId id="416"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481" r:id="rId34"/>
    <p:sldId id="483" r:id="rId35"/>
    <p:sldId id="490" r:id="rId36"/>
    <p:sldId id="484" r:id="rId37"/>
    <p:sldId id="485" r:id="rId38"/>
    <p:sldId id="419" r:id="rId39"/>
    <p:sldId id="472" r:id="rId40"/>
    <p:sldId id="420" r:id="rId41"/>
    <p:sldId id="421" r:id="rId42"/>
    <p:sldId id="422" r:id="rId43"/>
    <p:sldId id="423" r:id="rId44"/>
    <p:sldId id="424" r:id="rId45"/>
    <p:sldId id="425" r:id="rId46"/>
    <p:sldId id="432" r:id="rId47"/>
    <p:sldId id="486" r:id="rId48"/>
    <p:sldId id="433" r:id="rId49"/>
    <p:sldId id="439" r:id="rId50"/>
    <p:sldId id="441" r:id="rId51"/>
    <p:sldId id="445" r:id="rId52"/>
    <p:sldId id="430" r:id="rId53"/>
    <p:sldId id="491" r:id="rId54"/>
    <p:sldId id="487" r:id="rId55"/>
    <p:sldId id="446" r:id="rId56"/>
    <p:sldId id="447" r:id="rId57"/>
    <p:sldId id="473" r:id="rId58"/>
    <p:sldId id="448" r:id="rId59"/>
    <p:sldId id="449" r:id="rId60"/>
    <p:sldId id="450" r:id="rId61"/>
    <p:sldId id="451" r:id="rId62"/>
    <p:sldId id="452" r:id="rId63"/>
    <p:sldId id="453" r:id="rId64"/>
    <p:sldId id="454" r:id="rId65"/>
    <p:sldId id="455" r:id="rId66"/>
    <p:sldId id="456" r:id="rId67"/>
    <p:sldId id="460" r:id="rId68"/>
    <p:sldId id="476" r:id="rId69"/>
    <p:sldId id="477" r:id="rId70"/>
    <p:sldId id="462" r:id="rId71"/>
    <p:sldId id="463" r:id="rId72"/>
    <p:sldId id="464" r:id="rId73"/>
    <p:sldId id="482" r:id="rId74"/>
    <p:sldId id="488" r:id="rId75"/>
    <p:sldId id="489" r:id="rId76"/>
    <p:sldId id="378" r:id="rId77"/>
    <p:sldId id="458" r:id="rId78"/>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16"/>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481"/>
            <p14:sldId id="483"/>
            <p14:sldId id="490"/>
            <p14:sldId id="484"/>
            <p14:sldId id="485"/>
            <p14:sldId id="419"/>
            <p14:sldId id="472"/>
            <p14:sldId id="420"/>
            <p14:sldId id="421"/>
            <p14:sldId id="422"/>
            <p14:sldId id="423"/>
            <p14:sldId id="424"/>
            <p14:sldId id="425"/>
            <p14:sldId id="432"/>
            <p14:sldId id="486"/>
            <p14:sldId id="433"/>
            <p14:sldId id="439"/>
            <p14:sldId id="441"/>
          </p14:sldIdLst>
        </p14:section>
        <p14:section name="Activity 2" id="{DA7A5B54-DB14-41DA-8CC9-CB0E384A6517}">
          <p14:sldIdLst>
            <p14:sldId id="445"/>
            <p14:sldId id="430"/>
            <p14:sldId id="491"/>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15" autoAdjust="0"/>
  </p:normalViewPr>
  <p:slideViewPr>
    <p:cSldViewPr snapToGrid="0">
      <p:cViewPr varScale="1">
        <p:scale>
          <a:sx n="108" d="100"/>
          <a:sy n="108" d="100"/>
        </p:scale>
        <p:origin x="1662" y="10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commentAuthors" Target="commentAuthors.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tags" Target="tags/tag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hyperlink" Target="https://scikit-learn.org/stable/modules/generated/sklearn.cluster.KMeans.%20&#8204;html"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hyperlink" Target="https://scikit-learn.org/stable/modules/generated/sklearn.tree.plot_tree.html" TargetMode="Externa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hyperlink" Target="https://scikit-learn.org/stable/modules/generated/sklearn.tree.plot_tree.html" TargetMode="Externa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297251868"/>
              </p:ext>
            </p:extLst>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27 January 2023,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6 February 2023,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SG" dirty="0"/>
                        <a:t>5 February 2023, 2355hrs</a:t>
                      </a:r>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solidFill>
                      <a:schemeClr val="bg1">
                        <a:lumMod val="50000"/>
                      </a:schemeClr>
                    </a:solidFill>
                  </a:tcPr>
                </a:tc>
                <a:tc>
                  <a:txBody>
                    <a:bodyPr/>
                    <a:lstStyle/>
                    <a:p>
                      <a:pPr algn="ctr"/>
                      <a:r>
                        <a:rPr lang="en-US" dirty="0"/>
                        <a:t>20%</a:t>
                      </a:r>
                      <a:endParaRPr lang="en-SG" dirty="0"/>
                    </a:p>
                  </a:txBody>
                  <a:tcPr anchor="ctr">
                    <a:solidFill>
                      <a:schemeClr val="bg1">
                        <a:lumMod val="50000"/>
                      </a:schemeClr>
                    </a:solidFill>
                  </a:tcPr>
                </a:tc>
                <a:tc>
                  <a:txBody>
                    <a:bodyPr/>
                    <a:lstStyle/>
                    <a:p>
                      <a:pPr algn="ctr"/>
                      <a:r>
                        <a:rPr lang="en-SG" dirty="0"/>
                        <a:t>19 February 2023, 2355hrs</a:t>
                      </a:r>
                    </a:p>
                  </a:txBody>
                  <a:tcPr anchor="ctr">
                    <a:solidFill>
                      <a:schemeClr val="bg1">
                        <a:lumMod val="50000"/>
                      </a:schemeClr>
                    </a:solidFill>
                  </a:tcP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7" name="Object 6">
                        <a:extLst>
                          <a:ext uri="{FF2B5EF4-FFF2-40B4-BE49-F238E27FC236}">
                            <a16:creationId xmlns:a16="http://schemas.microsoft.com/office/drawing/2014/main" id="{8DE891BE-6925-40D6-9C1D-DF56C3DA8388}"/>
                          </a:ext>
                        </a:extLst>
                      </p:cNvPr>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274111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756605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2" name="Object 1">
                        <a:extLst>
                          <a:ext uri="{FF2B5EF4-FFF2-40B4-BE49-F238E27FC236}">
                            <a16:creationId xmlns:a16="http://schemas.microsoft.com/office/drawing/2014/main" id="{5B0B862D-1AC8-420D-8A07-089E6BB7EA68}"/>
                          </a:ext>
                        </a:extLst>
                      </p:cNvPr>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24750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78DC4A-0172-DDCF-EFB0-02E7BC7DFD13}"/>
              </a:ext>
            </a:extLst>
          </p:cNvPr>
          <p:cNvSpPr>
            <a:spLocks noGrp="1"/>
          </p:cNvSpPr>
          <p:nvPr>
            <p:ph type="title"/>
          </p:nvPr>
        </p:nvSpPr>
        <p:spPr/>
        <p:txBody>
          <a:bodyPr/>
          <a:lstStyle/>
          <a:p>
            <a:r>
              <a:rPr lang="en-SG" dirty="0">
                <a:solidFill>
                  <a:srgbClr val="FF0000"/>
                </a:solidFill>
              </a:rPr>
              <a:t>15 min break</a:t>
            </a:r>
          </a:p>
        </p:txBody>
      </p:sp>
    </p:spTree>
    <p:extLst>
      <p:ext uri="{BB962C8B-B14F-4D97-AF65-F5344CB8AC3E}">
        <p14:creationId xmlns:p14="http://schemas.microsoft.com/office/powerpoint/2010/main" val="1004786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2" name="Object 1">
                        <a:extLst>
                          <a:ext uri="{FF2B5EF4-FFF2-40B4-BE49-F238E27FC236}">
                            <a16:creationId xmlns:a16="http://schemas.microsoft.com/office/drawing/2014/main" id="{A75CCC11-9F01-4498-99C8-D71565EFFC87}"/>
                          </a:ext>
                        </a:extLst>
                      </p:cNvPr>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3043</TotalTime>
  <Words>13208</Words>
  <Application>Microsoft Office PowerPoint</Application>
  <PresentationFormat>On-screen Show (4:3)</PresentationFormat>
  <Paragraphs>1123</Paragraphs>
  <Slides>72</Slides>
  <Notes>54</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72</vt:i4>
      </vt:variant>
    </vt:vector>
  </HeadingPairs>
  <TitlesOfParts>
    <vt:vector size="87"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Packager Shell Object</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Discussion (Answers)</vt:lpstr>
      <vt:lpstr>Activity</vt:lpstr>
      <vt:lpstr>15 min break</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Activity</vt:lpstr>
      <vt:lpstr>Explore K-Means Clustering Models (II)</vt:lpstr>
      <vt:lpstr>Evaluate K-Means Clustering Models</vt:lpstr>
      <vt:lpstr>Plot K-Means Clusters</vt:lpstr>
      <vt:lpstr>Activity</vt:lpstr>
      <vt:lpstr>Discussion</vt:lpstr>
      <vt:lpstr>15 min break</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248</cp:revision>
  <dcterms:created xsi:type="dcterms:W3CDTF">2012-07-12T02:13:12Z</dcterms:created>
  <dcterms:modified xsi:type="dcterms:W3CDTF">2023-02-20T08:48:51Z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