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conomica" panose="020B0604020202020204" charset="0"/>
      <p:regular r:id="rId9"/>
      <p:bold r:id="rId10"/>
      <p:italic r:id="rId11"/>
      <p:boldItalic r:id="rId12"/>
    </p:embeddedFont>
    <p:embeddedFont>
      <p:font typeface="Lora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ANL488 BA Applied Project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Name of Student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/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Finished exploratory data analysis on dataset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Identified 2 new data sources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Create 2-3 more visualizations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Consolidate and prepare data for analysis &amp; modelling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of lemmatization in text-preprocessing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Dimensionality reduction techniques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Lora</vt:lpstr>
      <vt:lpstr>Open Sans</vt:lpstr>
      <vt:lpstr>Quattrocento Sans</vt:lpstr>
      <vt:lpstr>Economica</vt:lpstr>
      <vt:lpstr>Arial</vt:lpstr>
      <vt:lpstr>Viola template</vt:lpstr>
      <vt:lpstr>ANL488 BA Applied Project</vt:lpstr>
      <vt:lpstr>Progress Report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cp:lastModifiedBy>Munish Kumar</cp:lastModifiedBy>
  <cp:revision>1</cp:revision>
  <dcterms:modified xsi:type="dcterms:W3CDTF">2021-12-16T04:06:20Z</dcterms:modified>
</cp:coreProperties>
</file>