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Lst>
  <p:notesMasterIdLst>
    <p:notesMasterId r:id="rId43"/>
  </p:notesMasterIdLst>
  <p:handoutMasterIdLst>
    <p:handoutMasterId r:id="rId44"/>
  </p:handoutMasterIdLst>
  <p:sldIdLst>
    <p:sldId id="392" r:id="rId7"/>
    <p:sldId id="393" r:id="rId8"/>
    <p:sldId id="394" r:id="rId9"/>
    <p:sldId id="337" r:id="rId10"/>
    <p:sldId id="374" r:id="rId11"/>
    <p:sldId id="378" r:id="rId12"/>
    <p:sldId id="290" r:id="rId13"/>
    <p:sldId id="400" r:id="rId14"/>
    <p:sldId id="291" r:id="rId15"/>
    <p:sldId id="389" r:id="rId16"/>
    <p:sldId id="293" r:id="rId17"/>
    <p:sldId id="390" r:id="rId18"/>
    <p:sldId id="297" r:id="rId19"/>
    <p:sldId id="391" r:id="rId20"/>
    <p:sldId id="301" r:id="rId21"/>
    <p:sldId id="401" r:id="rId22"/>
    <p:sldId id="403" r:id="rId23"/>
    <p:sldId id="402" r:id="rId24"/>
    <p:sldId id="379" r:id="rId25"/>
    <p:sldId id="395" r:id="rId26"/>
    <p:sldId id="386" r:id="rId27"/>
    <p:sldId id="405" r:id="rId28"/>
    <p:sldId id="376" r:id="rId29"/>
    <p:sldId id="380" r:id="rId30"/>
    <p:sldId id="381" r:id="rId31"/>
    <p:sldId id="303" r:id="rId32"/>
    <p:sldId id="383" r:id="rId33"/>
    <p:sldId id="307" r:id="rId34"/>
    <p:sldId id="387" r:id="rId35"/>
    <p:sldId id="404" r:id="rId36"/>
    <p:sldId id="396" r:id="rId37"/>
    <p:sldId id="388" r:id="rId38"/>
    <p:sldId id="397" r:id="rId39"/>
    <p:sldId id="398" r:id="rId40"/>
    <p:sldId id="385" r:id="rId41"/>
    <p:sldId id="399"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86" autoAdjust="0"/>
    <p:restoredTop sz="93243" autoAdjust="0"/>
  </p:normalViewPr>
  <p:slideViewPr>
    <p:cSldViewPr snapToGrid="0">
      <p:cViewPr varScale="1">
        <p:scale>
          <a:sx n="76" d="100"/>
          <a:sy n="76" d="100"/>
        </p:scale>
        <p:origin x="1608" y="3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7459"/>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1265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FF1ECEEC-E9C7-35F8-0846-7C14D5DD8CA5}"/>
              </a:ext>
            </a:extLst>
          </p:cNvPr>
          <p:cNvGraphicFramePr>
            <a:graphicFrameLocks/>
          </p:cNvGraphicFramePr>
          <p:nvPr>
            <p:extLst>
              <p:ext uri="{D42A27DB-BD31-4B8C-83A1-F6EECF244321}">
                <p14:modId xmlns:p14="http://schemas.microsoft.com/office/powerpoint/2010/main" val="4064427579"/>
              </p:ext>
            </p:extLst>
          </p:nvPr>
        </p:nvGraphicFramePr>
        <p:xfrm>
          <a:off x="495522" y="2093160"/>
          <a:ext cx="7565113" cy="3773204"/>
        </p:xfrm>
        <a:graphic>
          <a:graphicData uri="http://schemas.openxmlformats.org/drawingml/2006/table">
            <a:tbl>
              <a:tblPr firstRow="1" bandRow="1">
                <a:tableStyleId>{5C22544A-7EE6-4342-B048-85BDC9FD1C3A}</a:tableStyleId>
              </a:tblPr>
              <a:tblGrid>
                <a:gridCol w="2252574">
                  <a:extLst>
                    <a:ext uri="{9D8B030D-6E8A-4147-A177-3AD203B41FA5}">
                      <a16:colId xmlns:a16="http://schemas.microsoft.com/office/drawing/2014/main" val="736504923"/>
                    </a:ext>
                  </a:extLst>
                </a:gridCol>
                <a:gridCol w="3114799">
                  <a:extLst>
                    <a:ext uri="{9D8B030D-6E8A-4147-A177-3AD203B41FA5}">
                      <a16:colId xmlns:a16="http://schemas.microsoft.com/office/drawing/2014/main" val="2972121942"/>
                    </a:ext>
                  </a:extLst>
                </a:gridCol>
                <a:gridCol w="2197740">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endParaRPr lang="en-SG" dirty="0"/>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2789</TotalTime>
  <Words>4797</Words>
  <Application>Microsoft Office PowerPoint</Application>
  <PresentationFormat>On-screen Show (4:3)</PresentationFormat>
  <Paragraphs>410</Paragraphs>
  <Slides>36</Slides>
  <Notes>22</Notes>
  <HiddenSlides>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36</vt:i4>
      </vt:variant>
    </vt:vector>
  </HeadingPairs>
  <TitlesOfParts>
    <vt:vector size="50"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218</cp:revision>
  <dcterms:created xsi:type="dcterms:W3CDTF">2012-07-12T02:13:12Z</dcterms:created>
  <dcterms:modified xsi:type="dcterms:W3CDTF">2023-01-20T03:04:57Z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