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1.xml" ContentType="application/vnd.openxmlformats-officedocument.presentationml.notesSlide+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6.xml" ContentType="application/vnd.openxmlformats-officedocument.presentationml.notesSlide+xml"/>
  <Override PartName="/ppt/tags/tag65.xml" ContentType="application/vnd.openxmlformats-officedocument.presentationml.tags+xml"/>
  <Override PartName="/ppt/notesSlides/notesSlide37.xml" ContentType="application/vnd.openxmlformats-officedocument.presentationml.notesSlide+xml"/>
  <Override PartName="/ppt/tags/tag66.xml" ContentType="application/vnd.openxmlformats-officedocument.presentationml.tags+xml"/>
  <Override PartName="/ppt/notesSlides/notesSlide38.xml" ContentType="application/vnd.openxmlformats-officedocument.presentationml.notesSlide+xml"/>
  <Override PartName="/ppt/tags/tag67.xml" ContentType="application/vnd.openxmlformats-officedocument.presentationml.tags+xml"/>
  <Override PartName="/ppt/notesSlides/notesSlide39.xml" ContentType="application/vnd.openxmlformats-officedocument.presentationml.notesSlide+xml"/>
  <Override PartName="/ppt/tags/tag68.xml" ContentType="application/vnd.openxmlformats-officedocument.presentationml.tags+xml"/>
  <Override PartName="/ppt/notesSlides/notesSlide40.xml" ContentType="application/vnd.openxmlformats-officedocument.presentationml.notesSlide+xml"/>
  <Override PartName="/ppt/tags/tag69.xml" ContentType="application/vnd.openxmlformats-officedocument.presentationml.tags+xml"/>
  <Override PartName="/ppt/notesSlides/notesSlide41.xml" ContentType="application/vnd.openxmlformats-officedocument.presentationml.notesSlide+xml"/>
  <Override PartName="/ppt/tags/tag70.xml" ContentType="application/vnd.openxmlformats-officedocument.presentationml.tags+xml"/>
  <Override PartName="/ppt/notesSlides/notesSlide42.xml" ContentType="application/vnd.openxmlformats-officedocument.presentationml.notesSlide+xml"/>
  <Override PartName="/ppt/tags/tag71.xml" ContentType="application/vnd.openxmlformats-officedocument.presentationml.tags+xml"/>
  <Override PartName="/ppt/notesSlides/notesSlide43.xml" ContentType="application/vnd.openxmlformats-officedocument.presentationml.notesSlide+xml"/>
  <Override PartName="/ppt/tags/tag72.xml" ContentType="application/vnd.openxmlformats-officedocument.presentationml.tags+xml"/>
  <Override PartName="/ppt/notesSlides/notesSlide44.xml" ContentType="application/vnd.openxmlformats-officedocument.presentationml.notesSlide+xml"/>
  <Override PartName="/ppt/tags/tag73.xml" ContentType="application/vnd.openxmlformats-officedocument.presentationml.tags+xml"/>
  <Override PartName="/ppt/notesSlides/notesSlide45.xml" ContentType="application/vnd.openxmlformats-officedocument.presentationml.notesSlide+xml"/>
  <Override PartName="/ppt/tags/tag74.xml" ContentType="application/vnd.openxmlformats-officedocument.presentationml.tags+xml"/>
  <Override PartName="/ppt/notesSlides/notesSlide46.xml" ContentType="application/vnd.openxmlformats-officedocument.presentationml.notesSlide+xml"/>
  <Override PartName="/ppt/tags/tag75.xml" ContentType="application/vnd.openxmlformats-officedocument.presentationml.tags+xml"/>
  <Override PartName="/ppt/notesSlides/notesSlide47.xml" ContentType="application/vnd.openxmlformats-officedocument.presentationml.notesSlide+xml"/>
  <Override PartName="/ppt/tags/tag76.xml" ContentType="application/vnd.openxmlformats-officedocument.presentationml.tags+xml"/>
  <Override PartName="/ppt/notesSlides/notesSlide48.xml" ContentType="application/vnd.openxmlformats-officedocument.presentationml.notesSlide+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tags/tag79.xml" ContentType="application/vnd.openxmlformats-officedocument.presentationml.tags+xml"/>
  <Override PartName="/ppt/notesSlides/notesSlide5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2.xml" ContentType="application/vnd.openxmlformats-officedocument.presentationml.notesSlide+xml"/>
  <Override PartName="/ppt/tags/tag82.xml" ContentType="application/vnd.openxmlformats-officedocument.presentationml.tags+xml"/>
  <Override PartName="/ppt/notesSlides/notesSlide5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7"/>
  </p:notesMasterIdLst>
  <p:handoutMasterIdLst>
    <p:handoutMasterId r:id="rId78"/>
  </p:handoutMasterIdLst>
  <p:sldIdLst>
    <p:sldId id="478"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481" r:id="rId34"/>
    <p:sldId id="483" r:id="rId35"/>
    <p:sldId id="484" r:id="rId36"/>
    <p:sldId id="485" r:id="rId37"/>
    <p:sldId id="419" r:id="rId38"/>
    <p:sldId id="472" r:id="rId39"/>
    <p:sldId id="420" r:id="rId40"/>
    <p:sldId id="421" r:id="rId41"/>
    <p:sldId id="422" r:id="rId42"/>
    <p:sldId id="423" r:id="rId43"/>
    <p:sldId id="424" r:id="rId44"/>
    <p:sldId id="425" r:id="rId45"/>
    <p:sldId id="432" r:id="rId46"/>
    <p:sldId id="486" r:id="rId47"/>
    <p:sldId id="433" r:id="rId48"/>
    <p:sldId id="439" r:id="rId49"/>
    <p:sldId id="441" r:id="rId50"/>
    <p:sldId id="445" r:id="rId51"/>
    <p:sldId id="430" r:id="rId52"/>
    <p:sldId id="487" r:id="rId53"/>
    <p:sldId id="446" r:id="rId54"/>
    <p:sldId id="447" r:id="rId55"/>
    <p:sldId id="473" r:id="rId56"/>
    <p:sldId id="448" r:id="rId57"/>
    <p:sldId id="449" r:id="rId58"/>
    <p:sldId id="450" r:id="rId59"/>
    <p:sldId id="451" r:id="rId60"/>
    <p:sldId id="452" r:id="rId61"/>
    <p:sldId id="453" r:id="rId62"/>
    <p:sldId id="454" r:id="rId63"/>
    <p:sldId id="455" r:id="rId64"/>
    <p:sldId id="456" r:id="rId65"/>
    <p:sldId id="460" r:id="rId66"/>
    <p:sldId id="476" r:id="rId67"/>
    <p:sldId id="477" r:id="rId68"/>
    <p:sldId id="462" r:id="rId69"/>
    <p:sldId id="463" r:id="rId70"/>
    <p:sldId id="464" r:id="rId71"/>
    <p:sldId id="482" r:id="rId72"/>
    <p:sldId id="488" r:id="rId73"/>
    <p:sldId id="489" r:id="rId74"/>
    <p:sldId id="378" r:id="rId75"/>
    <p:sldId id="458" r:id="rId76"/>
  </p:sldIdLst>
  <p:sldSz cx="9144000" cy="6858000" type="screen4x3"/>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78"/>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481"/>
            <p14:sldId id="483"/>
            <p14:sldId id="484"/>
            <p14:sldId id="485"/>
            <p14:sldId id="419"/>
            <p14:sldId id="472"/>
            <p14:sldId id="420"/>
            <p14:sldId id="421"/>
            <p14:sldId id="422"/>
            <p14:sldId id="423"/>
            <p14:sldId id="424"/>
            <p14:sldId id="425"/>
            <p14:sldId id="432"/>
            <p14:sldId id="486"/>
            <p14:sldId id="433"/>
            <p14:sldId id="439"/>
            <p14:sldId id="441"/>
          </p14:sldIdLst>
        </p14:section>
        <p14:section name="Activity 2" id="{DA7A5B54-DB14-41DA-8CC9-CB0E384A6517}">
          <p14:sldIdLst>
            <p14:sldId id="445"/>
            <p14:sldId id="430"/>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2015" autoAdjust="0"/>
  </p:normalViewPr>
  <p:slideViewPr>
    <p:cSldViewPr snapToGrid="0">
      <p:cViewPr varScale="1">
        <p:scale>
          <a:sx n="82" d="100"/>
          <a:sy n="82" d="100"/>
        </p:scale>
        <p:origin x="1430" y="53"/>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19474"/>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hyperlink" Target="https://scikit-learn.org/stable/modules/generated/sklearn.cluster.KMeans.%20&#8204;html"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hyperlink" Target="https://scikit-learn.org/stable/modules/generated/sklearn.tree.plot_tree.html"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hyperlink" Target="https://scikit-learn.org/stable/modules/generated/sklearn.tree.plot_tree.html" TargetMode="Externa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797074574"/>
              </p:ext>
            </p:extLst>
          </p:nvPr>
        </p:nvGraphicFramePr>
        <p:xfrm>
          <a:off x="495522" y="2093160"/>
          <a:ext cx="7948682" cy="3773204"/>
        </p:xfrm>
        <a:graphic>
          <a:graphicData uri="http://schemas.openxmlformats.org/drawingml/2006/table">
            <a:tbl>
              <a:tblPr firstRow="1" bandRow="1">
                <a:tableStyleId>{5C22544A-7EE6-4342-B048-85BDC9FD1C3A}</a:tableStyleId>
              </a:tblPr>
              <a:tblGrid>
                <a:gridCol w="2366785">
                  <a:extLst>
                    <a:ext uri="{9D8B030D-6E8A-4147-A177-3AD203B41FA5}">
                      <a16:colId xmlns:a16="http://schemas.microsoft.com/office/drawing/2014/main" val="736504923"/>
                    </a:ext>
                  </a:extLst>
                </a:gridCol>
                <a:gridCol w="3272726">
                  <a:extLst>
                    <a:ext uri="{9D8B030D-6E8A-4147-A177-3AD203B41FA5}">
                      <a16:colId xmlns:a16="http://schemas.microsoft.com/office/drawing/2014/main" val="2972121942"/>
                    </a:ext>
                  </a:extLst>
                </a:gridCol>
                <a:gridCol w="2309171">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303494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name="Packager Shell Object" showAsIcon="1" r:id="rId4" imgW="2173680" imgH="437400" progId="Package">
                  <p:embed/>
                </p:oleObj>
              </mc:Choice>
              <mc:Fallback>
                <p:oleObj name="Packager Shell Object" showAsIcon="1" r:id="rId4" imgW="2173680" imgH="437400" progId="Package">
                  <p:embed/>
                  <p:pic>
                    <p:nvPicPr>
                      <p:cNvPr id="7" name="Object 6">
                        <a:extLst>
                          <a:ext uri="{FF2B5EF4-FFF2-40B4-BE49-F238E27FC236}">
                            <a16:creationId xmlns:a16="http://schemas.microsoft.com/office/drawing/2014/main" id="{8DE891BE-6925-40D6-9C1D-DF56C3DA8388}"/>
                          </a:ext>
                        </a:extLst>
                      </p:cNvPr>
                      <p:cNvPicPr/>
                      <p:nvPr/>
                    </p:nvPicPr>
                    <p:blipFill>
                      <a:blip r:embed="rId5"/>
                      <a:stretch>
                        <a:fillRect/>
                      </a:stretch>
                    </p:blipFill>
                    <p:spPr>
                      <a:xfrm>
                        <a:off x="1430075" y="2732488"/>
                        <a:ext cx="6909603" cy="139302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4552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75660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name="Packager Shell Object" showAsIcon="1" r:id="rId4" imgW="1360800" imgH="437400" progId="Package">
                  <p:embed/>
                </p:oleObj>
              </mc:Choice>
              <mc:Fallback>
                <p:oleObj name="Packager Shell Object" showAsIcon="1" r:id="rId4" imgW="1360800" imgH="437400" progId="Package">
                  <p:embed/>
                  <p:pic>
                    <p:nvPicPr>
                      <p:cNvPr id="2" name="Object 1">
                        <a:extLst>
                          <a:ext uri="{FF2B5EF4-FFF2-40B4-BE49-F238E27FC236}">
                            <a16:creationId xmlns:a16="http://schemas.microsoft.com/office/drawing/2014/main" id="{5B0B862D-1AC8-420D-8A07-089E6BB7EA68}"/>
                          </a:ext>
                        </a:extLst>
                      </p:cNvPr>
                      <p:cNvPicPr/>
                      <p:nvPr/>
                    </p:nvPicPr>
                    <p:blipFill>
                      <a:blip r:embed="rId5"/>
                      <a:stretch>
                        <a:fillRect/>
                      </a:stretch>
                    </p:blipFill>
                    <p:spPr>
                      <a:xfrm>
                        <a:off x="1873959" y="2493700"/>
                        <a:ext cx="4882020" cy="157227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42475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name="Packager Shell Object" showAsIcon="1" r:id="rId4" imgW="1470600" imgH="437400" progId="Package">
                  <p:embed/>
                </p:oleObj>
              </mc:Choice>
              <mc:Fallback>
                <p:oleObj name="Packager Shell Object" showAsIcon="1" r:id="rId4" imgW="1470600" imgH="437400" progId="Package">
                  <p:embed/>
                  <p:pic>
                    <p:nvPicPr>
                      <p:cNvPr id="2" name="Object 1">
                        <a:extLst>
                          <a:ext uri="{FF2B5EF4-FFF2-40B4-BE49-F238E27FC236}">
                            <a16:creationId xmlns:a16="http://schemas.microsoft.com/office/drawing/2014/main" id="{A75CCC11-9F01-4498-99C8-D71565EFFC87}"/>
                          </a:ext>
                        </a:extLst>
                      </p:cNvPr>
                      <p:cNvPicPr/>
                      <p:nvPr/>
                    </p:nvPicPr>
                    <p:blipFill>
                      <a:blip r:embed="rId5"/>
                      <a:stretch>
                        <a:fillRect/>
                      </a:stretch>
                    </p:blipFill>
                    <p:spPr>
                      <a:xfrm>
                        <a:off x="1944981" y="2495396"/>
                        <a:ext cx="4614124" cy="137526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561502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3037</TotalTime>
  <Words>13171</Words>
  <Application>Microsoft Office PowerPoint</Application>
  <PresentationFormat>On-screen Show (4:3)</PresentationFormat>
  <Paragraphs>1115</Paragraphs>
  <Slides>70</Slides>
  <Notes>54</Notes>
  <HiddenSlides>3</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70</vt:i4>
      </vt:variant>
    </vt:vector>
  </HeadingPairs>
  <TitlesOfParts>
    <vt:vector size="85"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Packager Shell Object</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Discussion (Answers)</vt:lpstr>
      <vt:lpstr>Activity</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Activity</vt:lpstr>
      <vt:lpstr>Explore K-Means Clustering Models (II)</vt:lpstr>
      <vt:lpstr>Evaluate K-Means Clustering Models</vt:lpstr>
      <vt:lpstr>Plot K-Means Clusters</vt:lpstr>
      <vt:lpstr>Activity</vt:lpstr>
      <vt:lpstr>Discussion</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245</cp:revision>
  <dcterms:created xsi:type="dcterms:W3CDTF">2012-07-12T02:13:12Z</dcterms:created>
  <dcterms:modified xsi:type="dcterms:W3CDTF">2023-01-20T03:18:32Z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