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63" r:id="rId4"/>
    <p:sldId id="264" r:id="rId5"/>
    <p:sldId id="258" r:id="rId6"/>
    <p:sldId id="267" r:id="rId7"/>
    <p:sldId id="260" r:id="rId8"/>
    <p:sldId id="259" r:id="rId9"/>
    <p:sldId id="261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/>
    <p:restoredTop sz="94934"/>
  </p:normalViewPr>
  <p:slideViewPr>
    <p:cSldViewPr snapToGrid="0" snapToObjects="1">
      <p:cViewPr varScale="1">
        <p:scale>
          <a:sx n="107" d="100"/>
          <a:sy n="107" d="100"/>
        </p:scale>
        <p:origin x="10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D06DC-59FC-A44E-8F0E-BAA0D45B0B4A}" type="doc">
      <dgm:prSet loTypeId="urn:microsoft.com/office/officeart/2005/8/layout/venn2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C72F6FB-D169-2D44-8D63-301C6026308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GB" sz="1800" b="1">
              <a:latin typeface="+mn-lt"/>
              <a:cs typeface="Times New Roman" panose="02020603050405020304" pitchFamily="18" charset="0"/>
            </a:rPr>
            <a:t>Clean</a:t>
          </a:r>
          <a:endParaRPr lang="en-GB" sz="1800" b="1" dirty="0">
            <a:latin typeface="+mn-lt"/>
            <a:cs typeface="Times New Roman" panose="02020603050405020304" pitchFamily="18" charset="0"/>
          </a:endParaRPr>
        </a:p>
      </dgm:t>
    </dgm:pt>
    <dgm:pt modelId="{2D48EA3C-C230-FC43-BBEA-313A8019A213}" type="parTrans" cxnId="{14771D33-1770-5844-9DD2-82DC1D03491D}">
      <dgm:prSet/>
      <dgm:spPr/>
      <dgm:t>
        <a:bodyPr/>
        <a:lstStyle/>
        <a:p>
          <a:pPr algn="ctr"/>
          <a:endParaRPr lang="en-GB" sz="1800">
            <a:latin typeface="+mn-lt"/>
          </a:endParaRPr>
        </a:p>
      </dgm:t>
    </dgm:pt>
    <dgm:pt modelId="{4DB720F2-CA0B-734C-ABC5-5864477C6031}" type="sibTrans" cxnId="{14771D33-1770-5844-9DD2-82DC1D03491D}">
      <dgm:prSet/>
      <dgm:spPr/>
      <dgm:t>
        <a:bodyPr/>
        <a:lstStyle/>
        <a:p>
          <a:pPr algn="ctr"/>
          <a:endParaRPr lang="en-GB" sz="1800">
            <a:latin typeface="+mn-lt"/>
          </a:endParaRPr>
        </a:p>
      </dgm:t>
    </dgm:pt>
    <dgm:pt modelId="{D21345F1-087D-954C-9AC1-306B7D497AC1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GB" sz="1800" b="1" dirty="0">
              <a:latin typeface="+mn-lt"/>
              <a:cs typeface="Times New Roman" panose="02020603050405020304" pitchFamily="18" charset="0"/>
            </a:rPr>
            <a:t>Green</a:t>
          </a:r>
        </a:p>
      </dgm:t>
    </dgm:pt>
    <dgm:pt modelId="{DE70AD97-0F08-6B44-B4A0-CE7EA0374D7C}" type="parTrans" cxnId="{60BED7C1-CA3C-DA47-A568-3753D87CC52B}">
      <dgm:prSet/>
      <dgm:spPr/>
      <dgm:t>
        <a:bodyPr/>
        <a:lstStyle/>
        <a:p>
          <a:pPr algn="ctr"/>
          <a:endParaRPr lang="en-GB" sz="1800">
            <a:latin typeface="+mn-lt"/>
          </a:endParaRPr>
        </a:p>
      </dgm:t>
    </dgm:pt>
    <dgm:pt modelId="{3B196A35-49A9-3849-B763-A07B7E0B8BFA}" type="sibTrans" cxnId="{60BED7C1-CA3C-DA47-A568-3753D87CC52B}">
      <dgm:prSet/>
      <dgm:spPr/>
      <dgm:t>
        <a:bodyPr/>
        <a:lstStyle/>
        <a:p>
          <a:pPr algn="ctr"/>
          <a:endParaRPr lang="en-GB" sz="1800">
            <a:latin typeface="+mn-lt"/>
          </a:endParaRPr>
        </a:p>
      </dgm:t>
    </dgm:pt>
    <dgm:pt modelId="{FCE127F2-98E5-428C-930C-62E2CBD03CCB}">
      <dgm:prSet phldrT="[Text]" custT="1"/>
      <dgm:spPr>
        <a:solidFill>
          <a:schemeClr val="accent5"/>
        </a:solidFill>
      </dgm:spPr>
      <dgm:t>
        <a:bodyPr/>
        <a:lstStyle/>
        <a:p>
          <a:pPr algn="ctr"/>
          <a:r>
            <a:rPr lang="en-GB" sz="1800" b="1">
              <a:latin typeface="+mn-lt"/>
              <a:cs typeface="Times New Roman" panose="02020603050405020304" pitchFamily="18" charset="0"/>
            </a:rPr>
            <a:t>Renewable</a:t>
          </a:r>
          <a:endParaRPr lang="en-GB" sz="1800" b="1" dirty="0">
            <a:latin typeface="+mn-lt"/>
            <a:cs typeface="Times New Roman" panose="02020603050405020304" pitchFamily="18" charset="0"/>
          </a:endParaRPr>
        </a:p>
      </dgm:t>
    </dgm:pt>
    <dgm:pt modelId="{866B1BE2-4198-41D6-A035-931EACF65374}" type="parTrans" cxnId="{798EAC06-450D-440B-AF6C-CD41A4C698AC}">
      <dgm:prSet/>
      <dgm:spPr/>
      <dgm:t>
        <a:bodyPr/>
        <a:lstStyle/>
        <a:p>
          <a:endParaRPr lang="en-SG" sz="1800">
            <a:latin typeface="+mn-lt"/>
          </a:endParaRPr>
        </a:p>
      </dgm:t>
    </dgm:pt>
    <dgm:pt modelId="{A7321144-8241-4F3F-ACAD-2A1FCD76B728}" type="sibTrans" cxnId="{798EAC06-450D-440B-AF6C-CD41A4C698AC}">
      <dgm:prSet/>
      <dgm:spPr/>
      <dgm:t>
        <a:bodyPr/>
        <a:lstStyle/>
        <a:p>
          <a:endParaRPr lang="en-SG" sz="1800">
            <a:latin typeface="+mn-lt"/>
          </a:endParaRPr>
        </a:p>
      </dgm:t>
    </dgm:pt>
    <dgm:pt modelId="{16F50548-D7E8-2E45-9D14-7CC4C53FEF72}" type="pres">
      <dgm:prSet presAssocID="{382D06DC-59FC-A44E-8F0E-BAA0D45B0B4A}" presName="Name0" presStyleCnt="0">
        <dgm:presLayoutVars>
          <dgm:chMax val="7"/>
          <dgm:resizeHandles val="exact"/>
        </dgm:presLayoutVars>
      </dgm:prSet>
      <dgm:spPr/>
    </dgm:pt>
    <dgm:pt modelId="{86A2B99D-1DFB-B742-B307-76D6D73989D0}" type="pres">
      <dgm:prSet presAssocID="{382D06DC-59FC-A44E-8F0E-BAA0D45B0B4A}" presName="comp1" presStyleCnt="0"/>
      <dgm:spPr/>
    </dgm:pt>
    <dgm:pt modelId="{C3EABD7E-5561-724C-ADD2-2CE499C4BFE6}" type="pres">
      <dgm:prSet presAssocID="{382D06DC-59FC-A44E-8F0E-BAA0D45B0B4A}" presName="circle1" presStyleLbl="node1" presStyleIdx="0" presStyleCnt="3"/>
      <dgm:spPr/>
    </dgm:pt>
    <dgm:pt modelId="{23FA5373-2135-D245-BB18-0343C60C3AA9}" type="pres">
      <dgm:prSet presAssocID="{382D06DC-59FC-A44E-8F0E-BAA0D45B0B4A}" presName="c1text" presStyleLbl="node1" presStyleIdx="0" presStyleCnt="3">
        <dgm:presLayoutVars>
          <dgm:bulletEnabled val="1"/>
        </dgm:presLayoutVars>
      </dgm:prSet>
      <dgm:spPr/>
    </dgm:pt>
    <dgm:pt modelId="{1F9401FA-7716-4842-AF90-BE949B301568}" type="pres">
      <dgm:prSet presAssocID="{382D06DC-59FC-A44E-8F0E-BAA0D45B0B4A}" presName="comp2" presStyleCnt="0"/>
      <dgm:spPr/>
    </dgm:pt>
    <dgm:pt modelId="{D22C9E6A-A1E3-B242-A335-8FAF91E14E1F}" type="pres">
      <dgm:prSet presAssocID="{382D06DC-59FC-A44E-8F0E-BAA0D45B0B4A}" presName="circle2" presStyleLbl="node1" presStyleIdx="1" presStyleCnt="3"/>
      <dgm:spPr/>
    </dgm:pt>
    <dgm:pt modelId="{3E5072D0-0FE1-A845-81C4-BB4A3991B006}" type="pres">
      <dgm:prSet presAssocID="{382D06DC-59FC-A44E-8F0E-BAA0D45B0B4A}" presName="c2text" presStyleLbl="node1" presStyleIdx="1" presStyleCnt="3">
        <dgm:presLayoutVars>
          <dgm:bulletEnabled val="1"/>
        </dgm:presLayoutVars>
      </dgm:prSet>
      <dgm:spPr/>
    </dgm:pt>
    <dgm:pt modelId="{AD98B9D9-52CF-4365-B2BD-A6EB51299556}" type="pres">
      <dgm:prSet presAssocID="{382D06DC-59FC-A44E-8F0E-BAA0D45B0B4A}" presName="comp3" presStyleCnt="0"/>
      <dgm:spPr/>
    </dgm:pt>
    <dgm:pt modelId="{D9F417D7-0912-4CFC-8471-9783B3BEF10B}" type="pres">
      <dgm:prSet presAssocID="{382D06DC-59FC-A44E-8F0E-BAA0D45B0B4A}" presName="circle3" presStyleLbl="node1" presStyleIdx="2" presStyleCnt="3"/>
      <dgm:spPr/>
    </dgm:pt>
    <dgm:pt modelId="{FEDEE779-2E5D-4046-B1C3-F018873FD959}" type="pres">
      <dgm:prSet presAssocID="{382D06DC-59FC-A44E-8F0E-BAA0D45B0B4A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98EAC06-450D-440B-AF6C-CD41A4C698AC}" srcId="{382D06DC-59FC-A44E-8F0E-BAA0D45B0B4A}" destId="{FCE127F2-98E5-428C-930C-62E2CBD03CCB}" srcOrd="1" destOrd="0" parTransId="{866B1BE2-4198-41D6-A035-931EACF65374}" sibTransId="{A7321144-8241-4F3F-ACAD-2A1FCD76B728}"/>
    <dgm:cxn modelId="{48077C11-E7FF-4D41-BDA9-6AFE8D62DDB2}" type="presOf" srcId="{EC72F6FB-D169-2D44-8D63-301C60263081}" destId="{23FA5373-2135-D245-BB18-0343C60C3AA9}" srcOrd="1" destOrd="0" presId="urn:microsoft.com/office/officeart/2005/8/layout/venn2"/>
    <dgm:cxn modelId="{43828025-6644-4782-AA42-A81379A7E522}" type="presOf" srcId="{D21345F1-087D-954C-9AC1-306B7D497AC1}" destId="{FEDEE779-2E5D-4046-B1C3-F018873FD959}" srcOrd="1" destOrd="0" presId="urn:microsoft.com/office/officeart/2005/8/layout/venn2"/>
    <dgm:cxn modelId="{14771D33-1770-5844-9DD2-82DC1D03491D}" srcId="{382D06DC-59FC-A44E-8F0E-BAA0D45B0B4A}" destId="{EC72F6FB-D169-2D44-8D63-301C60263081}" srcOrd="0" destOrd="0" parTransId="{2D48EA3C-C230-FC43-BBEA-313A8019A213}" sibTransId="{4DB720F2-CA0B-734C-ABC5-5864477C6031}"/>
    <dgm:cxn modelId="{71BFD780-2B1D-45E5-B6C5-FEAF128949BD}" type="presOf" srcId="{FCE127F2-98E5-428C-930C-62E2CBD03CCB}" destId="{3E5072D0-0FE1-A845-81C4-BB4A3991B006}" srcOrd="1" destOrd="0" presId="urn:microsoft.com/office/officeart/2005/8/layout/venn2"/>
    <dgm:cxn modelId="{82E63D8C-8DBB-42B1-B67E-F02795569AF2}" type="presOf" srcId="{FCE127F2-98E5-428C-930C-62E2CBD03CCB}" destId="{D22C9E6A-A1E3-B242-A335-8FAF91E14E1F}" srcOrd="0" destOrd="0" presId="urn:microsoft.com/office/officeart/2005/8/layout/venn2"/>
    <dgm:cxn modelId="{DD439E8F-BDAA-4FF9-BD0D-EAD073ADAEDE}" type="presOf" srcId="{D21345F1-087D-954C-9AC1-306B7D497AC1}" destId="{D9F417D7-0912-4CFC-8471-9783B3BEF10B}" srcOrd="0" destOrd="0" presId="urn:microsoft.com/office/officeart/2005/8/layout/venn2"/>
    <dgm:cxn modelId="{60BED7C1-CA3C-DA47-A568-3753D87CC52B}" srcId="{382D06DC-59FC-A44E-8F0E-BAA0D45B0B4A}" destId="{D21345F1-087D-954C-9AC1-306B7D497AC1}" srcOrd="2" destOrd="0" parTransId="{DE70AD97-0F08-6B44-B4A0-CE7EA0374D7C}" sibTransId="{3B196A35-49A9-3849-B763-A07B7E0B8BFA}"/>
    <dgm:cxn modelId="{55FE96F6-801E-CA48-90F7-6C285DB01CF3}" type="presOf" srcId="{EC72F6FB-D169-2D44-8D63-301C60263081}" destId="{C3EABD7E-5561-724C-ADD2-2CE499C4BFE6}" srcOrd="0" destOrd="0" presId="urn:microsoft.com/office/officeart/2005/8/layout/venn2"/>
    <dgm:cxn modelId="{41FB69FE-1AD0-A74A-949A-A0058BB1FC48}" type="presOf" srcId="{382D06DC-59FC-A44E-8F0E-BAA0D45B0B4A}" destId="{16F50548-D7E8-2E45-9D14-7CC4C53FEF72}" srcOrd="0" destOrd="0" presId="urn:microsoft.com/office/officeart/2005/8/layout/venn2"/>
    <dgm:cxn modelId="{0F55A9F7-5D47-B44A-9848-57F73A1D2CB7}" type="presParOf" srcId="{16F50548-D7E8-2E45-9D14-7CC4C53FEF72}" destId="{86A2B99D-1DFB-B742-B307-76D6D73989D0}" srcOrd="0" destOrd="0" presId="urn:microsoft.com/office/officeart/2005/8/layout/venn2"/>
    <dgm:cxn modelId="{69E17268-98D5-6341-A2E8-5496C402F346}" type="presParOf" srcId="{86A2B99D-1DFB-B742-B307-76D6D73989D0}" destId="{C3EABD7E-5561-724C-ADD2-2CE499C4BFE6}" srcOrd="0" destOrd="0" presId="urn:microsoft.com/office/officeart/2005/8/layout/venn2"/>
    <dgm:cxn modelId="{D552DA4B-7990-1B44-93A1-9F7D5439B3C3}" type="presParOf" srcId="{86A2B99D-1DFB-B742-B307-76D6D73989D0}" destId="{23FA5373-2135-D245-BB18-0343C60C3AA9}" srcOrd="1" destOrd="0" presId="urn:microsoft.com/office/officeart/2005/8/layout/venn2"/>
    <dgm:cxn modelId="{E242FDA1-B4E7-7A46-BE39-A04B384738FE}" type="presParOf" srcId="{16F50548-D7E8-2E45-9D14-7CC4C53FEF72}" destId="{1F9401FA-7716-4842-AF90-BE949B301568}" srcOrd="1" destOrd="0" presId="urn:microsoft.com/office/officeart/2005/8/layout/venn2"/>
    <dgm:cxn modelId="{90479E3D-4F25-E846-ACE5-D9D0CF11747B}" type="presParOf" srcId="{1F9401FA-7716-4842-AF90-BE949B301568}" destId="{D22C9E6A-A1E3-B242-A335-8FAF91E14E1F}" srcOrd="0" destOrd="0" presId="urn:microsoft.com/office/officeart/2005/8/layout/venn2"/>
    <dgm:cxn modelId="{BB24BA91-3083-2742-9DD5-BA38DC0686B7}" type="presParOf" srcId="{1F9401FA-7716-4842-AF90-BE949B301568}" destId="{3E5072D0-0FE1-A845-81C4-BB4A3991B006}" srcOrd="1" destOrd="0" presId="urn:microsoft.com/office/officeart/2005/8/layout/venn2"/>
    <dgm:cxn modelId="{37C594C4-138C-4B4A-9599-C12AAAD3E6BE}" type="presParOf" srcId="{16F50548-D7E8-2E45-9D14-7CC4C53FEF72}" destId="{AD98B9D9-52CF-4365-B2BD-A6EB51299556}" srcOrd="2" destOrd="0" presId="urn:microsoft.com/office/officeart/2005/8/layout/venn2"/>
    <dgm:cxn modelId="{DD1FDBFC-2430-4700-BF96-A1086A98334C}" type="presParOf" srcId="{AD98B9D9-52CF-4365-B2BD-A6EB51299556}" destId="{D9F417D7-0912-4CFC-8471-9783B3BEF10B}" srcOrd="0" destOrd="0" presId="urn:microsoft.com/office/officeart/2005/8/layout/venn2"/>
    <dgm:cxn modelId="{38AB98A3-B10E-4F94-8316-4CE61383B68E}" type="presParOf" srcId="{AD98B9D9-52CF-4365-B2BD-A6EB51299556}" destId="{FEDEE779-2E5D-4046-B1C3-F018873FD95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A0119-686D-AE48-AA40-6C01DEAD6066}" type="doc">
      <dgm:prSet loTypeId="urn:microsoft.com/office/officeart/2005/8/layout/hProcess6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0D9B36D6-0C41-F845-9E81-84748A767451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GB" sz="1400" b="1" dirty="0">
              <a:solidFill>
                <a:schemeClr val="tx1"/>
              </a:solidFill>
            </a:rPr>
            <a:t>VADER Applied on Tweet</a:t>
          </a:r>
        </a:p>
      </dgm:t>
    </dgm:pt>
    <dgm:pt modelId="{5EDE7B55-A1AE-7543-80EB-441F10A911FE}" type="par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4F4ACD83-54EE-9C40-9280-5BD891AE5454}" type="sib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089D0D7E-E145-D04F-9ED0-72D1DF003BAE}">
      <dgm:prSet phldrT="[Text]" custT="1"/>
      <dgm:spPr/>
      <dgm:t>
        <a:bodyPr/>
        <a:lstStyle/>
        <a:p>
          <a:pPr algn="ctr"/>
          <a:endParaRPr lang="en-GB" sz="1200" dirty="0">
            <a:solidFill>
              <a:schemeClr val="tx1"/>
            </a:solidFill>
          </a:endParaRPr>
        </a:p>
      </dgm:t>
    </dgm:pt>
    <dgm:pt modelId="{97214D13-6D2C-C54B-9C35-5CD44D7646E9}" type="sib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EC80743D-B18A-DF48-8E9F-2642D5AACA08}" type="par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A299B033-2232-EA4D-A4FE-8638A29B5FA5}" type="pres">
      <dgm:prSet presAssocID="{701A0119-686D-AE48-AA40-6C01DEAD6066}" presName="theList" presStyleCnt="0">
        <dgm:presLayoutVars>
          <dgm:dir/>
          <dgm:animLvl val="lvl"/>
          <dgm:resizeHandles val="exact"/>
        </dgm:presLayoutVars>
      </dgm:prSet>
      <dgm:spPr/>
    </dgm:pt>
    <dgm:pt modelId="{846E64CE-5E23-8B46-B8B9-82F45664DB85}" type="pres">
      <dgm:prSet presAssocID="{0D9B36D6-0C41-F845-9E81-84748A767451}" presName="compNode" presStyleCnt="0"/>
      <dgm:spPr/>
    </dgm:pt>
    <dgm:pt modelId="{F1FFC6EA-0D8F-5745-8C59-40E634591642}" type="pres">
      <dgm:prSet presAssocID="{0D9B36D6-0C41-F845-9E81-84748A767451}" presName="noGeometry" presStyleCnt="0"/>
      <dgm:spPr/>
    </dgm:pt>
    <dgm:pt modelId="{1C3346D9-2D7F-0149-8FAB-032BFBA640E4}" type="pres">
      <dgm:prSet presAssocID="{0D9B36D6-0C41-F845-9E81-84748A767451}" presName="childTextVisible" presStyleLbl="bgAccFollowNode1" presStyleIdx="0" presStyleCnt="1" custScaleX="102369" custLinFactNeighborX="25369">
        <dgm:presLayoutVars>
          <dgm:bulletEnabled val="1"/>
        </dgm:presLayoutVars>
      </dgm:prSet>
      <dgm:spPr/>
    </dgm:pt>
    <dgm:pt modelId="{63E2F71D-9716-424A-BFEB-C09A8A379ED4}" type="pres">
      <dgm:prSet presAssocID="{0D9B36D6-0C41-F845-9E81-84748A767451}" presName="childTextHidden" presStyleLbl="bgAccFollowNode1" presStyleIdx="0" presStyleCnt="1"/>
      <dgm:spPr/>
    </dgm:pt>
    <dgm:pt modelId="{B2FD12FF-2541-AB46-A263-2260A8B7E857}" type="pres">
      <dgm:prSet presAssocID="{0D9B36D6-0C41-F845-9E81-84748A767451}" presName="parentText" presStyleLbl="node1" presStyleIdx="0" presStyleCnt="1" custScaleX="128871" custScaleY="124372">
        <dgm:presLayoutVars>
          <dgm:chMax val="1"/>
          <dgm:bulletEnabled val="1"/>
        </dgm:presLayoutVars>
      </dgm:prSet>
      <dgm:spPr/>
    </dgm:pt>
  </dgm:ptLst>
  <dgm:cxnLst>
    <dgm:cxn modelId="{54DDCD0E-BA4D-A14C-9970-17985A850D9B}" type="presOf" srcId="{089D0D7E-E145-D04F-9ED0-72D1DF003BAE}" destId="{63E2F71D-9716-424A-BFEB-C09A8A379ED4}" srcOrd="1" destOrd="0" presId="urn:microsoft.com/office/officeart/2005/8/layout/hProcess6"/>
    <dgm:cxn modelId="{CE405731-9728-2648-B6A3-E9567A5056C5}" srcId="{0D9B36D6-0C41-F845-9E81-84748A767451}" destId="{089D0D7E-E145-D04F-9ED0-72D1DF003BAE}" srcOrd="0" destOrd="0" parTransId="{EC80743D-B18A-DF48-8E9F-2642D5AACA08}" sibTransId="{97214D13-6D2C-C54B-9C35-5CD44D7646E9}"/>
    <dgm:cxn modelId="{4A727638-7D2B-2D46-BB23-09F92883176E}" type="presOf" srcId="{089D0D7E-E145-D04F-9ED0-72D1DF003BAE}" destId="{1C3346D9-2D7F-0149-8FAB-032BFBA640E4}" srcOrd="0" destOrd="0" presId="urn:microsoft.com/office/officeart/2005/8/layout/hProcess6"/>
    <dgm:cxn modelId="{8B2B9B66-2056-1F4E-9D79-D6CC4C2F41B4}" type="presOf" srcId="{701A0119-686D-AE48-AA40-6C01DEAD6066}" destId="{A299B033-2232-EA4D-A4FE-8638A29B5FA5}" srcOrd="0" destOrd="0" presId="urn:microsoft.com/office/officeart/2005/8/layout/hProcess6"/>
    <dgm:cxn modelId="{418736BC-D2FE-0C4E-BF89-ECB9102B8F1B}" srcId="{701A0119-686D-AE48-AA40-6C01DEAD6066}" destId="{0D9B36D6-0C41-F845-9E81-84748A767451}" srcOrd="0" destOrd="0" parTransId="{5EDE7B55-A1AE-7543-80EB-441F10A911FE}" sibTransId="{4F4ACD83-54EE-9C40-9280-5BD891AE5454}"/>
    <dgm:cxn modelId="{EBF333CF-5AC6-F745-950D-35E80FAAF064}" type="presOf" srcId="{0D9B36D6-0C41-F845-9E81-84748A767451}" destId="{B2FD12FF-2541-AB46-A263-2260A8B7E857}" srcOrd="0" destOrd="0" presId="urn:microsoft.com/office/officeart/2005/8/layout/hProcess6"/>
    <dgm:cxn modelId="{83FAC4A4-5DC8-694E-9CE7-040CC5BCDBA1}" type="presParOf" srcId="{A299B033-2232-EA4D-A4FE-8638A29B5FA5}" destId="{846E64CE-5E23-8B46-B8B9-82F45664DB85}" srcOrd="0" destOrd="0" presId="urn:microsoft.com/office/officeart/2005/8/layout/hProcess6"/>
    <dgm:cxn modelId="{49851087-F219-BB4D-8B0A-7429CD12F8FF}" type="presParOf" srcId="{846E64CE-5E23-8B46-B8B9-82F45664DB85}" destId="{F1FFC6EA-0D8F-5745-8C59-40E634591642}" srcOrd="0" destOrd="0" presId="urn:microsoft.com/office/officeart/2005/8/layout/hProcess6"/>
    <dgm:cxn modelId="{C54E170C-4C62-9948-9085-C6B8D281E5D8}" type="presParOf" srcId="{846E64CE-5E23-8B46-B8B9-82F45664DB85}" destId="{1C3346D9-2D7F-0149-8FAB-032BFBA640E4}" srcOrd="1" destOrd="0" presId="urn:microsoft.com/office/officeart/2005/8/layout/hProcess6"/>
    <dgm:cxn modelId="{21EF3DD8-012E-7146-892A-03111F7AE58F}" type="presParOf" srcId="{846E64CE-5E23-8B46-B8B9-82F45664DB85}" destId="{63E2F71D-9716-424A-BFEB-C09A8A379ED4}" srcOrd="2" destOrd="0" presId="urn:microsoft.com/office/officeart/2005/8/layout/hProcess6"/>
    <dgm:cxn modelId="{C0D62D50-9CAD-D645-B655-AE8751BCB7A3}" type="presParOf" srcId="{846E64CE-5E23-8B46-B8B9-82F45664DB85}" destId="{B2FD12FF-2541-AB46-A263-2260A8B7E8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A0119-686D-AE48-AA40-6C01DEAD6066}" type="doc">
      <dgm:prSet loTypeId="urn:microsoft.com/office/officeart/2005/8/layout/hProcess6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0D9B36D6-0C41-F845-9E81-84748A767451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GB" sz="1400" b="1" dirty="0">
              <a:solidFill>
                <a:schemeClr val="tx1"/>
              </a:solidFill>
            </a:rPr>
            <a:t>Manual Classification</a:t>
          </a:r>
        </a:p>
      </dgm:t>
    </dgm:pt>
    <dgm:pt modelId="{5EDE7B55-A1AE-7543-80EB-441F10A911FE}" type="par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4F4ACD83-54EE-9C40-9280-5BD891AE5454}" type="sib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089D0D7E-E145-D04F-9ED0-72D1DF003BAE}">
      <dgm:prSet phldrT="[Text]" custT="1"/>
      <dgm:spPr/>
      <dgm:t>
        <a:bodyPr/>
        <a:lstStyle/>
        <a:p>
          <a:pPr algn="ctr"/>
          <a:endParaRPr lang="en-GB" sz="1200" dirty="0">
            <a:solidFill>
              <a:schemeClr val="tx1"/>
            </a:solidFill>
          </a:endParaRPr>
        </a:p>
      </dgm:t>
    </dgm:pt>
    <dgm:pt modelId="{97214D13-6D2C-C54B-9C35-5CD44D7646E9}" type="sib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EC80743D-B18A-DF48-8E9F-2642D5AACA08}" type="par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A299B033-2232-EA4D-A4FE-8638A29B5FA5}" type="pres">
      <dgm:prSet presAssocID="{701A0119-686D-AE48-AA40-6C01DEAD6066}" presName="theList" presStyleCnt="0">
        <dgm:presLayoutVars>
          <dgm:dir/>
          <dgm:animLvl val="lvl"/>
          <dgm:resizeHandles val="exact"/>
        </dgm:presLayoutVars>
      </dgm:prSet>
      <dgm:spPr/>
    </dgm:pt>
    <dgm:pt modelId="{846E64CE-5E23-8B46-B8B9-82F45664DB85}" type="pres">
      <dgm:prSet presAssocID="{0D9B36D6-0C41-F845-9E81-84748A767451}" presName="compNode" presStyleCnt="0"/>
      <dgm:spPr/>
    </dgm:pt>
    <dgm:pt modelId="{F1FFC6EA-0D8F-5745-8C59-40E634591642}" type="pres">
      <dgm:prSet presAssocID="{0D9B36D6-0C41-F845-9E81-84748A767451}" presName="noGeometry" presStyleCnt="0"/>
      <dgm:spPr/>
    </dgm:pt>
    <dgm:pt modelId="{1C3346D9-2D7F-0149-8FAB-032BFBA640E4}" type="pres">
      <dgm:prSet presAssocID="{0D9B36D6-0C41-F845-9E81-84748A767451}" presName="childTextVisible" presStyleLbl="bgAccFollowNode1" presStyleIdx="0" presStyleCnt="1" custScaleX="102369" custLinFactNeighborX="25369">
        <dgm:presLayoutVars>
          <dgm:bulletEnabled val="1"/>
        </dgm:presLayoutVars>
      </dgm:prSet>
      <dgm:spPr/>
    </dgm:pt>
    <dgm:pt modelId="{63E2F71D-9716-424A-BFEB-C09A8A379ED4}" type="pres">
      <dgm:prSet presAssocID="{0D9B36D6-0C41-F845-9E81-84748A767451}" presName="childTextHidden" presStyleLbl="bgAccFollowNode1" presStyleIdx="0" presStyleCnt="1"/>
      <dgm:spPr/>
    </dgm:pt>
    <dgm:pt modelId="{B2FD12FF-2541-AB46-A263-2260A8B7E857}" type="pres">
      <dgm:prSet presAssocID="{0D9B36D6-0C41-F845-9E81-84748A767451}" presName="parentText" presStyleLbl="node1" presStyleIdx="0" presStyleCnt="1" custScaleX="128871" custScaleY="124372">
        <dgm:presLayoutVars>
          <dgm:chMax val="1"/>
          <dgm:bulletEnabled val="1"/>
        </dgm:presLayoutVars>
      </dgm:prSet>
      <dgm:spPr/>
    </dgm:pt>
  </dgm:ptLst>
  <dgm:cxnLst>
    <dgm:cxn modelId="{54DDCD0E-BA4D-A14C-9970-17985A850D9B}" type="presOf" srcId="{089D0D7E-E145-D04F-9ED0-72D1DF003BAE}" destId="{63E2F71D-9716-424A-BFEB-C09A8A379ED4}" srcOrd="1" destOrd="0" presId="urn:microsoft.com/office/officeart/2005/8/layout/hProcess6"/>
    <dgm:cxn modelId="{CE405731-9728-2648-B6A3-E9567A5056C5}" srcId="{0D9B36D6-0C41-F845-9E81-84748A767451}" destId="{089D0D7E-E145-D04F-9ED0-72D1DF003BAE}" srcOrd="0" destOrd="0" parTransId="{EC80743D-B18A-DF48-8E9F-2642D5AACA08}" sibTransId="{97214D13-6D2C-C54B-9C35-5CD44D7646E9}"/>
    <dgm:cxn modelId="{4A727638-7D2B-2D46-BB23-09F92883176E}" type="presOf" srcId="{089D0D7E-E145-D04F-9ED0-72D1DF003BAE}" destId="{1C3346D9-2D7F-0149-8FAB-032BFBA640E4}" srcOrd="0" destOrd="0" presId="urn:microsoft.com/office/officeart/2005/8/layout/hProcess6"/>
    <dgm:cxn modelId="{8B2B9B66-2056-1F4E-9D79-D6CC4C2F41B4}" type="presOf" srcId="{701A0119-686D-AE48-AA40-6C01DEAD6066}" destId="{A299B033-2232-EA4D-A4FE-8638A29B5FA5}" srcOrd="0" destOrd="0" presId="urn:microsoft.com/office/officeart/2005/8/layout/hProcess6"/>
    <dgm:cxn modelId="{418736BC-D2FE-0C4E-BF89-ECB9102B8F1B}" srcId="{701A0119-686D-AE48-AA40-6C01DEAD6066}" destId="{0D9B36D6-0C41-F845-9E81-84748A767451}" srcOrd="0" destOrd="0" parTransId="{5EDE7B55-A1AE-7543-80EB-441F10A911FE}" sibTransId="{4F4ACD83-54EE-9C40-9280-5BD891AE5454}"/>
    <dgm:cxn modelId="{EBF333CF-5AC6-F745-950D-35E80FAAF064}" type="presOf" srcId="{0D9B36D6-0C41-F845-9E81-84748A767451}" destId="{B2FD12FF-2541-AB46-A263-2260A8B7E857}" srcOrd="0" destOrd="0" presId="urn:microsoft.com/office/officeart/2005/8/layout/hProcess6"/>
    <dgm:cxn modelId="{83FAC4A4-5DC8-694E-9CE7-040CC5BCDBA1}" type="presParOf" srcId="{A299B033-2232-EA4D-A4FE-8638A29B5FA5}" destId="{846E64CE-5E23-8B46-B8B9-82F45664DB85}" srcOrd="0" destOrd="0" presId="urn:microsoft.com/office/officeart/2005/8/layout/hProcess6"/>
    <dgm:cxn modelId="{49851087-F219-BB4D-8B0A-7429CD12F8FF}" type="presParOf" srcId="{846E64CE-5E23-8B46-B8B9-82F45664DB85}" destId="{F1FFC6EA-0D8F-5745-8C59-40E634591642}" srcOrd="0" destOrd="0" presId="urn:microsoft.com/office/officeart/2005/8/layout/hProcess6"/>
    <dgm:cxn modelId="{C54E170C-4C62-9948-9085-C6B8D281E5D8}" type="presParOf" srcId="{846E64CE-5E23-8B46-B8B9-82F45664DB85}" destId="{1C3346D9-2D7F-0149-8FAB-032BFBA640E4}" srcOrd="1" destOrd="0" presId="urn:microsoft.com/office/officeart/2005/8/layout/hProcess6"/>
    <dgm:cxn modelId="{21EF3DD8-012E-7146-892A-03111F7AE58F}" type="presParOf" srcId="{846E64CE-5E23-8B46-B8B9-82F45664DB85}" destId="{63E2F71D-9716-424A-BFEB-C09A8A379ED4}" srcOrd="2" destOrd="0" presId="urn:microsoft.com/office/officeart/2005/8/layout/hProcess6"/>
    <dgm:cxn modelId="{C0D62D50-9CAD-D645-B655-AE8751BCB7A3}" type="presParOf" srcId="{846E64CE-5E23-8B46-B8B9-82F45664DB85}" destId="{B2FD12FF-2541-AB46-A263-2260A8B7E8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1A0119-686D-AE48-AA40-6C01DEAD6066}" type="doc">
      <dgm:prSet loTypeId="urn:microsoft.com/office/officeart/2005/8/layout/hProcess6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0D9B36D6-0C41-F845-9E81-84748A767451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GB" sz="1400" b="1" dirty="0">
              <a:solidFill>
                <a:schemeClr val="tx1"/>
              </a:solidFill>
            </a:rPr>
            <a:t>Compound Score Generated</a:t>
          </a:r>
        </a:p>
      </dgm:t>
    </dgm:pt>
    <dgm:pt modelId="{5EDE7B55-A1AE-7543-80EB-441F10A911FE}" type="par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4F4ACD83-54EE-9C40-9280-5BD891AE5454}" type="sibTrans" cxnId="{418736BC-D2FE-0C4E-BF89-ECB9102B8F1B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089D0D7E-E145-D04F-9ED0-72D1DF003BAE}">
      <dgm:prSet phldrT="[Text]" custT="1"/>
      <dgm:spPr/>
      <dgm:t>
        <a:bodyPr/>
        <a:lstStyle/>
        <a:p>
          <a:pPr algn="ctr"/>
          <a:endParaRPr lang="en-GB" sz="1200" dirty="0">
            <a:solidFill>
              <a:schemeClr val="tx1"/>
            </a:solidFill>
          </a:endParaRPr>
        </a:p>
      </dgm:t>
    </dgm:pt>
    <dgm:pt modelId="{97214D13-6D2C-C54B-9C35-5CD44D7646E9}" type="sib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EC80743D-B18A-DF48-8E9F-2642D5AACA08}" type="parTrans" cxnId="{CE405731-9728-2648-B6A3-E9567A5056C5}">
      <dgm:prSet/>
      <dgm:spPr/>
      <dgm:t>
        <a:bodyPr/>
        <a:lstStyle/>
        <a:p>
          <a:endParaRPr lang="en-GB" sz="1200">
            <a:solidFill>
              <a:schemeClr val="tx1"/>
            </a:solidFill>
          </a:endParaRPr>
        </a:p>
      </dgm:t>
    </dgm:pt>
    <dgm:pt modelId="{A299B033-2232-EA4D-A4FE-8638A29B5FA5}" type="pres">
      <dgm:prSet presAssocID="{701A0119-686D-AE48-AA40-6C01DEAD6066}" presName="theList" presStyleCnt="0">
        <dgm:presLayoutVars>
          <dgm:dir/>
          <dgm:animLvl val="lvl"/>
          <dgm:resizeHandles val="exact"/>
        </dgm:presLayoutVars>
      </dgm:prSet>
      <dgm:spPr/>
    </dgm:pt>
    <dgm:pt modelId="{846E64CE-5E23-8B46-B8B9-82F45664DB85}" type="pres">
      <dgm:prSet presAssocID="{0D9B36D6-0C41-F845-9E81-84748A767451}" presName="compNode" presStyleCnt="0"/>
      <dgm:spPr/>
    </dgm:pt>
    <dgm:pt modelId="{F1FFC6EA-0D8F-5745-8C59-40E634591642}" type="pres">
      <dgm:prSet presAssocID="{0D9B36D6-0C41-F845-9E81-84748A767451}" presName="noGeometry" presStyleCnt="0"/>
      <dgm:spPr/>
    </dgm:pt>
    <dgm:pt modelId="{1C3346D9-2D7F-0149-8FAB-032BFBA640E4}" type="pres">
      <dgm:prSet presAssocID="{0D9B36D6-0C41-F845-9E81-84748A767451}" presName="childTextVisible" presStyleLbl="bgAccFollowNode1" presStyleIdx="0" presStyleCnt="1" custScaleX="102369" custLinFactNeighborX="25369">
        <dgm:presLayoutVars>
          <dgm:bulletEnabled val="1"/>
        </dgm:presLayoutVars>
      </dgm:prSet>
      <dgm:spPr/>
    </dgm:pt>
    <dgm:pt modelId="{63E2F71D-9716-424A-BFEB-C09A8A379ED4}" type="pres">
      <dgm:prSet presAssocID="{0D9B36D6-0C41-F845-9E81-84748A767451}" presName="childTextHidden" presStyleLbl="bgAccFollowNode1" presStyleIdx="0" presStyleCnt="1"/>
      <dgm:spPr/>
    </dgm:pt>
    <dgm:pt modelId="{B2FD12FF-2541-AB46-A263-2260A8B7E857}" type="pres">
      <dgm:prSet presAssocID="{0D9B36D6-0C41-F845-9E81-84748A767451}" presName="parentText" presStyleLbl="node1" presStyleIdx="0" presStyleCnt="1" custScaleX="128871" custScaleY="124372">
        <dgm:presLayoutVars>
          <dgm:chMax val="1"/>
          <dgm:bulletEnabled val="1"/>
        </dgm:presLayoutVars>
      </dgm:prSet>
      <dgm:spPr/>
    </dgm:pt>
  </dgm:ptLst>
  <dgm:cxnLst>
    <dgm:cxn modelId="{54DDCD0E-BA4D-A14C-9970-17985A850D9B}" type="presOf" srcId="{089D0D7E-E145-D04F-9ED0-72D1DF003BAE}" destId="{63E2F71D-9716-424A-BFEB-C09A8A379ED4}" srcOrd="1" destOrd="0" presId="urn:microsoft.com/office/officeart/2005/8/layout/hProcess6"/>
    <dgm:cxn modelId="{CE405731-9728-2648-B6A3-E9567A5056C5}" srcId="{0D9B36D6-0C41-F845-9E81-84748A767451}" destId="{089D0D7E-E145-D04F-9ED0-72D1DF003BAE}" srcOrd="0" destOrd="0" parTransId="{EC80743D-B18A-DF48-8E9F-2642D5AACA08}" sibTransId="{97214D13-6D2C-C54B-9C35-5CD44D7646E9}"/>
    <dgm:cxn modelId="{4A727638-7D2B-2D46-BB23-09F92883176E}" type="presOf" srcId="{089D0D7E-E145-D04F-9ED0-72D1DF003BAE}" destId="{1C3346D9-2D7F-0149-8FAB-032BFBA640E4}" srcOrd="0" destOrd="0" presId="urn:microsoft.com/office/officeart/2005/8/layout/hProcess6"/>
    <dgm:cxn modelId="{8B2B9B66-2056-1F4E-9D79-D6CC4C2F41B4}" type="presOf" srcId="{701A0119-686D-AE48-AA40-6C01DEAD6066}" destId="{A299B033-2232-EA4D-A4FE-8638A29B5FA5}" srcOrd="0" destOrd="0" presId="urn:microsoft.com/office/officeart/2005/8/layout/hProcess6"/>
    <dgm:cxn modelId="{418736BC-D2FE-0C4E-BF89-ECB9102B8F1B}" srcId="{701A0119-686D-AE48-AA40-6C01DEAD6066}" destId="{0D9B36D6-0C41-F845-9E81-84748A767451}" srcOrd="0" destOrd="0" parTransId="{5EDE7B55-A1AE-7543-80EB-441F10A911FE}" sibTransId="{4F4ACD83-54EE-9C40-9280-5BD891AE5454}"/>
    <dgm:cxn modelId="{EBF333CF-5AC6-F745-950D-35E80FAAF064}" type="presOf" srcId="{0D9B36D6-0C41-F845-9E81-84748A767451}" destId="{B2FD12FF-2541-AB46-A263-2260A8B7E857}" srcOrd="0" destOrd="0" presId="urn:microsoft.com/office/officeart/2005/8/layout/hProcess6"/>
    <dgm:cxn modelId="{83FAC4A4-5DC8-694E-9CE7-040CC5BCDBA1}" type="presParOf" srcId="{A299B033-2232-EA4D-A4FE-8638A29B5FA5}" destId="{846E64CE-5E23-8B46-B8B9-82F45664DB85}" srcOrd="0" destOrd="0" presId="urn:microsoft.com/office/officeart/2005/8/layout/hProcess6"/>
    <dgm:cxn modelId="{49851087-F219-BB4D-8B0A-7429CD12F8FF}" type="presParOf" srcId="{846E64CE-5E23-8B46-B8B9-82F45664DB85}" destId="{F1FFC6EA-0D8F-5745-8C59-40E634591642}" srcOrd="0" destOrd="0" presId="urn:microsoft.com/office/officeart/2005/8/layout/hProcess6"/>
    <dgm:cxn modelId="{C54E170C-4C62-9948-9085-C6B8D281E5D8}" type="presParOf" srcId="{846E64CE-5E23-8B46-B8B9-82F45664DB85}" destId="{1C3346D9-2D7F-0149-8FAB-032BFBA640E4}" srcOrd="1" destOrd="0" presId="urn:microsoft.com/office/officeart/2005/8/layout/hProcess6"/>
    <dgm:cxn modelId="{21EF3DD8-012E-7146-892A-03111F7AE58F}" type="presParOf" srcId="{846E64CE-5E23-8B46-B8B9-82F45664DB85}" destId="{63E2F71D-9716-424A-BFEB-C09A8A379ED4}" srcOrd="2" destOrd="0" presId="urn:microsoft.com/office/officeart/2005/8/layout/hProcess6"/>
    <dgm:cxn modelId="{C0D62D50-9CAD-D645-B655-AE8751BCB7A3}" type="presParOf" srcId="{846E64CE-5E23-8B46-B8B9-82F45664DB85}" destId="{B2FD12FF-2541-AB46-A263-2260A8B7E8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4D5FB-196C-FF4B-8126-81A920601D06}" type="doc">
      <dgm:prSet loTypeId="urn:microsoft.com/office/officeart/2005/8/layout/process3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46C7487E-CAAC-F846-AEE7-1D2D6AAAE70E}">
      <dgm:prSet phldrT="[Text]"/>
      <dgm:spPr/>
      <dgm:t>
        <a:bodyPr/>
        <a:lstStyle/>
        <a:p>
          <a:pPr algn="ctr"/>
          <a:r>
            <a:rPr lang="en-GB" b="1" dirty="0">
              <a:solidFill>
                <a:schemeClr val="tx1"/>
              </a:solidFill>
            </a:rPr>
            <a:t>VADER Applied on Tweet</a:t>
          </a:r>
          <a:endParaRPr lang="en-GB" dirty="0"/>
        </a:p>
      </dgm:t>
    </dgm:pt>
    <dgm:pt modelId="{5BC96377-E2DA-1E4C-ABCF-1E8FE98F4EB7}" type="parTrans" cxnId="{71916011-FF93-AC41-8E62-6783A5DA8EAF}">
      <dgm:prSet/>
      <dgm:spPr/>
      <dgm:t>
        <a:bodyPr/>
        <a:lstStyle/>
        <a:p>
          <a:endParaRPr lang="en-GB"/>
        </a:p>
      </dgm:t>
    </dgm:pt>
    <dgm:pt modelId="{4661FA71-B81A-D041-95DE-B7F1056C0B9C}" type="sibTrans" cxnId="{71916011-FF93-AC41-8E62-6783A5DA8EAF}">
      <dgm:prSet/>
      <dgm:spPr/>
      <dgm:t>
        <a:bodyPr/>
        <a:lstStyle/>
        <a:p>
          <a:endParaRPr lang="en-GB"/>
        </a:p>
      </dgm:t>
    </dgm:pt>
    <dgm:pt modelId="{55CC9A0D-3972-BF45-B0F0-B4CDACECA14A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Examines lexical features of tweet</a:t>
          </a:r>
          <a:endParaRPr lang="en-GB" dirty="0"/>
        </a:p>
      </dgm:t>
    </dgm:pt>
    <dgm:pt modelId="{790FC5C5-67E8-B24A-99E2-CCFDB014C3E9}" type="parTrans" cxnId="{7176357A-33FD-934B-BD6B-AECC8D4F5C51}">
      <dgm:prSet/>
      <dgm:spPr/>
      <dgm:t>
        <a:bodyPr/>
        <a:lstStyle/>
        <a:p>
          <a:endParaRPr lang="en-GB"/>
        </a:p>
      </dgm:t>
    </dgm:pt>
    <dgm:pt modelId="{08CAFDE7-9E2C-1A43-B336-65A51100B24E}" type="sibTrans" cxnId="{7176357A-33FD-934B-BD6B-AECC8D4F5C51}">
      <dgm:prSet/>
      <dgm:spPr/>
      <dgm:t>
        <a:bodyPr/>
        <a:lstStyle/>
        <a:p>
          <a:endParaRPr lang="en-GB"/>
        </a:p>
      </dgm:t>
    </dgm:pt>
    <dgm:pt modelId="{204ADA10-F258-4C49-BFE6-B8A9200A09E1}">
      <dgm:prSet phldrT="[Text]"/>
      <dgm:spPr/>
      <dgm:t>
        <a:bodyPr/>
        <a:lstStyle/>
        <a:p>
          <a:pPr algn="ctr"/>
          <a:r>
            <a:rPr lang="en-GB" b="1" dirty="0">
              <a:solidFill>
                <a:schemeClr val="tx1"/>
              </a:solidFill>
            </a:rPr>
            <a:t>Generate Compound Score</a:t>
          </a:r>
        </a:p>
      </dgm:t>
    </dgm:pt>
    <dgm:pt modelId="{A857B9C4-2CAF-5A45-89F5-DF80B1C61788}" type="parTrans" cxnId="{3F387EBF-527B-064A-AD5A-C26443B879AF}">
      <dgm:prSet/>
      <dgm:spPr/>
      <dgm:t>
        <a:bodyPr/>
        <a:lstStyle/>
        <a:p>
          <a:endParaRPr lang="en-GB"/>
        </a:p>
      </dgm:t>
    </dgm:pt>
    <dgm:pt modelId="{48322BA1-A61D-8849-8E6A-5EC2A8988491}" type="sibTrans" cxnId="{3F387EBF-527B-064A-AD5A-C26443B879AF}">
      <dgm:prSet/>
      <dgm:spPr/>
      <dgm:t>
        <a:bodyPr/>
        <a:lstStyle/>
        <a:p>
          <a:endParaRPr lang="en-GB"/>
        </a:p>
      </dgm:t>
    </dgm:pt>
    <dgm:pt modelId="{7ED35728-C00F-254B-A012-61763311CBF5}">
      <dgm:prSet phldrT="[Text]"/>
      <dgm:spPr/>
      <dgm:t>
        <a:bodyPr/>
        <a:lstStyle/>
        <a:p>
          <a:r>
            <a:rPr lang="en-GB" dirty="0"/>
            <a:t>Based on the 3 probabilities</a:t>
          </a:r>
        </a:p>
      </dgm:t>
    </dgm:pt>
    <dgm:pt modelId="{8591374E-4749-614D-BFDD-F3DF931E1539}" type="parTrans" cxnId="{22D36CCF-57A5-4E47-B5AC-447995007E23}">
      <dgm:prSet/>
      <dgm:spPr/>
      <dgm:t>
        <a:bodyPr/>
        <a:lstStyle/>
        <a:p>
          <a:endParaRPr lang="en-GB"/>
        </a:p>
      </dgm:t>
    </dgm:pt>
    <dgm:pt modelId="{D15DC771-2E3E-2644-85E8-D6F35523337E}" type="sibTrans" cxnId="{22D36CCF-57A5-4E47-B5AC-447995007E23}">
      <dgm:prSet/>
      <dgm:spPr/>
      <dgm:t>
        <a:bodyPr/>
        <a:lstStyle/>
        <a:p>
          <a:endParaRPr lang="en-GB"/>
        </a:p>
      </dgm:t>
    </dgm:pt>
    <dgm:pt modelId="{3ED9DB07-2E3C-294E-81BA-1120C01135DF}">
      <dgm:prSet phldrT="[Text]"/>
      <dgm:spPr/>
      <dgm:t>
        <a:bodyPr/>
        <a:lstStyle/>
        <a:p>
          <a:pPr algn="ctr"/>
          <a:r>
            <a:rPr lang="en-GB" b="1" dirty="0">
              <a:solidFill>
                <a:schemeClr val="tx1"/>
              </a:solidFill>
            </a:rPr>
            <a:t>Manual Classification</a:t>
          </a:r>
        </a:p>
      </dgm:t>
    </dgm:pt>
    <dgm:pt modelId="{95F1B51E-9B12-454C-90AA-FBB9DF57E3B4}" type="parTrans" cxnId="{BB23D57F-FEF4-714F-ABB5-256D23D10647}">
      <dgm:prSet/>
      <dgm:spPr/>
      <dgm:t>
        <a:bodyPr/>
        <a:lstStyle/>
        <a:p>
          <a:endParaRPr lang="en-GB"/>
        </a:p>
      </dgm:t>
    </dgm:pt>
    <dgm:pt modelId="{EE9206B0-0F31-EA40-86DC-A71A9BBBA62F}" type="sibTrans" cxnId="{BB23D57F-FEF4-714F-ABB5-256D23D10647}">
      <dgm:prSet/>
      <dgm:spPr/>
      <dgm:t>
        <a:bodyPr/>
        <a:lstStyle/>
        <a:p>
          <a:endParaRPr lang="en-GB"/>
        </a:p>
      </dgm:t>
    </dgm:pt>
    <dgm:pt modelId="{368ABBAF-AB97-F54E-97AA-4D8BFD60ADA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Score &gt; 0.25 (Positive)</a:t>
          </a:r>
          <a:endParaRPr lang="en-GB" dirty="0"/>
        </a:p>
      </dgm:t>
    </dgm:pt>
    <dgm:pt modelId="{EFE832C7-AA0F-5F47-B7BE-A599AD4FCCC9}" type="parTrans" cxnId="{68879D6B-F98F-CB46-876D-F8EF33895E62}">
      <dgm:prSet/>
      <dgm:spPr/>
      <dgm:t>
        <a:bodyPr/>
        <a:lstStyle/>
        <a:p>
          <a:endParaRPr lang="en-GB"/>
        </a:p>
      </dgm:t>
    </dgm:pt>
    <dgm:pt modelId="{F77E95C4-C1A1-9E4C-BE25-0DE54A96B251}" type="sibTrans" cxnId="{68879D6B-F98F-CB46-876D-F8EF33895E62}">
      <dgm:prSet/>
      <dgm:spPr/>
      <dgm:t>
        <a:bodyPr/>
        <a:lstStyle/>
        <a:p>
          <a:endParaRPr lang="en-GB"/>
        </a:p>
      </dgm:t>
    </dgm:pt>
    <dgm:pt modelId="{6FE091FD-A9A8-9148-8DE4-49142F994F43}">
      <dgm:prSet/>
      <dgm:spPr/>
      <dgm:t>
        <a:bodyPr/>
        <a:lstStyle/>
        <a:p>
          <a:pPr algn="ctr"/>
          <a:r>
            <a:rPr lang="en-GB" b="1" dirty="0">
              <a:solidFill>
                <a:schemeClr val="tx1"/>
              </a:solidFill>
            </a:rPr>
            <a:t>Applies 5 Rules</a:t>
          </a:r>
        </a:p>
      </dgm:t>
    </dgm:pt>
    <dgm:pt modelId="{F4C723ED-58FB-0643-863D-B50D2604EA7C}" type="parTrans" cxnId="{9D6BB0DA-613E-0740-977F-A84D8000664D}">
      <dgm:prSet/>
      <dgm:spPr/>
      <dgm:t>
        <a:bodyPr/>
        <a:lstStyle/>
        <a:p>
          <a:endParaRPr lang="en-GB"/>
        </a:p>
      </dgm:t>
    </dgm:pt>
    <dgm:pt modelId="{6D8937C2-46A7-6845-85B7-56D7539833E8}" type="sibTrans" cxnId="{9D6BB0DA-613E-0740-977F-A84D8000664D}">
      <dgm:prSet/>
      <dgm:spPr/>
      <dgm:t>
        <a:bodyPr/>
        <a:lstStyle/>
        <a:p>
          <a:endParaRPr lang="en-GB"/>
        </a:p>
      </dgm:t>
    </dgm:pt>
    <dgm:pt modelId="{FAE33425-20D4-1448-BD0C-9CCA88171610}">
      <dgm:prSet/>
      <dgm:spPr/>
      <dgm:t>
        <a:bodyPr/>
        <a:lstStyle/>
        <a:p>
          <a:pPr algn="ctr"/>
          <a:r>
            <a:rPr lang="en-GB" b="1" dirty="0">
              <a:solidFill>
                <a:schemeClr val="tx1"/>
              </a:solidFill>
            </a:rPr>
            <a:t>Returns 3 Probabilities</a:t>
          </a:r>
        </a:p>
      </dgm:t>
    </dgm:pt>
    <dgm:pt modelId="{9E95697D-4955-AE47-95AD-65E230B8073D}" type="parTrans" cxnId="{A368BA6B-A1E8-0C44-B3F3-4E9469DEC0C3}">
      <dgm:prSet/>
      <dgm:spPr/>
      <dgm:t>
        <a:bodyPr/>
        <a:lstStyle/>
        <a:p>
          <a:endParaRPr lang="en-GB"/>
        </a:p>
      </dgm:t>
    </dgm:pt>
    <dgm:pt modelId="{00691A9B-E0D3-3341-A977-331678374911}" type="sibTrans" cxnId="{A368BA6B-A1E8-0C44-B3F3-4E9469DEC0C3}">
      <dgm:prSet/>
      <dgm:spPr/>
      <dgm:t>
        <a:bodyPr/>
        <a:lstStyle/>
        <a:p>
          <a:endParaRPr lang="en-GB"/>
        </a:p>
      </dgm:t>
    </dgm:pt>
    <dgm:pt modelId="{B68C10F2-86EA-BB49-89C5-E42ADBA0EDA0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Determines a preliminary score</a:t>
          </a:r>
        </a:p>
      </dgm:t>
    </dgm:pt>
    <dgm:pt modelId="{31327B8B-FB14-DB41-9361-72DF1ED67F69}" type="parTrans" cxnId="{DCBCA18E-047F-5144-9531-F437D7A68348}">
      <dgm:prSet/>
      <dgm:spPr/>
      <dgm:t>
        <a:bodyPr/>
        <a:lstStyle/>
        <a:p>
          <a:endParaRPr lang="en-GB"/>
        </a:p>
      </dgm:t>
    </dgm:pt>
    <dgm:pt modelId="{5A1CC77D-8878-0E4D-BD4C-2AD2B19AB283}" type="sibTrans" cxnId="{DCBCA18E-047F-5144-9531-F437D7A68348}">
      <dgm:prSet/>
      <dgm:spPr/>
      <dgm:t>
        <a:bodyPr/>
        <a:lstStyle/>
        <a:p>
          <a:endParaRPr lang="en-GB"/>
        </a:p>
      </dgm:t>
    </dgm:pt>
    <dgm:pt modelId="{EA3D592C-C0FF-424F-BC5C-C44FFDD482C3}">
      <dgm:prSet/>
      <dgm:spPr/>
      <dgm:t>
        <a:bodyPr/>
        <a:lstStyle/>
        <a:p>
          <a:r>
            <a:rPr lang="en-GB" dirty="0"/>
            <a:t>E.g. Sentiment Amplifiers, Negations, Contrastive Conjunctions</a:t>
          </a:r>
        </a:p>
      </dgm:t>
    </dgm:pt>
    <dgm:pt modelId="{BEF862B6-F71C-7444-905D-47547A74A09C}" type="parTrans" cxnId="{560CD8D3-D208-DA48-B96F-618701F8044C}">
      <dgm:prSet/>
      <dgm:spPr/>
      <dgm:t>
        <a:bodyPr/>
        <a:lstStyle/>
        <a:p>
          <a:endParaRPr lang="en-GB"/>
        </a:p>
      </dgm:t>
    </dgm:pt>
    <dgm:pt modelId="{B3951635-483C-CF48-9955-AE21F825995B}" type="sibTrans" cxnId="{560CD8D3-D208-DA48-B96F-618701F8044C}">
      <dgm:prSet/>
      <dgm:spPr/>
      <dgm:t>
        <a:bodyPr/>
        <a:lstStyle/>
        <a:p>
          <a:endParaRPr lang="en-GB"/>
        </a:p>
      </dgm:t>
    </dgm:pt>
    <dgm:pt modelId="{4B996749-A6FA-5F43-9B51-AC4B86423CD5}">
      <dgm:prSet/>
      <dgm:spPr/>
      <dgm:t>
        <a:bodyPr/>
        <a:lstStyle/>
        <a:p>
          <a:r>
            <a:rPr lang="en-GB" dirty="0"/>
            <a:t>P(Positive)</a:t>
          </a:r>
        </a:p>
      </dgm:t>
    </dgm:pt>
    <dgm:pt modelId="{F8554247-D85D-2540-A57B-3E1B2C7E6505}" type="parTrans" cxnId="{7AF0B0DB-3CF6-114F-BCFB-988D7003D30F}">
      <dgm:prSet/>
      <dgm:spPr/>
      <dgm:t>
        <a:bodyPr/>
        <a:lstStyle/>
        <a:p>
          <a:endParaRPr lang="en-GB"/>
        </a:p>
      </dgm:t>
    </dgm:pt>
    <dgm:pt modelId="{611D4E39-E083-8F46-9339-6B2C62183752}" type="sibTrans" cxnId="{7AF0B0DB-3CF6-114F-BCFB-988D7003D30F}">
      <dgm:prSet/>
      <dgm:spPr/>
      <dgm:t>
        <a:bodyPr/>
        <a:lstStyle/>
        <a:p>
          <a:endParaRPr lang="en-GB"/>
        </a:p>
      </dgm:t>
    </dgm:pt>
    <dgm:pt modelId="{DACB3E02-FB4D-0A41-A9FD-2E0E6C5DAC2C}">
      <dgm:prSet/>
      <dgm:spPr/>
      <dgm:t>
        <a:bodyPr/>
        <a:lstStyle/>
        <a:p>
          <a:r>
            <a:rPr lang="en-GB" dirty="0"/>
            <a:t>P(Neutral)</a:t>
          </a:r>
        </a:p>
      </dgm:t>
    </dgm:pt>
    <dgm:pt modelId="{99F4C3F7-5E8F-D14E-A6ED-25C5D3B51BD6}" type="parTrans" cxnId="{52DF5FB4-9914-F64F-A122-21D10EAF2897}">
      <dgm:prSet/>
      <dgm:spPr/>
      <dgm:t>
        <a:bodyPr/>
        <a:lstStyle/>
        <a:p>
          <a:endParaRPr lang="en-GB"/>
        </a:p>
      </dgm:t>
    </dgm:pt>
    <dgm:pt modelId="{25454EC6-8CCE-DF42-925A-C51EB1FB8A99}" type="sibTrans" cxnId="{52DF5FB4-9914-F64F-A122-21D10EAF2897}">
      <dgm:prSet/>
      <dgm:spPr/>
      <dgm:t>
        <a:bodyPr/>
        <a:lstStyle/>
        <a:p>
          <a:endParaRPr lang="en-GB"/>
        </a:p>
      </dgm:t>
    </dgm:pt>
    <dgm:pt modelId="{B245E347-232B-F841-879D-968BCE066978}">
      <dgm:prSet/>
      <dgm:spPr/>
      <dgm:t>
        <a:bodyPr/>
        <a:lstStyle/>
        <a:p>
          <a:r>
            <a:rPr lang="en-GB" dirty="0"/>
            <a:t>P(Negative)</a:t>
          </a:r>
        </a:p>
      </dgm:t>
    </dgm:pt>
    <dgm:pt modelId="{EDF51FA2-F807-884F-A903-BC709FD6DF91}" type="parTrans" cxnId="{BF3E421D-AB4A-F541-99F3-A3A4DF1F7976}">
      <dgm:prSet/>
      <dgm:spPr/>
      <dgm:t>
        <a:bodyPr/>
        <a:lstStyle/>
        <a:p>
          <a:endParaRPr lang="en-GB"/>
        </a:p>
      </dgm:t>
    </dgm:pt>
    <dgm:pt modelId="{FA700957-6AE6-464D-B532-46974B1C031F}" type="sibTrans" cxnId="{BF3E421D-AB4A-F541-99F3-A3A4DF1F7976}">
      <dgm:prSet/>
      <dgm:spPr/>
      <dgm:t>
        <a:bodyPr/>
        <a:lstStyle/>
        <a:p>
          <a:endParaRPr lang="en-GB"/>
        </a:p>
      </dgm:t>
    </dgm:pt>
    <dgm:pt modelId="{933D00E4-0D16-6F43-B6BE-0E26534D6220}">
      <dgm:prSet phldrT="[Text]"/>
      <dgm:spPr/>
      <dgm:t>
        <a:bodyPr/>
        <a:lstStyle/>
        <a:p>
          <a:r>
            <a:rPr lang="en-GB" dirty="0"/>
            <a:t>Normalised between -1 and 1</a:t>
          </a:r>
        </a:p>
      </dgm:t>
    </dgm:pt>
    <dgm:pt modelId="{3857AEAD-6EE3-C74B-8E14-8826DE2B4F6A}" type="parTrans" cxnId="{53E252CF-1440-4943-9896-2572A85CC7E5}">
      <dgm:prSet/>
      <dgm:spPr/>
      <dgm:t>
        <a:bodyPr/>
        <a:lstStyle/>
        <a:p>
          <a:endParaRPr lang="en-GB"/>
        </a:p>
      </dgm:t>
    </dgm:pt>
    <dgm:pt modelId="{77C95420-9D5D-DC4A-82FF-06214EB3849B}" type="sibTrans" cxnId="{53E252CF-1440-4943-9896-2572A85CC7E5}">
      <dgm:prSet/>
      <dgm:spPr/>
      <dgm:t>
        <a:bodyPr/>
        <a:lstStyle/>
        <a:p>
          <a:endParaRPr lang="en-GB"/>
        </a:p>
      </dgm:t>
    </dgm:pt>
    <dgm:pt modelId="{B038D23A-FD3B-EA49-8D53-7FDF0C063BEA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-0.25 ≤ Score ≤ 0.25 (Neutral)</a:t>
          </a:r>
          <a:endParaRPr lang="en-GB" dirty="0">
            <a:solidFill>
              <a:schemeClr val="tx1"/>
            </a:solidFill>
          </a:endParaRPr>
        </a:p>
      </dgm:t>
    </dgm:pt>
    <dgm:pt modelId="{9E9B7EF9-F4DF-C942-B273-DB607318A7C5}" type="parTrans" cxnId="{85FE1A03-414A-2D45-A1A5-8D11B3EB626E}">
      <dgm:prSet/>
      <dgm:spPr/>
      <dgm:t>
        <a:bodyPr/>
        <a:lstStyle/>
        <a:p>
          <a:endParaRPr lang="en-GB"/>
        </a:p>
      </dgm:t>
    </dgm:pt>
    <dgm:pt modelId="{CAEB779B-B787-1F45-9E1A-75654C9C517A}" type="sibTrans" cxnId="{85FE1A03-414A-2D45-A1A5-8D11B3EB626E}">
      <dgm:prSet/>
      <dgm:spPr/>
      <dgm:t>
        <a:bodyPr/>
        <a:lstStyle/>
        <a:p>
          <a:endParaRPr lang="en-GB"/>
        </a:p>
      </dgm:t>
    </dgm:pt>
    <dgm:pt modelId="{E5C301E8-D52C-3949-BC11-BB82B7460D43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Score &lt; -0.25 (Negative)</a:t>
          </a:r>
          <a:endParaRPr lang="en-GB" dirty="0">
            <a:solidFill>
              <a:schemeClr val="tx1"/>
            </a:solidFill>
          </a:endParaRPr>
        </a:p>
      </dgm:t>
    </dgm:pt>
    <dgm:pt modelId="{88B07FA9-30DC-0A42-A5F9-1904C45ED0F8}" type="parTrans" cxnId="{95E87076-B8CC-524E-ADC2-02A89107E2C7}">
      <dgm:prSet/>
      <dgm:spPr/>
      <dgm:t>
        <a:bodyPr/>
        <a:lstStyle/>
        <a:p>
          <a:endParaRPr lang="en-GB"/>
        </a:p>
      </dgm:t>
    </dgm:pt>
    <dgm:pt modelId="{C86A7C83-3227-1944-B8AC-3B0BE92E3CFC}" type="sibTrans" cxnId="{95E87076-B8CC-524E-ADC2-02A89107E2C7}">
      <dgm:prSet/>
      <dgm:spPr/>
      <dgm:t>
        <a:bodyPr/>
        <a:lstStyle/>
        <a:p>
          <a:endParaRPr lang="en-GB"/>
        </a:p>
      </dgm:t>
    </dgm:pt>
    <dgm:pt modelId="{99163E16-256E-344B-94C9-78A4C83D69DD}" type="pres">
      <dgm:prSet presAssocID="{E1D4D5FB-196C-FF4B-8126-81A920601D06}" presName="linearFlow" presStyleCnt="0">
        <dgm:presLayoutVars>
          <dgm:dir/>
          <dgm:animLvl val="lvl"/>
          <dgm:resizeHandles val="exact"/>
        </dgm:presLayoutVars>
      </dgm:prSet>
      <dgm:spPr/>
    </dgm:pt>
    <dgm:pt modelId="{DCB174E9-F4EB-D24C-9D80-401993DEDF72}" type="pres">
      <dgm:prSet presAssocID="{46C7487E-CAAC-F846-AEE7-1D2D6AAAE70E}" presName="composite" presStyleCnt="0"/>
      <dgm:spPr/>
    </dgm:pt>
    <dgm:pt modelId="{884F4B69-DFAC-3841-AE62-6E548215BA91}" type="pres">
      <dgm:prSet presAssocID="{46C7487E-CAAC-F846-AEE7-1D2D6AAAE70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4CCF1A7-B251-B444-BD65-DF5E4468BA20}" type="pres">
      <dgm:prSet presAssocID="{46C7487E-CAAC-F846-AEE7-1D2D6AAAE70E}" presName="parSh" presStyleLbl="node1" presStyleIdx="0" presStyleCnt="5"/>
      <dgm:spPr/>
    </dgm:pt>
    <dgm:pt modelId="{C3F07EC2-E5D7-984E-8B98-7A6FD2093C51}" type="pres">
      <dgm:prSet presAssocID="{46C7487E-CAAC-F846-AEE7-1D2D6AAAE70E}" presName="desTx" presStyleLbl="fgAcc1" presStyleIdx="0" presStyleCnt="5" custScaleX="119007" custLinFactNeighborY="3296">
        <dgm:presLayoutVars>
          <dgm:bulletEnabled val="1"/>
        </dgm:presLayoutVars>
      </dgm:prSet>
      <dgm:spPr/>
    </dgm:pt>
    <dgm:pt modelId="{1FEEB1B0-D1C3-6B4A-B4D7-ED888BE29432}" type="pres">
      <dgm:prSet presAssocID="{4661FA71-B81A-D041-95DE-B7F1056C0B9C}" presName="sibTrans" presStyleLbl="sibTrans2D1" presStyleIdx="0" presStyleCnt="4"/>
      <dgm:spPr/>
    </dgm:pt>
    <dgm:pt modelId="{7DB02FE6-204C-0045-955F-07BCC8D17E6D}" type="pres">
      <dgm:prSet presAssocID="{4661FA71-B81A-D041-95DE-B7F1056C0B9C}" presName="connTx" presStyleLbl="sibTrans2D1" presStyleIdx="0" presStyleCnt="4"/>
      <dgm:spPr/>
    </dgm:pt>
    <dgm:pt modelId="{F1E65C19-E340-C143-945C-B2671B3388FC}" type="pres">
      <dgm:prSet presAssocID="{6FE091FD-A9A8-9148-8DE4-49142F994F43}" presName="composite" presStyleCnt="0"/>
      <dgm:spPr/>
    </dgm:pt>
    <dgm:pt modelId="{1A3261F4-D584-594C-B149-5922DE42BCCE}" type="pres">
      <dgm:prSet presAssocID="{6FE091FD-A9A8-9148-8DE4-49142F994F4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15FE676-5D5D-414C-A7E3-43DFD40C6A6B}" type="pres">
      <dgm:prSet presAssocID="{6FE091FD-A9A8-9148-8DE4-49142F994F43}" presName="parSh" presStyleLbl="node1" presStyleIdx="1" presStyleCnt="5"/>
      <dgm:spPr/>
    </dgm:pt>
    <dgm:pt modelId="{E0812BAE-79A3-CF4E-A4A0-3501547272EA}" type="pres">
      <dgm:prSet presAssocID="{6FE091FD-A9A8-9148-8DE4-49142F994F43}" presName="desTx" presStyleLbl="fgAcc1" presStyleIdx="1" presStyleCnt="5" custScaleX="119007" custLinFactNeighborY="3296">
        <dgm:presLayoutVars>
          <dgm:bulletEnabled val="1"/>
        </dgm:presLayoutVars>
      </dgm:prSet>
      <dgm:spPr/>
    </dgm:pt>
    <dgm:pt modelId="{4DD7EFCE-8A3C-F34B-88AE-6212904C8FF7}" type="pres">
      <dgm:prSet presAssocID="{6D8937C2-46A7-6845-85B7-56D7539833E8}" presName="sibTrans" presStyleLbl="sibTrans2D1" presStyleIdx="1" presStyleCnt="4"/>
      <dgm:spPr/>
    </dgm:pt>
    <dgm:pt modelId="{86B8D172-2193-5642-B0BF-91229FB7402C}" type="pres">
      <dgm:prSet presAssocID="{6D8937C2-46A7-6845-85B7-56D7539833E8}" presName="connTx" presStyleLbl="sibTrans2D1" presStyleIdx="1" presStyleCnt="4"/>
      <dgm:spPr/>
    </dgm:pt>
    <dgm:pt modelId="{8C1885DE-11F0-5848-BCF3-1D8F944475DE}" type="pres">
      <dgm:prSet presAssocID="{FAE33425-20D4-1448-BD0C-9CCA88171610}" presName="composite" presStyleCnt="0"/>
      <dgm:spPr/>
    </dgm:pt>
    <dgm:pt modelId="{45A16BA1-9E61-024A-BA75-DF3D4275CA8B}" type="pres">
      <dgm:prSet presAssocID="{FAE33425-20D4-1448-BD0C-9CCA8817161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C650EF-1F03-EF44-A2BD-FE70570B017D}" type="pres">
      <dgm:prSet presAssocID="{FAE33425-20D4-1448-BD0C-9CCA88171610}" presName="parSh" presStyleLbl="node1" presStyleIdx="2" presStyleCnt="5"/>
      <dgm:spPr/>
    </dgm:pt>
    <dgm:pt modelId="{B015943C-D7DF-684B-9EC5-B4047852D00C}" type="pres">
      <dgm:prSet presAssocID="{FAE33425-20D4-1448-BD0C-9CCA88171610}" presName="desTx" presStyleLbl="fgAcc1" presStyleIdx="2" presStyleCnt="5" custScaleX="119007" custLinFactNeighborY="3296">
        <dgm:presLayoutVars>
          <dgm:bulletEnabled val="1"/>
        </dgm:presLayoutVars>
      </dgm:prSet>
      <dgm:spPr/>
    </dgm:pt>
    <dgm:pt modelId="{14038615-7F28-1A43-806E-60BFA105D893}" type="pres">
      <dgm:prSet presAssocID="{00691A9B-E0D3-3341-A977-331678374911}" presName="sibTrans" presStyleLbl="sibTrans2D1" presStyleIdx="2" presStyleCnt="4"/>
      <dgm:spPr/>
    </dgm:pt>
    <dgm:pt modelId="{4A6DC073-3374-D649-93AB-18A8182664AA}" type="pres">
      <dgm:prSet presAssocID="{00691A9B-E0D3-3341-A977-331678374911}" presName="connTx" presStyleLbl="sibTrans2D1" presStyleIdx="2" presStyleCnt="4"/>
      <dgm:spPr/>
    </dgm:pt>
    <dgm:pt modelId="{65276882-E990-9545-AF2C-748EA88F89EF}" type="pres">
      <dgm:prSet presAssocID="{204ADA10-F258-4C49-BFE6-B8A9200A09E1}" presName="composite" presStyleCnt="0"/>
      <dgm:spPr/>
    </dgm:pt>
    <dgm:pt modelId="{BAAB0102-E30B-BF45-9346-3095A3BE5069}" type="pres">
      <dgm:prSet presAssocID="{204ADA10-F258-4C49-BFE6-B8A9200A09E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A499CE-15D5-6548-ACDF-866395AF7394}" type="pres">
      <dgm:prSet presAssocID="{204ADA10-F258-4C49-BFE6-B8A9200A09E1}" presName="parSh" presStyleLbl="node1" presStyleIdx="3" presStyleCnt="5"/>
      <dgm:spPr/>
    </dgm:pt>
    <dgm:pt modelId="{529FBB61-5425-D744-BCAE-D25441BE7026}" type="pres">
      <dgm:prSet presAssocID="{204ADA10-F258-4C49-BFE6-B8A9200A09E1}" presName="desTx" presStyleLbl="fgAcc1" presStyleIdx="3" presStyleCnt="5" custScaleX="119007" custLinFactNeighborY="3296">
        <dgm:presLayoutVars>
          <dgm:bulletEnabled val="1"/>
        </dgm:presLayoutVars>
      </dgm:prSet>
      <dgm:spPr/>
    </dgm:pt>
    <dgm:pt modelId="{1FAA1130-830F-974C-8F2E-D3C08A6B9554}" type="pres">
      <dgm:prSet presAssocID="{48322BA1-A61D-8849-8E6A-5EC2A8988491}" presName="sibTrans" presStyleLbl="sibTrans2D1" presStyleIdx="3" presStyleCnt="4"/>
      <dgm:spPr/>
    </dgm:pt>
    <dgm:pt modelId="{A0927C81-FBF4-BC47-B523-8ABDF2486934}" type="pres">
      <dgm:prSet presAssocID="{48322BA1-A61D-8849-8E6A-5EC2A8988491}" presName="connTx" presStyleLbl="sibTrans2D1" presStyleIdx="3" presStyleCnt="4"/>
      <dgm:spPr/>
    </dgm:pt>
    <dgm:pt modelId="{4AF29E1B-D2B9-FE4A-A523-8D5765FE3186}" type="pres">
      <dgm:prSet presAssocID="{3ED9DB07-2E3C-294E-81BA-1120C01135DF}" presName="composite" presStyleCnt="0"/>
      <dgm:spPr/>
    </dgm:pt>
    <dgm:pt modelId="{E1ECE3A3-53BB-7C49-91D0-8D0AAB168998}" type="pres">
      <dgm:prSet presAssocID="{3ED9DB07-2E3C-294E-81BA-1120C01135D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F7EFD39-3D1D-984D-8F55-4ABAEFAE3B3F}" type="pres">
      <dgm:prSet presAssocID="{3ED9DB07-2E3C-294E-81BA-1120C01135DF}" presName="parSh" presStyleLbl="node1" presStyleIdx="4" presStyleCnt="5"/>
      <dgm:spPr/>
    </dgm:pt>
    <dgm:pt modelId="{7F7C0979-6B7D-9D4F-9090-ECD45F4213C6}" type="pres">
      <dgm:prSet presAssocID="{3ED9DB07-2E3C-294E-81BA-1120C01135DF}" presName="desTx" presStyleLbl="fgAcc1" presStyleIdx="4" presStyleCnt="5" custScaleX="119007" custLinFactNeighborY="3296">
        <dgm:presLayoutVars>
          <dgm:bulletEnabled val="1"/>
        </dgm:presLayoutVars>
      </dgm:prSet>
      <dgm:spPr/>
    </dgm:pt>
  </dgm:ptLst>
  <dgm:cxnLst>
    <dgm:cxn modelId="{85FE1A03-414A-2D45-A1A5-8D11B3EB626E}" srcId="{3ED9DB07-2E3C-294E-81BA-1120C01135DF}" destId="{B038D23A-FD3B-EA49-8D53-7FDF0C063BEA}" srcOrd="1" destOrd="0" parTransId="{9E9B7EF9-F4DF-C942-B273-DB607318A7C5}" sibTransId="{CAEB779B-B787-1F45-9E1A-75654C9C517A}"/>
    <dgm:cxn modelId="{429B8D08-FB50-2D43-9B0D-AB51656EB443}" type="presOf" srcId="{3ED9DB07-2E3C-294E-81BA-1120C01135DF}" destId="{1F7EFD39-3D1D-984D-8F55-4ABAEFAE3B3F}" srcOrd="1" destOrd="0" presId="urn:microsoft.com/office/officeart/2005/8/layout/process3"/>
    <dgm:cxn modelId="{71916011-FF93-AC41-8E62-6783A5DA8EAF}" srcId="{E1D4D5FB-196C-FF4B-8126-81A920601D06}" destId="{46C7487E-CAAC-F846-AEE7-1D2D6AAAE70E}" srcOrd="0" destOrd="0" parTransId="{5BC96377-E2DA-1E4C-ABCF-1E8FE98F4EB7}" sibTransId="{4661FA71-B81A-D041-95DE-B7F1056C0B9C}"/>
    <dgm:cxn modelId="{BF3E421D-AB4A-F541-99F3-A3A4DF1F7976}" srcId="{FAE33425-20D4-1448-BD0C-9CCA88171610}" destId="{B245E347-232B-F841-879D-968BCE066978}" srcOrd="2" destOrd="0" parTransId="{EDF51FA2-F807-884F-A903-BC709FD6DF91}" sibTransId="{FA700957-6AE6-464D-B532-46974B1C031F}"/>
    <dgm:cxn modelId="{F85D9A23-EA51-C64D-B87E-5DE215FDAEBA}" type="presOf" srcId="{E5C301E8-D52C-3949-BC11-BB82B7460D43}" destId="{7F7C0979-6B7D-9D4F-9090-ECD45F4213C6}" srcOrd="0" destOrd="2" presId="urn:microsoft.com/office/officeart/2005/8/layout/process3"/>
    <dgm:cxn modelId="{60301C25-B281-D94A-8C35-191CD025CC33}" type="presOf" srcId="{4B996749-A6FA-5F43-9B51-AC4B86423CD5}" destId="{B015943C-D7DF-684B-9EC5-B4047852D00C}" srcOrd="0" destOrd="0" presId="urn:microsoft.com/office/officeart/2005/8/layout/process3"/>
    <dgm:cxn modelId="{89C07330-54D6-884B-A7FA-6018432B8812}" type="presOf" srcId="{6FE091FD-A9A8-9148-8DE4-49142F994F43}" destId="{B15FE676-5D5D-414C-A7E3-43DFD40C6A6B}" srcOrd="1" destOrd="0" presId="urn:microsoft.com/office/officeart/2005/8/layout/process3"/>
    <dgm:cxn modelId="{7A1F9734-0AA2-8B42-9537-1D8E390A7850}" type="presOf" srcId="{6D8937C2-46A7-6845-85B7-56D7539833E8}" destId="{86B8D172-2193-5642-B0BF-91229FB7402C}" srcOrd="1" destOrd="0" presId="urn:microsoft.com/office/officeart/2005/8/layout/process3"/>
    <dgm:cxn modelId="{2745165B-DF33-B446-B968-9205ED776D69}" type="presOf" srcId="{46C7487E-CAAC-F846-AEE7-1D2D6AAAE70E}" destId="{44CCF1A7-B251-B444-BD65-DF5E4468BA20}" srcOrd="1" destOrd="0" presId="urn:microsoft.com/office/officeart/2005/8/layout/process3"/>
    <dgm:cxn modelId="{F8285262-C709-7F47-9E8F-02DA4FB3AE0A}" type="presOf" srcId="{FAE33425-20D4-1448-BD0C-9CCA88171610}" destId="{45A16BA1-9E61-024A-BA75-DF3D4275CA8B}" srcOrd="0" destOrd="0" presId="urn:microsoft.com/office/officeart/2005/8/layout/process3"/>
    <dgm:cxn modelId="{36B7EA42-0649-E845-8705-E0160FD30D5F}" type="presOf" srcId="{933D00E4-0D16-6F43-B6BE-0E26534D6220}" destId="{529FBB61-5425-D744-BCAE-D25441BE7026}" srcOrd="0" destOrd="1" presId="urn:microsoft.com/office/officeart/2005/8/layout/process3"/>
    <dgm:cxn modelId="{8F390E63-54FD-DB4B-9705-FBB1914606FB}" type="presOf" srcId="{4661FA71-B81A-D041-95DE-B7F1056C0B9C}" destId="{1FEEB1B0-D1C3-6B4A-B4D7-ED888BE29432}" srcOrd="0" destOrd="0" presId="urn:microsoft.com/office/officeart/2005/8/layout/process3"/>
    <dgm:cxn modelId="{5362B063-B64E-7645-8ABB-DC0D5FBDA1BC}" type="presOf" srcId="{FAE33425-20D4-1448-BD0C-9CCA88171610}" destId="{35C650EF-1F03-EF44-A2BD-FE70570B017D}" srcOrd="1" destOrd="0" presId="urn:microsoft.com/office/officeart/2005/8/layout/process3"/>
    <dgm:cxn modelId="{6BB5C847-C7B8-1C47-8F2D-412C4A75814D}" type="presOf" srcId="{3ED9DB07-2E3C-294E-81BA-1120C01135DF}" destId="{E1ECE3A3-53BB-7C49-91D0-8D0AAB168998}" srcOrd="0" destOrd="0" presId="urn:microsoft.com/office/officeart/2005/8/layout/process3"/>
    <dgm:cxn modelId="{B5A80B4B-C9BA-D444-9FAB-022590B2B9A7}" type="presOf" srcId="{48322BA1-A61D-8849-8E6A-5EC2A8988491}" destId="{1FAA1130-830F-974C-8F2E-D3C08A6B9554}" srcOrd="0" destOrd="0" presId="urn:microsoft.com/office/officeart/2005/8/layout/process3"/>
    <dgm:cxn modelId="{68879D6B-F98F-CB46-876D-F8EF33895E62}" srcId="{3ED9DB07-2E3C-294E-81BA-1120C01135DF}" destId="{368ABBAF-AB97-F54E-97AA-4D8BFD60ADA4}" srcOrd="0" destOrd="0" parTransId="{EFE832C7-AA0F-5F47-B7BE-A599AD4FCCC9}" sibTransId="{F77E95C4-C1A1-9E4C-BE25-0DE54A96B251}"/>
    <dgm:cxn modelId="{A368BA6B-A1E8-0C44-B3F3-4E9469DEC0C3}" srcId="{E1D4D5FB-196C-FF4B-8126-81A920601D06}" destId="{FAE33425-20D4-1448-BD0C-9CCA88171610}" srcOrd="2" destOrd="0" parTransId="{9E95697D-4955-AE47-95AD-65E230B8073D}" sibTransId="{00691A9B-E0D3-3341-A977-331678374911}"/>
    <dgm:cxn modelId="{98096450-0736-E148-8BF8-F4C23A9B45B3}" type="presOf" srcId="{EA3D592C-C0FF-424F-BC5C-C44FFDD482C3}" destId="{E0812BAE-79A3-CF4E-A4A0-3501547272EA}" srcOrd="0" destOrd="0" presId="urn:microsoft.com/office/officeart/2005/8/layout/process3"/>
    <dgm:cxn modelId="{E359C650-C5B0-574B-9D84-207C56484BF4}" type="presOf" srcId="{4661FA71-B81A-D041-95DE-B7F1056C0B9C}" destId="{7DB02FE6-204C-0045-955F-07BCC8D17E6D}" srcOrd="1" destOrd="0" presId="urn:microsoft.com/office/officeart/2005/8/layout/process3"/>
    <dgm:cxn modelId="{86746472-A771-3C4E-BA02-D86231777BA6}" type="presOf" srcId="{7ED35728-C00F-254B-A012-61763311CBF5}" destId="{529FBB61-5425-D744-BCAE-D25441BE7026}" srcOrd="0" destOrd="0" presId="urn:microsoft.com/office/officeart/2005/8/layout/process3"/>
    <dgm:cxn modelId="{89474654-258E-F94E-8C46-D4B84AC1DB94}" type="presOf" srcId="{B245E347-232B-F841-879D-968BCE066978}" destId="{B015943C-D7DF-684B-9EC5-B4047852D00C}" srcOrd="0" destOrd="2" presId="urn:microsoft.com/office/officeart/2005/8/layout/process3"/>
    <dgm:cxn modelId="{A5C09254-5082-B24A-8CD0-3DD9D9EA759C}" type="presOf" srcId="{204ADA10-F258-4C49-BFE6-B8A9200A09E1}" destId="{BAAB0102-E30B-BF45-9346-3095A3BE5069}" srcOrd="0" destOrd="0" presId="urn:microsoft.com/office/officeart/2005/8/layout/process3"/>
    <dgm:cxn modelId="{95E87076-B8CC-524E-ADC2-02A89107E2C7}" srcId="{3ED9DB07-2E3C-294E-81BA-1120C01135DF}" destId="{E5C301E8-D52C-3949-BC11-BB82B7460D43}" srcOrd="2" destOrd="0" parTransId="{88B07FA9-30DC-0A42-A5F9-1904C45ED0F8}" sibTransId="{C86A7C83-3227-1944-B8AC-3B0BE92E3CFC}"/>
    <dgm:cxn modelId="{B01D7876-0274-374F-AA84-DB6668E35B2E}" type="presOf" srcId="{204ADA10-F258-4C49-BFE6-B8A9200A09E1}" destId="{D7A499CE-15D5-6548-ACDF-866395AF7394}" srcOrd="1" destOrd="0" presId="urn:microsoft.com/office/officeart/2005/8/layout/process3"/>
    <dgm:cxn modelId="{55715457-127E-FE4A-B30F-87B50C89D6A8}" type="presOf" srcId="{00691A9B-E0D3-3341-A977-331678374911}" destId="{4A6DC073-3374-D649-93AB-18A8182664AA}" srcOrd="1" destOrd="0" presId="urn:microsoft.com/office/officeart/2005/8/layout/process3"/>
    <dgm:cxn modelId="{7176357A-33FD-934B-BD6B-AECC8D4F5C51}" srcId="{46C7487E-CAAC-F846-AEE7-1D2D6AAAE70E}" destId="{55CC9A0D-3972-BF45-B0F0-B4CDACECA14A}" srcOrd="0" destOrd="0" parTransId="{790FC5C5-67E8-B24A-99E2-CCFDB014C3E9}" sibTransId="{08CAFDE7-9E2C-1A43-B336-65A51100B24E}"/>
    <dgm:cxn modelId="{BB23D57F-FEF4-714F-ABB5-256D23D10647}" srcId="{E1D4D5FB-196C-FF4B-8126-81A920601D06}" destId="{3ED9DB07-2E3C-294E-81BA-1120C01135DF}" srcOrd="4" destOrd="0" parTransId="{95F1B51E-9B12-454C-90AA-FBB9DF57E3B4}" sibTransId="{EE9206B0-0F31-EA40-86DC-A71A9BBBA62F}"/>
    <dgm:cxn modelId="{DCBCA18E-047F-5144-9531-F437D7A68348}" srcId="{46C7487E-CAAC-F846-AEE7-1D2D6AAAE70E}" destId="{B68C10F2-86EA-BB49-89C5-E42ADBA0EDA0}" srcOrd="1" destOrd="0" parTransId="{31327B8B-FB14-DB41-9361-72DF1ED67F69}" sibTransId="{5A1CC77D-8878-0E4D-BD4C-2AD2B19AB283}"/>
    <dgm:cxn modelId="{E4333991-5CE9-AA44-A970-D986DFF5406D}" type="presOf" srcId="{368ABBAF-AB97-F54E-97AA-4D8BFD60ADA4}" destId="{7F7C0979-6B7D-9D4F-9090-ECD45F4213C6}" srcOrd="0" destOrd="0" presId="urn:microsoft.com/office/officeart/2005/8/layout/process3"/>
    <dgm:cxn modelId="{D2838794-A687-DB4D-91D3-42E524CC147E}" type="presOf" srcId="{B038D23A-FD3B-EA49-8D53-7FDF0C063BEA}" destId="{7F7C0979-6B7D-9D4F-9090-ECD45F4213C6}" srcOrd="0" destOrd="1" presId="urn:microsoft.com/office/officeart/2005/8/layout/process3"/>
    <dgm:cxn modelId="{733ECA99-0993-1B4B-BB66-6C3BC5661010}" type="presOf" srcId="{48322BA1-A61D-8849-8E6A-5EC2A8988491}" destId="{A0927C81-FBF4-BC47-B523-8ABDF2486934}" srcOrd="1" destOrd="0" presId="urn:microsoft.com/office/officeart/2005/8/layout/process3"/>
    <dgm:cxn modelId="{12694D9D-9765-3D4A-81E9-59D2659934D1}" type="presOf" srcId="{6D8937C2-46A7-6845-85B7-56D7539833E8}" destId="{4DD7EFCE-8A3C-F34B-88AE-6212904C8FF7}" srcOrd="0" destOrd="0" presId="urn:microsoft.com/office/officeart/2005/8/layout/process3"/>
    <dgm:cxn modelId="{89B3869F-1B70-2243-80A9-B59F61603E8F}" type="presOf" srcId="{46C7487E-CAAC-F846-AEE7-1D2D6AAAE70E}" destId="{884F4B69-DFAC-3841-AE62-6E548215BA91}" srcOrd="0" destOrd="0" presId="urn:microsoft.com/office/officeart/2005/8/layout/process3"/>
    <dgm:cxn modelId="{1DA737AF-035A-F046-8735-E087EA7277AA}" type="presOf" srcId="{B68C10F2-86EA-BB49-89C5-E42ADBA0EDA0}" destId="{C3F07EC2-E5D7-984E-8B98-7A6FD2093C51}" srcOrd="0" destOrd="1" presId="urn:microsoft.com/office/officeart/2005/8/layout/process3"/>
    <dgm:cxn modelId="{52DF5FB4-9914-F64F-A122-21D10EAF2897}" srcId="{FAE33425-20D4-1448-BD0C-9CCA88171610}" destId="{DACB3E02-FB4D-0A41-A9FD-2E0E6C5DAC2C}" srcOrd="1" destOrd="0" parTransId="{99F4C3F7-5E8F-D14E-A6ED-25C5D3B51BD6}" sibTransId="{25454EC6-8CCE-DF42-925A-C51EB1FB8A99}"/>
    <dgm:cxn modelId="{3F387EBF-527B-064A-AD5A-C26443B879AF}" srcId="{E1D4D5FB-196C-FF4B-8126-81A920601D06}" destId="{204ADA10-F258-4C49-BFE6-B8A9200A09E1}" srcOrd="3" destOrd="0" parTransId="{A857B9C4-2CAF-5A45-89F5-DF80B1C61788}" sibTransId="{48322BA1-A61D-8849-8E6A-5EC2A8988491}"/>
    <dgm:cxn modelId="{135CF5C0-9454-5F4B-BF8D-DAC3D57DF2B8}" type="presOf" srcId="{00691A9B-E0D3-3341-A977-331678374911}" destId="{14038615-7F28-1A43-806E-60BFA105D893}" srcOrd="0" destOrd="0" presId="urn:microsoft.com/office/officeart/2005/8/layout/process3"/>
    <dgm:cxn modelId="{22D36CCF-57A5-4E47-B5AC-447995007E23}" srcId="{204ADA10-F258-4C49-BFE6-B8A9200A09E1}" destId="{7ED35728-C00F-254B-A012-61763311CBF5}" srcOrd="0" destOrd="0" parTransId="{8591374E-4749-614D-BFDD-F3DF931E1539}" sibTransId="{D15DC771-2E3E-2644-85E8-D6F35523337E}"/>
    <dgm:cxn modelId="{53E252CF-1440-4943-9896-2572A85CC7E5}" srcId="{204ADA10-F258-4C49-BFE6-B8A9200A09E1}" destId="{933D00E4-0D16-6F43-B6BE-0E26534D6220}" srcOrd="1" destOrd="0" parTransId="{3857AEAD-6EE3-C74B-8E14-8826DE2B4F6A}" sibTransId="{77C95420-9D5D-DC4A-82FF-06214EB3849B}"/>
    <dgm:cxn modelId="{560CD8D3-D208-DA48-B96F-618701F8044C}" srcId="{6FE091FD-A9A8-9148-8DE4-49142F994F43}" destId="{EA3D592C-C0FF-424F-BC5C-C44FFDD482C3}" srcOrd="0" destOrd="0" parTransId="{BEF862B6-F71C-7444-905D-47547A74A09C}" sibTransId="{B3951635-483C-CF48-9955-AE21F825995B}"/>
    <dgm:cxn modelId="{397785D6-C3D2-794A-AC33-A6D743BDD513}" type="presOf" srcId="{DACB3E02-FB4D-0A41-A9FD-2E0E6C5DAC2C}" destId="{B015943C-D7DF-684B-9EC5-B4047852D00C}" srcOrd="0" destOrd="1" presId="urn:microsoft.com/office/officeart/2005/8/layout/process3"/>
    <dgm:cxn modelId="{9D6BB0DA-613E-0740-977F-A84D8000664D}" srcId="{E1D4D5FB-196C-FF4B-8126-81A920601D06}" destId="{6FE091FD-A9A8-9148-8DE4-49142F994F43}" srcOrd="1" destOrd="0" parTransId="{F4C723ED-58FB-0643-863D-B50D2604EA7C}" sibTransId="{6D8937C2-46A7-6845-85B7-56D7539833E8}"/>
    <dgm:cxn modelId="{7AF0B0DB-3CF6-114F-BCFB-988D7003D30F}" srcId="{FAE33425-20D4-1448-BD0C-9CCA88171610}" destId="{4B996749-A6FA-5F43-9B51-AC4B86423CD5}" srcOrd="0" destOrd="0" parTransId="{F8554247-D85D-2540-A57B-3E1B2C7E6505}" sibTransId="{611D4E39-E083-8F46-9339-6B2C62183752}"/>
    <dgm:cxn modelId="{D01E6DE1-126F-DD42-9A90-736BEFFD919A}" type="presOf" srcId="{6FE091FD-A9A8-9148-8DE4-49142F994F43}" destId="{1A3261F4-D584-594C-B149-5922DE42BCCE}" srcOrd="0" destOrd="0" presId="urn:microsoft.com/office/officeart/2005/8/layout/process3"/>
    <dgm:cxn modelId="{24B879E1-D77D-754A-A430-A4CB5D59E9E3}" type="presOf" srcId="{55CC9A0D-3972-BF45-B0F0-B4CDACECA14A}" destId="{C3F07EC2-E5D7-984E-8B98-7A6FD2093C51}" srcOrd="0" destOrd="0" presId="urn:microsoft.com/office/officeart/2005/8/layout/process3"/>
    <dgm:cxn modelId="{E2ECF1E6-3E35-EA4E-A997-F1A9A3CB73A9}" type="presOf" srcId="{E1D4D5FB-196C-FF4B-8126-81A920601D06}" destId="{99163E16-256E-344B-94C9-78A4C83D69DD}" srcOrd="0" destOrd="0" presId="urn:microsoft.com/office/officeart/2005/8/layout/process3"/>
    <dgm:cxn modelId="{934DD80C-56BC-2149-BBD4-2F85F7C28F8B}" type="presParOf" srcId="{99163E16-256E-344B-94C9-78A4C83D69DD}" destId="{DCB174E9-F4EB-D24C-9D80-401993DEDF72}" srcOrd="0" destOrd="0" presId="urn:microsoft.com/office/officeart/2005/8/layout/process3"/>
    <dgm:cxn modelId="{53641165-8F2B-364A-80DA-D345997A6764}" type="presParOf" srcId="{DCB174E9-F4EB-D24C-9D80-401993DEDF72}" destId="{884F4B69-DFAC-3841-AE62-6E548215BA91}" srcOrd="0" destOrd="0" presId="urn:microsoft.com/office/officeart/2005/8/layout/process3"/>
    <dgm:cxn modelId="{5A57DA9F-0459-864F-9A25-12DD7E30EAE7}" type="presParOf" srcId="{DCB174E9-F4EB-D24C-9D80-401993DEDF72}" destId="{44CCF1A7-B251-B444-BD65-DF5E4468BA20}" srcOrd="1" destOrd="0" presId="urn:microsoft.com/office/officeart/2005/8/layout/process3"/>
    <dgm:cxn modelId="{25A4C082-0F36-BA41-A10A-A9C9298D6692}" type="presParOf" srcId="{DCB174E9-F4EB-D24C-9D80-401993DEDF72}" destId="{C3F07EC2-E5D7-984E-8B98-7A6FD2093C51}" srcOrd="2" destOrd="0" presId="urn:microsoft.com/office/officeart/2005/8/layout/process3"/>
    <dgm:cxn modelId="{DBE4A41A-34A7-6C4E-B95B-17E251B0C1DA}" type="presParOf" srcId="{99163E16-256E-344B-94C9-78A4C83D69DD}" destId="{1FEEB1B0-D1C3-6B4A-B4D7-ED888BE29432}" srcOrd="1" destOrd="0" presId="urn:microsoft.com/office/officeart/2005/8/layout/process3"/>
    <dgm:cxn modelId="{D6105179-8003-6E44-B015-4CB5A7354261}" type="presParOf" srcId="{1FEEB1B0-D1C3-6B4A-B4D7-ED888BE29432}" destId="{7DB02FE6-204C-0045-955F-07BCC8D17E6D}" srcOrd="0" destOrd="0" presId="urn:microsoft.com/office/officeart/2005/8/layout/process3"/>
    <dgm:cxn modelId="{4CD5EDBB-674F-674C-B070-243782FD45EE}" type="presParOf" srcId="{99163E16-256E-344B-94C9-78A4C83D69DD}" destId="{F1E65C19-E340-C143-945C-B2671B3388FC}" srcOrd="2" destOrd="0" presId="urn:microsoft.com/office/officeart/2005/8/layout/process3"/>
    <dgm:cxn modelId="{D35786EA-049F-A54C-B50B-7E0CC7469233}" type="presParOf" srcId="{F1E65C19-E340-C143-945C-B2671B3388FC}" destId="{1A3261F4-D584-594C-B149-5922DE42BCCE}" srcOrd="0" destOrd="0" presId="urn:microsoft.com/office/officeart/2005/8/layout/process3"/>
    <dgm:cxn modelId="{0BDABB30-8284-C04F-9F5F-5391C911A260}" type="presParOf" srcId="{F1E65C19-E340-C143-945C-B2671B3388FC}" destId="{B15FE676-5D5D-414C-A7E3-43DFD40C6A6B}" srcOrd="1" destOrd="0" presId="urn:microsoft.com/office/officeart/2005/8/layout/process3"/>
    <dgm:cxn modelId="{15BEDCDD-49A0-FF49-94E9-7A61E254118C}" type="presParOf" srcId="{F1E65C19-E340-C143-945C-B2671B3388FC}" destId="{E0812BAE-79A3-CF4E-A4A0-3501547272EA}" srcOrd="2" destOrd="0" presId="urn:microsoft.com/office/officeart/2005/8/layout/process3"/>
    <dgm:cxn modelId="{1BEBAAA9-9395-9449-9727-6406A68B5EC4}" type="presParOf" srcId="{99163E16-256E-344B-94C9-78A4C83D69DD}" destId="{4DD7EFCE-8A3C-F34B-88AE-6212904C8FF7}" srcOrd="3" destOrd="0" presId="urn:microsoft.com/office/officeart/2005/8/layout/process3"/>
    <dgm:cxn modelId="{833AF395-0840-7B47-8660-392A7DF68F6C}" type="presParOf" srcId="{4DD7EFCE-8A3C-F34B-88AE-6212904C8FF7}" destId="{86B8D172-2193-5642-B0BF-91229FB7402C}" srcOrd="0" destOrd="0" presId="urn:microsoft.com/office/officeart/2005/8/layout/process3"/>
    <dgm:cxn modelId="{EF22F021-1FE8-1345-B0CC-E32D25917664}" type="presParOf" srcId="{99163E16-256E-344B-94C9-78A4C83D69DD}" destId="{8C1885DE-11F0-5848-BCF3-1D8F944475DE}" srcOrd="4" destOrd="0" presId="urn:microsoft.com/office/officeart/2005/8/layout/process3"/>
    <dgm:cxn modelId="{977E133C-30E6-D243-BCB8-F26F631FD202}" type="presParOf" srcId="{8C1885DE-11F0-5848-BCF3-1D8F944475DE}" destId="{45A16BA1-9E61-024A-BA75-DF3D4275CA8B}" srcOrd="0" destOrd="0" presId="urn:microsoft.com/office/officeart/2005/8/layout/process3"/>
    <dgm:cxn modelId="{99A3A1EE-4F6B-9B42-933C-49FB8936CBBF}" type="presParOf" srcId="{8C1885DE-11F0-5848-BCF3-1D8F944475DE}" destId="{35C650EF-1F03-EF44-A2BD-FE70570B017D}" srcOrd="1" destOrd="0" presId="urn:microsoft.com/office/officeart/2005/8/layout/process3"/>
    <dgm:cxn modelId="{622A960C-D89B-5D40-84AC-8339A82F412F}" type="presParOf" srcId="{8C1885DE-11F0-5848-BCF3-1D8F944475DE}" destId="{B015943C-D7DF-684B-9EC5-B4047852D00C}" srcOrd="2" destOrd="0" presId="urn:microsoft.com/office/officeart/2005/8/layout/process3"/>
    <dgm:cxn modelId="{4BDD6593-09F7-104B-B6FB-E91CF18285AF}" type="presParOf" srcId="{99163E16-256E-344B-94C9-78A4C83D69DD}" destId="{14038615-7F28-1A43-806E-60BFA105D893}" srcOrd="5" destOrd="0" presId="urn:microsoft.com/office/officeart/2005/8/layout/process3"/>
    <dgm:cxn modelId="{F0FBE77A-EBAC-DA40-94EC-7823FE427B94}" type="presParOf" srcId="{14038615-7F28-1A43-806E-60BFA105D893}" destId="{4A6DC073-3374-D649-93AB-18A8182664AA}" srcOrd="0" destOrd="0" presId="urn:microsoft.com/office/officeart/2005/8/layout/process3"/>
    <dgm:cxn modelId="{85F63141-1D94-124A-B84C-473F102BD4C2}" type="presParOf" srcId="{99163E16-256E-344B-94C9-78A4C83D69DD}" destId="{65276882-E990-9545-AF2C-748EA88F89EF}" srcOrd="6" destOrd="0" presId="urn:microsoft.com/office/officeart/2005/8/layout/process3"/>
    <dgm:cxn modelId="{323279A3-7301-2F44-AF76-E5435DEE0C19}" type="presParOf" srcId="{65276882-E990-9545-AF2C-748EA88F89EF}" destId="{BAAB0102-E30B-BF45-9346-3095A3BE5069}" srcOrd="0" destOrd="0" presId="urn:microsoft.com/office/officeart/2005/8/layout/process3"/>
    <dgm:cxn modelId="{2363EE50-4510-6449-A8A9-363C677EB7F7}" type="presParOf" srcId="{65276882-E990-9545-AF2C-748EA88F89EF}" destId="{D7A499CE-15D5-6548-ACDF-866395AF7394}" srcOrd="1" destOrd="0" presId="urn:microsoft.com/office/officeart/2005/8/layout/process3"/>
    <dgm:cxn modelId="{A8F6557D-D153-EA49-BB1A-99E371509C3B}" type="presParOf" srcId="{65276882-E990-9545-AF2C-748EA88F89EF}" destId="{529FBB61-5425-D744-BCAE-D25441BE7026}" srcOrd="2" destOrd="0" presId="urn:microsoft.com/office/officeart/2005/8/layout/process3"/>
    <dgm:cxn modelId="{03014E72-B802-E349-A6F1-DEFCA49058B2}" type="presParOf" srcId="{99163E16-256E-344B-94C9-78A4C83D69DD}" destId="{1FAA1130-830F-974C-8F2E-D3C08A6B9554}" srcOrd="7" destOrd="0" presId="urn:microsoft.com/office/officeart/2005/8/layout/process3"/>
    <dgm:cxn modelId="{4D3D7E0C-C746-2C4A-9CC9-D5089BC71D68}" type="presParOf" srcId="{1FAA1130-830F-974C-8F2E-D3C08A6B9554}" destId="{A0927C81-FBF4-BC47-B523-8ABDF2486934}" srcOrd="0" destOrd="0" presId="urn:microsoft.com/office/officeart/2005/8/layout/process3"/>
    <dgm:cxn modelId="{4E21AE3E-539F-3F44-A237-CC01B3EA7235}" type="presParOf" srcId="{99163E16-256E-344B-94C9-78A4C83D69DD}" destId="{4AF29E1B-D2B9-FE4A-A523-8D5765FE3186}" srcOrd="8" destOrd="0" presId="urn:microsoft.com/office/officeart/2005/8/layout/process3"/>
    <dgm:cxn modelId="{8DB58AAD-E3B3-5340-9CBA-4EB6AFE35BCF}" type="presParOf" srcId="{4AF29E1B-D2B9-FE4A-A523-8D5765FE3186}" destId="{E1ECE3A3-53BB-7C49-91D0-8D0AAB168998}" srcOrd="0" destOrd="0" presId="urn:microsoft.com/office/officeart/2005/8/layout/process3"/>
    <dgm:cxn modelId="{2369206B-F6DC-A743-B4E1-5E8E268CF155}" type="presParOf" srcId="{4AF29E1B-D2B9-FE4A-A523-8D5765FE3186}" destId="{1F7EFD39-3D1D-984D-8F55-4ABAEFAE3B3F}" srcOrd="1" destOrd="0" presId="urn:microsoft.com/office/officeart/2005/8/layout/process3"/>
    <dgm:cxn modelId="{DB5DCAF2-9AC6-1344-BE61-1B78BB8BFA61}" type="presParOf" srcId="{4AF29E1B-D2B9-FE4A-A523-8D5765FE3186}" destId="{7F7C0979-6B7D-9D4F-9090-ECD45F4213C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ABD7E-5561-724C-ADD2-2CE499C4BFE6}">
      <dsp:nvSpPr>
        <dsp:cNvPr id="0" name=""/>
        <dsp:cNvSpPr/>
      </dsp:nvSpPr>
      <dsp:spPr>
        <a:xfrm>
          <a:off x="255851" y="0"/>
          <a:ext cx="4055383" cy="4055383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latin typeface="+mn-lt"/>
              <a:cs typeface="Times New Roman" panose="02020603050405020304" pitchFamily="18" charset="0"/>
            </a:rPr>
            <a:t>Clean</a:t>
          </a:r>
          <a:endParaRPr lang="en-GB" sz="1800" b="1" kern="1200" dirty="0">
            <a:latin typeface="+mn-lt"/>
            <a:cs typeface="Times New Roman" panose="02020603050405020304" pitchFamily="18" charset="0"/>
          </a:endParaRPr>
        </a:p>
      </dsp:txBody>
      <dsp:txXfrm>
        <a:off x="1574864" y="202769"/>
        <a:ext cx="1417356" cy="608307"/>
      </dsp:txXfrm>
    </dsp:sp>
    <dsp:sp modelId="{D22C9E6A-A1E3-B242-A335-8FAF91E14E1F}">
      <dsp:nvSpPr>
        <dsp:cNvPr id="0" name=""/>
        <dsp:cNvSpPr/>
      </dsp:nvSpPr>
      <dsp:spPr>
        <a:xfrm>
          <a:off x="762773" y="1013845"/>
          <a:ext cx="3041537" cy="3041537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latin typeface="+mn-lt"/>
              <a:cs typeface="Times New Roman" panose="02020603050405020304" pitchFamily="18" charset="0"/>
            </a:rPr>
            <a:t>Renewable</a:t>
          </a:r>
          <a:endParaRPr lang="en-GB" sz="1800" b="1" kern="1200" dirty="0">
            <a:latin typeface="+mn-lt"/>
            <a:cs typeface="Times New Roman" panose="02020603050405020304" pitchFamily="18" charset="0"/>
          </a:endParaRPr>
        </a:p>
      </dsp:txBody>
      <dsp:txXfrm>
        <a:off x="1574864" y="1203941"/>
        <a:ext cx="1417356" cy="570288"/>
      </dsp:txXfrm>
    </dsp:sp>
    <dsp:sp modelId="{D9F417D7-0912-4CFC-8471-9783B3BEF10B}">
      <dsp:nvSpPr>
        <dsp:cNvPr id="0" name=""/>
        <dsp:cNvSpPr/>
      </dsp:nvSpPr>
      <dsp:spPr>
        <a:xfrm>
          <a:off x="1269696" y="2027691"/>
          <a:ext cx="2027691" cy="2027691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+mn-lt"/>
              <a:cs typeface="Times New Roman" panose="02020603050405020304" pitchFamily="18" charset="0"/>
            </a:rPr>
            <a:t>Green</a:t>
          </a:r>
        </a:p>
      </dsp:txBody>
      <dsp:txXfrm>
        <a:off x="1566645" y="2534614"/>
        <a:ext cx="1433794" cy="1013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46D9-2D7F-0149-8FAB-032BFBA640E4}">
      <dsp:nvSpPr>
        <dsp:cNvPr id="0" name=""/>
        <dsp:cNvSpPr/>
      </dsp:nvSpPr>
      <dsp:spPr>
        <a:xfrm>
          <a:off x="1214945" y="0"/>
          <a:ext cx="2652861" cy="22652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solidFill>
              <a:schemeClr val="tx1"/>
            </a:solidFill>
          </a:endParaRPr>
        </a:p>
      </dsp:txBody>
      <dsp:txXfrm>
        <a:off x="1878160" y="339791"/>
        <a:ext cx="1293270" cy="1585689"/>
      </dsp:txXfrm>
    </dsp:sp>
    <dsp:sp modelId="{B2FD12FF-2541-AB46-A263-2260A8B7E857}">
      <dsp:nvSpPr>
        <dsp:cNvPr id="0" name=""/>
        <dsp:cNvSpPr/>
      </dsp:nvSpPr>
      <dsp:spPr>
        <a:xfrm>
          <a:off x="205363" y="326869"/>
          <a:ext cx="1669826" cy="16115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VADER Applied on Tweet</a:t>
          </a:r>
        </a:p>
      </dsp:txBody>
      <dsp:txXfrm>
        <a:off x="449903" y="562872"/>
        <a:ext cx="1180746" cy="1139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46D9-2D7F-0149-8FAB-032BFBA640E4}">
      <dsp:nvSpPr>
        <dsp:cNvPr id="0" name=""/>
        <dsp:cNvSpPr/>
      </dsp:nvSpPr>
      <dsp:spPr>
        <a:xfrm>
          <a:off x="1214945" y="0"/>
          <a:ext cx="2652861" cy="22652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solidFill>
              <a:schemeClr val="tx1"/>
            </a:solidFill>
          </a:endParaRPr>
        </a:p>
      </dsp:txBody>
      <dsp:txXfrm>
        <a:off x="1878160" y="339791"/>
        <a:ext cx="1293270" cy="1585689"/>
      </dsp:txXfrm>
    </dsp:sp>
    <dsp:sp modelId="{B2FD12FF-2541-AB46-A263-2260A8B7E857}">
      <dsp:nvSpPr>
        <dsp:cNvPr id="0" name=""/>
        <dsp:cNvSpPr/>
      </dsp:nvSpPr>
      <dsp:spPr>
        <a:xfrm>
          <a:off x="205363" y="326869"/>
          <a:ext cx="1669826" cy="16115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Manual Classification</a:t>
          </a:r>
        </a:p>
      </dsp:txBody>
      <dsp:txXfrm>
        <a:off x="449903" y="562872"/>
        <a:ext cx="1180746" cy="1139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46D9-2D7F-0149-8FAB-032BFBA640E4}">
      <dsp:nvSpPr>
        <dsp:cNvPr id="0" name=""/>
        <dsp:cNvSpPr/>
      </dsp:nvSpPr>
      <dsp:spPr>
        <a:xfrm>
          <a:off x="1214945" y="0"/>
          <a:ext cx="2652861" cy="22652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solidFill>
              <a:schemeClr val="tx1"/>
            </a:solidFill>
          </a:endParaRPr>
        </a:p>
      </dsp:txBody>
      <dsp:txXfrm>
        <a:off x="1878160" y="339791"/>
        <a:ext cx="1293270" cy="1585689"/>
      </dsp:txXfrm>
    </dsp:sp>
    <dsp:sp modelId="{B2FD12FF-2541-AB46-A263-2260A8B7E857}">
      <dsp:nvSpPr>
        <dsp:cNvPr id="0" name=""/>
        <dsp:cNvSpPr/>
      </dsp:nvSpPr>
      <dsp:spPr>
        <a:xfrm>
          <a:off x="205363" y="326869"/>
          <a:ext cx="1669826" cy="16115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Compound Score Generated</a:t>
          </a:r>
        </a:p>
      </dsp:txBody>
      <dsp:txXfrm>
        <a:off x="449903" y="562872"/>
        <a:ext cx="1180746" cy="1139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CF1A7-B251-B444-BD65-DF5E4468BA20}">
      <dsp:nvSpPr>
        <dsp:cNvPr id="0" name=""/>
        <dsp:cNvSpPr/>
      </dsp:nvSpPr>
      <dsp:spPr>
        <a:xfrm>
          <a:off x="7891" y="2124801"/>
          <a:ext cx="1416762" cy="759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VADER Applied on Tweet</a:t>
          </a:r>
          <a:endParaRPr lang="en-GB" sz="1300" kern="1200" dirty="0"/>
        </a:p>
      </dsp:txBody>
      <dsp:txXfrm>
        <a:off x="7891" y="2124801"/>
        <a:ext cx="1416762" cy="506609"/>
      </dsp:txXfrm>
    </dsp:sp>
    <dsp:sp modelId="{C3F07EC2-E5D7-984E-8B98-7A6FD2093C51}">
      <dsp:nvSpPr>
        <dsp:cNvPr id="0" name=""/>
        <dsp:cNvSpPr/>
      </dsp:nvSpPr>
      <dsp:spPr>
        <a:xfrm>
          <a:off x="163430" y="2679133"/>
          <a:ext cx="1686046" cy="144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tx1"/>
              </a:solidFill>
            </a:rPr>
            <a:t>Examines lexical features of tweet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tx1"/>
              </a:solidFill>
            </a:rPr>
            <a:t>Determines a preliminary score</a:t>
          </a:r>
        </a:p>
      </dsp:txBody>
      <dsp:txXfrm>
        <a:off x="205837" y="2721540"/>
        <a:ext cx="1601232" cy="1363061"/>
      </dsp:txXfrm>
    </dsp:sp>
    <dsp:sp modelId="{1FEEB1B0-D1C3-6B4A-B4D7-ED888BE29432}">
      <dsp:nvSpPr>
        <dsp:cNvPr id="0" name=""/>
        <dsp:cNvSpPr/>
      </dsp:nvSpPr>
      <dsp:spPr>
        <a:xfrm>
          <a:off x="1673091" y="2201740"/>
          <a:ext cx="526685" cy="3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673091" y="2272286"/>
        <a:ext cx="420865" cy="211640"/>
      </dsp:txXfrm>
    </dsp:sp>
    <dsp:sp modelId="{B15FE676-5D5D-414C-A7E3-43DFD40C6A6B}">
      <dsp:nvSpPr>
        <dsp:cNvPr id="0" name=""/>
        <dsp:cNvSpPr/>
      </dsp:nvSpPr>
      <dsp:spPr>
        <a:xfrm>
          <a:off x="2418401" y="2124801"/>
          <a:ext cx="1416762" cy="759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Applies 5 Rules</a:t>
          </a:r>
        </a:p>
      </dsp:txBody>
      <dsp:txXfrm>
        <a:off x="2418401" y="2124801"/>
        <a:ext cx="1416762" cy="506609"/>
      </dsp:txXfrm>
    </dsp:sp>
    <dsp:sp modelId="{E0812BAE-79A3-CF4E-A4A0-3501547272EA}">
      <dsp:nvSpPr>
        <dsp:cNvPr id="0" name=""/>
        <dsp:cNvSpPr/>
      </dsp:nvSpPr>
      <dsp:spPr>
        <a:xfrm>
          <a:off x="2573939" y="2679133"/>
          <a:ext cx="1686046" cy="144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E.g. Sentiment Amplifiers, Negations, Contrastive Conjunctions</a:t>
          </a:r>
        </a:p>
      </dsp:txBody>
      <dsp:txXfrm>
        <a:off x="2616346" y="2721540"/>
        <a:ext cx="1601232" cy="1363061"/>
      </dsp:txXfrm>
    </dsp:sp>
    <dsp:sp modelId="{4DD7EFCE-8A3C-F34B-88AE-6212904C8FF7}">
      <dsp:nvSpPr>
        <dsp:cNvPr id="0" name=""/>
        <dsp:cNvSpPr/>
      </dsp:nvSpPr>
      <dsp:spPr>
        <a:xfrm>
          <a:off x="4083600" y="2201740"/>
          <a:ext cx="526685" cy="3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083600" y="2272286"/>
        <a:ext cx="420865" cy="211640"/>
      </dsp:txXfrm>
    </dsp:sp>
    <dsp:sp modelId="{35C650EF-1F03-EF44-A2BD-FE70570B017D}">
      <dsp:nvSpPr>
        <dsp:cNvPr id="0" name=""/>
        <dsp:cNvSpPr/>
      </dsp:nvSpPr>
      <dsp:spPr>
        <a:xfrm>
          <a:off x="4828910" y="2124801"/>
          <a:ext cx="1416762" cy="759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Returns 3 Probabilities</a:t>
          </a:r>
        </a:p>
      </dsp:txBody>
      <dsp:txXfrm>
        <a:off x="4828910" y="2124801"/>
        <a:ext cx="1416762" cy="506609"/>
      </dsp:txXfrm>
    </dsp:sp>
    <dsp:sp modelId="{B015943C-D7DF-684B-9EC5-B4047852D00C}">
      <dsp:nvSpPr>
        <dsp:cNvPr id="0" name=""/>
        <dsp:cNvSpPr/>
      </dsp:nvSpPr>
      <dsp:spPr>
        <a:xfrm>
          <a:off x="4984448" y="2679133"/>
          <a:ext cx="1686046" cy="144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P(Positive)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P(Neutral)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P(Negative)</a:t>
          </a:r>
        </a:p>
      </dsp:txBody>
      <dsp:txXfrm>
        <a:off x="5026855" y="2721540"/>
        <a:ext cx="1601232" cy="1363061"/>
      </dsp:txXfrm>
    </dsp:sp>
    <dsp:sp modelId="{14038615-7F28-1A43-806E-60BFA105D893}">
      <dsp:nvSpPr>
        <dsp:cNvPr id="0" name=""/>
        <dsp:cNvSpPr/>
      </dsp:nvSpPr>
      <dsp:spPr>
        <a:xfrm>
          <a:off x="6494109" y="2201740"/>
          <a:ext cx="526685" cy="3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494109" y="2272286"/>
        <a:ext cx="420865" cy="211640"/>
      </dsp:txXfrm>
    </dsp:sp>
    <dsp:sp modelId="{D7A499CE-15D5-6548-ACDF-866395AF7394}">
      <dsp:nvSpPr>
        <dsp:cNvPr id="0" name=""/>
        <dsp:cNvSpPr/>
      </dsp:nvSpPr>
      <dsp:spPr>
        <a:xfrm>
          <a:off x="7239419" y="2124801"/>
          <a:ext cx="1416762" cy="759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Generate Compound Score</a:t>
          </a:r>
        </a:p>
      </dsp:txBody>
      <dsp:txXfrm>
        <a:off x="7239419" y="2124801"/>
        <a:ext cx="1416762" cy="506609"/>
      </dsp:txXfrm>
    </dsp:sp>
    <dsp:sp modelId="{529FBB61-5425-D744-BCAE-D25441BE7026}">
      <dsp:nvSpPr>
        <dsp:cNvPr id="0" name=""/>
        <dsp:cNvSpPr/>
      </dsp:nvSpPr>
      <dsp:spPr>
        <a:xfrm>
          <a:off x="7394957" y="2679133"/>
          <a:ext cx="1686046" cy="144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Based on the 3 probabilities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Normalised between -1 and 1</a:t>
          </a:r>
        </a:p>
      </dsp:txBody>
      <dsp:txXfrm>
        <a:off x="7437364" y="2721540"/>
        <a:ext cx="1601232" cy="1363061"/>
      </dsp:txXfrm>
    </dsp:sp>
    <dsp:sp modelId="{1FAA1130-830F-974C-8F2E-D3C08A6B9554}">
      <dsp:nvSpPr>
        <dsp:cNvPr id="0" name=""/>
        <dsp:cNvSpPr/>
      </dsp:nvSpPr>
      <dsp:spPr>
        <a:xfrm>
          <a:off x="8904619" y="2201740"/>
          <a:ext cx="526685" cy="3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8904619" y="2272286"/>
        <a:ext cx="420865" cy="211640"/>
      </dsp:txXfrm>
    </dsp:sp>
    <dsp:sp modelId="{1F7EFD39-3D1D-984D-8F55-4ABAEFAE3B3F}">
      <dsp:nvSpPr>
        <dsp:cNvPr id="0" name=""/>
        <dsp:cNvSpPr/>
      </dsp:nvSpPr>
      <dsp:spPr>
        <a:xfrm>
          <a:off x="9649928" y="2124801"/>
          <a:ext cx="1416762" cy="759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Manual Classification</a:t>
          </a:r>
        </a:p>
      </dsp:txBody>
      <dsp:txXfrm>
        <a:off x="9649928" y="2124801"/>
        <a:ext cx="1416762" cy="506609"/>
      </dsp:txXfrm>
    </dsp:sp>
    <dsp:sp modelId="{7F7C0979-6B7D-9D4F-9090-ECD45F4213C6}">
      <dsp:nvSpPr>
        <dsp:cNvPr id="0" name=""/>
        <dsp:cNvSpPr/>
      </dsp:nvSpPr>
      <dsp:spPr>
        <a:xfrm>
          <a:off x="9805467" y="2679133"/>
          <a:ext cx="1686046" cy="144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tx1"/>
              </a:solidFill>
            </a:rPr>
            <a:t>Score &gt; 0.25 (Positive)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>
              <a:solidFill>
                <a:schemeClr val="tx1"/>
              </a:solidFill>
            </a:rPr>
            <a:t>-0.25 ≤ Score ≤ 0.25 (Neutral)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>
              <a:solidFill>
                <a:schemeClr val="tx1"/>
              </a:solidFill>
            </a:rPr>
            <a:t>Score &lt; -0.25 (Negative)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9847874" y="2721540"/>
        <a:ext cx="1601232" cy="136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8EA4B-8539-41F1-9992-CBE8F3792AE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3D1A-2A62-4890-ABD3-D83E6AB9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8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3D1A-2A62-4890-ABD3-D83E6AB9F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FD-FF2F-0147-85B9-DCD97814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92D7-3538-4F44-973F-4FED3DAC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E119-ABD9-F74D-ADC5-557FD8E9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520F-4201-8548-99F1-D412BD81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DC86-9240-514A-965F-D975FA3A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9FF8-5CBC-1342-B679-D95028D5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A08D6-EDF4-404C-A7A3-B3BC2FCF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DD01-3163-0B4E-88B1-1CC4374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3145-BF15-F84A-B7A0-5DF318C5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6C0A-2426-3F43-A75D-3FBC75D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3732B-C1A9-0748-836C-3026F4982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25AD-7CA1-9548-8BC8-FA71D4E1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DFEE-4F75-604F-BE55-A1200099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9625-888C-1F46-9A86-CCE3C5A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C8B6-3010-2642-A72E-19B2C2F4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FF6-46F8-AA43-8A30-FB7F7729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D833-0F94-CD41-B974-F5516739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015-AF93-4944-A0C1-4710BED9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B937-1FF5-C041-9890-3D3B2919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4C3F-F751-6743-A44F-1D86932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2DD9-0AAD-6E4E-8FD2-2B198D7E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FA76-3712-854E-A097-F8B719A5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A50A-BAE6-CD4B-8040-8DAE469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8CA2-590B-0245-A98C-A106FBDD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473D-33FA-CA40-91C3-B16C4789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081E-E82C-3742-9352-9A0743FD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9FEA-BB0B-4944-A9CD-5017D7F70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23650-64B7-E64C-9EB1-D02CAB77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7D78-CF41-F647-8ECB-393256E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F4D4-BEE8-AD48-98C1-08E2C2FA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4E588-7601-B640-9C80-AC4EF3BD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77D-7C88-4449-B72B-36008E57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8069-A572-DA4D-B8FD-0BEEF164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5165-E884-4343-8344-BA697F01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071B2-8B25-6D4E-AC38-30BB1DE8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8E141-7FBC-2741-80E3-C7B7EA5E1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7A91-AACF-B048-9559-FB5DA81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63D03-BCA8-1941-8ED0-1E7D2B51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0EC6-177E-5D4C-B21A-863E2A18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0352-7103-2C41-947B-9B157BFC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8AC0-8FE3-E544-B539-F29247DA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F353-3360-3049-B220-08962FE1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BE1D-2809-564A-884F-8402FC2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63518-5DF2-7045-8C6D-96EA0A6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1231E-3F60-4046-913A-4AE00E92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4833-9488-F844-B9A0-4F794AB8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BF7-377D-7544-9637-CB6A604C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BA12-F783-FA4D-BAA7-B782C8DF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0EE3-F191-0840-99A1-89314A40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DDB0-C432-494A-97F1-BAE1791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1ABE-17F3-F34E-9607-75B9881E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DCF1-287C-E445-B53A-19D9D67D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1BBF-A6FA-AD48-929E-4A751BCD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2A07-CE35-7543-8036-85DFA95F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E512-7B63-FB4C-BEEE-8324C49D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56F5-9505-3741-9546-36507D7A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4B61B-1A0B-F343-834C-F8F993A5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E03A-E608-C64E-89A9-15A3B0E8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07AF8-F5FD-374C-B901-3F1005C9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82EC8-2B96-9640-8577-7BF31BF07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79B1-8967-DD40-BB23-A2AFA160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31F-337F-0540-A0A1-45420820BB6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C686-46E9-7E4E-B552-EB374A1B2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4AD4-A002-7144-BED3-819B5172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E23A-F8F3-7949-9947-0CABA70F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CCBFFE-D089-7E47-9BD5-8530C8D7C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221319"/>
              </p:ext>
            </p:extLst>
          </p:nvPr>
        </p:nvGraphicFramePr>
        <p:xfrm>
          <a:off x="3812457" y="1401308"/>
          <a:ext cx="4567085" cy="405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1A25867-45AA-484E-86A7-EC928AC83BD1}"/>
              </a:ext>
            </a:extLst>
          </p:cNvPr>
          <p:cNvSpPr/>
          <p:nvPr/>
        </p:nvSpPr>
        <p:spPr>
          <a:xfrm>
            <a:off x="8481848" y="4297016"/>
            <a:ext cx="2531592" cy="767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Low-impact Hydropower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BC62D-49E1-C044-8BAF-3B527589575C}"/>
              </a:ext>
            </a:extLst>
          </p:cNvPr>
          <p:cNvSpPr/>
          <p:nvPr/>
        </p:nvSpPr>
        <p:spPr>
          <a:xfrm>
            <a:off x="8481848" y="2902624"/>
            <a:ext cx="2531592" cy="767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Geothermal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9C468-CCD5-BF42-8966-806F8AB567EC}"/>
              </a:ext>
            </a:extLst>
          </p:cNvPr>
          <p:cNvSpPr/>
          <p:nvPr/>
        </p:nvSpPr>
        <p:spPr>
          <a:xfrm>
            <a:off x="8481848" y="1508232"/>
            <a:ext cx="2531592" cy="767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Biomass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Large-impact Hydropower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CBAA498-9179-EE41-B7EE-6B234418B4B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05600" y="2902624"/>
            <a:ext cx="1776248" cy="3836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9C5D57-C522-294A-9410-4E9A3D18858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53352" y="1891860"/>
            <a:ext cx="20284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9D687EC-B2A2-C546-BA09-6C272DFBA88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453352" y="4445876"/>
            <a:ext cx="2028496" cy="2347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8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1D92E-8221-435C-AF03-A9CBD074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8" y="0"/>
            <a:ext cx="1154592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AA140-1E1E-494D-AB71-07E2267D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60" y="385066"/>
            <a:ext cx="6804991" cy="409271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508AA6-AD34-475A-9EC7-EECCF81D9197}"/>
              </a:ext>
            </a:extLst>
          </p:cNvPr>
          <p:cNvGrpSpPr/>
          <p:nvPr/>
        </p:nvGrpSpPr>
        <p:grpSpPr>
          <a:xfrm>
            <a:off x="5349922" y="86476"/>
            <a:ext cx="6003663" cy="649972"/>
            <a:chOff x="3283164" y="6255375"/>
            <a:chExt cx="4732283" cy="6499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6143DE-CB9F-4910-A334-715D0A02E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034" t="30293" r="5035" b="25431"/>
            <a:stretch/>
          </p:blipFill>
          <p:spPr>
            <a:xfrm rot="5400000">
              <a:off x="6172673" y="4711190"/>
              <a:ext cx="298590" cy="33869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4652F7-FFC7-4F41-8CEC-CDC7B523E297}"/>
                </a:ext>
              </a:extLst>
            </p:cNvPr>
            <p:cNvSpPr txBox="1"/>
            <p:nvPr/>
          </p:nvSpPr>
          <p:spPr>
            <a:xfrm>
              <a:off x="3283164" y="6266169"/>
              <a:ext cx="1345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Tweet Volume (%)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E2116D-FB1E-4729-AC7F-9C31758B99C4}"/>
                </a:ext>
              </a:extLst>
            </p:cNvPr>
            <p:cNvSpPr txBox="1"/>
            <p:nvPr/>
          </p:nvSpPr>
          <p:spPr>
            <a:xfrm>
              <a:off x="4838850" y="6566793"/>
              <a:ext cx="34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031987-D029-4FBE-82A0-8EB352FD886A}"/>
                </a:ext>
              </a:extLst>
            </p:cNvPr>
            <p:cNvSpPr txBox="1"/>
            <p:nvPr/>
          </p:nvSpPr>
          <p:spPr>
            <a:xfrm>
              <a:off x="5370668" y="6566793"/>
              <a:ext cx="34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EC68E-549B-471F-8ED4-071170394761}"/>
                </a:ext>
              </a:extLst>
            </p:cNvPr>
            <p:cNvSpPr txBox="1"/>
            <p:nvPr/>
          </p:nvSpPr>
          <p:spPr>
            <a:xfrm>
              <a:off x="5902486" y="6566793"/>
              <a:ext cx="34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9AE8E-6002-4558-B9BE-6E2E20987E1B}"/>
                </a:ext>
              </a:extLst>
            </p:cNvPr>
            <p:cNvSpPr txBox="1"/>
            <p:nvPr/>
          </p:nvSpPr>
          <p:spPr>
            <a:xfrm>
              <a:off x="6434304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0B2E8-212F-4C4B-AB64-E439E030C030}"/>
                </a:ext>
              </a:extLst>
            </p:cNvPr>
            <p:cNvSpPr txBox="1"/>
            <p:nvPr/>
          </p:nvSpPr>
          <p:spPr>
            <a:xfrm>
              <a:off x="6966122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E1361-230D-4D83-A707-EAC2249DEB1E}"/>
                </a:ext>
              </a:extLst>
            </p:cNvPr>
            <p:cNvSpPr txBox="1"/>
            <p:nvPr/>
          </p:nvSpPr>
          <p:spPr>
            <a:xfrm>
              <a:off x="7497940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8975F4-4A82-494B-B8AA-4D2D15E52158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A6D732-BB2F-4226-8697-67377EA312D0}"/>
                </a:ext>
              </a:extLst>
            </p:cNvPr>
            <p:cNvGrpSpPr/>
            <p:nvPr/>
          </p:nvGrpSpPr>
          <p:grpSpPr>
            <a:xfrm>
              <a:off x="-1" y="0"/>
              <a:ext cx="12180629" cy="6858000"/>
              <a:chOff x="-1" y="0"/>
              <a:chExt cx="12180629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44AEBA2-F979-40B4-B8E4-FB1ED8310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0"/>
                <a:ext cx="12180629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E3A0AA4-26CA-49AA-8D7E-D03D24DFE6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72" t="14482" r="1472"/>
              <a:stretch/>
            </p:blipFill>
            <p:spPr>
              <a:xfrm>
                <a:off x="1405720" y="0"/>
                <a:ext cx="2429302" cy="2403827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834C75-B20E-4155-888A-3929C95B4E8D}"/>
                </a:ext>
              </a:extLst>
            </p:cNvPr>
            <p:cNvSpPr txBox="1"/>
            <p:nvPr/>
          </p:nvSpPr>
          <p:spPr>
            <a:xfrm>
              <a:off x="5261950" y="123073"/>
              <a:ext cx="1028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COP26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B6540400-D124-446B-8CCD-AE6FDA0EA00E}"/>
                </a:ext>
              </a:extLst>
            </p:cNvPr>
            <p:cNvSpPr/>
            <p:nvPr/>
          </p:nvSpPr>
          <p:spPr>
            <a:xfrm rot="16200000">
              <a:off x="5663361" y="-61431"/>
              <a:ext cx="235523" cy="1741386"/>
            </a:xfrm>
            <a:prstGeom prst="rightBrace">
              <a:avLst>
                <a:gd name="adj1" fmla="val 36123"/>
                <a:gd name="adj2" fmla="val 49156"/>
              </a:avLst>
            </a:prstGeom>
            <a:ln w="31750">
              <a:solidFill>
                <a:srgbClr val="0070C0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100F3-E3DF-40A9-8194-7AEC5E858AB2}"/>
                </a:ext>
              </a:extLst>
            </p:cNvPr>
            <p:cNvSpPr txBox="1"/>
            <p:nvPr/>
          </p:nvSpPr>
          <p:spPr>
            <a:xfrm>
              <a:off x="9072283" y="510997"/>
              <a:ext cx="3119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Russian- Ukraine War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3F3C6591-25AB-49F1-A0CE-161C2A50C1F9}"/>
                </a:ext>
              </a:extLst>
            </p:cNvPr>
            <p:cNvSpPr/>
            <p:nvPr/>
          </p:nvSpPr>
          <p:spPr>
            <a:xfrm rot="16200000">
              <a:off x="10481152" y="-51540"/>
              <a:ext cx="235523" cy="2497452"/>
            </a:xfrm>
            <a:prstGeom prst="rightBrace">
              <a:avLst>
                <a:gd name="adj1" fmla="val 36123"/>
                <a:gd name="adj2" fmla="val 49156"/>
              </a:avLst>
            </a:prstGeom>
            <a:ln w="31750">
              <a:solidFill>
                <a:srgbClr val="0070C0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11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9222A-8B97-40F8-9F80-4E34C4EC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" y="0"/>
            <a:ext cx="12164284" cy="6122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2E609-06FC-459B-A4D2-53131186E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3" t="21575" r="6812" b="8141"/>
          <a:stretch/>
        </p:blipFill>
        <p:spPr>
          <a:xfrm>
            <a:off x="9214935" y="0"/>
            <a:ext cx="2958354" cy="29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677CE7-BD84-4532-8D38-DCD78FE5862B}"/>
              </a:ext>
            </a:extLst>
          </p:cNvPr>
          <p:cNvGrpSpPr/>
          <p:nvPr/>
        </p:nvGrpSpPr>
        <p:grpSpPr>
          <a:xfrm>
            <a:off x="0" y="-1"/>
            <a:ext cx="12272684" cy="6687672"/>
            <a:chOff x="0" y="-1"/>
            <a:chExt cx="12272684" cy="6687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809E17-F189-4061-B335-B4A4DC0F7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92615" cy="66876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ECA675-70D9-4F10-9C3E-A25E8BC35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87" t="15106"/>
            <a:stretch/>
          </p:blipFill>
          <p:spPr>
            <a:xfrm>
              <a:off x="1586752" y="89646"/>
              <a:ext cx="3227675" cy="30748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A80D53-26CD-4FA3-8594-8BFE5350838E}"/>
                </a:ext>
              </a:extLst>
            </p:cNvPr>
            <p:cNvSpPr txBox="1"/>
            <p:nvPr/>
          </p:nvSpPr>
          <p:spPr>
            <a:xfrm>
              <a:off x="9152966" y="286473"/>
              <a:ext cx="3119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Russian- Ukraine War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E0A8A88-44D3-4678-AA6F-A104DA95A91A}"/>
                </a:ext>
              </a:extLst>
            </p:cNvPr>
            <p:cNvSpPr/>
            <p:nvPr/>
          </p:nvSpPr>
          <p:spPr>
            <a:xfrm rot="16200000">
              <a:off x="10561835" y="-276064"/>
              <a:ext cx="235523" cy="2497452"/>
            </a:xfrm>
            <a:prstGeom prst="rightBrace">
              <a:avLst>
                <a:gd name="adj1" fmla="val 36123"/>
                <a:gd name="adj2" fmla="val 49156"/>
              </a:avLst>
            </a:prstGeom>
            <a:ln w="31750">
              <a:solidFill>
                <a:srgbClr val="0070C0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8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7F0BE66-FF4A-2E4F-8C1C-D04B06D40319}"/>
              </a:ext>
            </a:extLst>
          </p:cNvPr>
          <p:cNvGrpSpPr/>
          <p:nvPr/>
        </p:nvGrpSpPr>
        <p:grpSpPr>
          <a:xfrm>
            <a:off x="500554" y="2138563"/>
            <a:ext cx="11190891" cy="2265271"/>
            <a:chOff x="202323" y="2128053"/>
            <a:chExt cx="11190891" cy="22652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FABAB4-CC22-DA48-AF25-3C23BE77F133}"/>
                </a:ext>
              </a:extLst>
            </p:cNvPr>
            <p:cNvGrpSpPr/>
            <p:nvPr/>
          </p:nvGrpSpPr>
          <p:grpSpPr>
            <a:xfrm>
              <a:off x="202323" y="2128053"/>
              <a:ext cx="3867807" cy="2265271"/>
              <a:chOff x="202323" y="2128053"/>
              <a:chExt cx="3867807" cy="2265271"/>
            </a:xfrm>
          </p:grpSpPr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46B4EC61-D971-4840-8538-65AE88985D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134031"/>
                  </p:ext>
                </p:extLst>
              </p:nvPr>
            </p:nvGraphicFramePr>
            <p:xfrm>
              <a:off x="202323" y="2128053"/>
              <a:ext cx="3867807" cy="22652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D1945-FFFD-4441-9A75-C75595506E8F}"/>
                  </a:ext>
                </a:extLst>
              </p:cNvPr>
              <p:cNvSpPr txBox="1"/>
              <p:nvPr/>
            </p:nvSpPr>
            <p:spPr>
              <a:xfrm>
                <a:off x="2117833" y="2778695"/>
                <a:ext cx="1466192" cy="96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sz="1200" dirty="0"/>
                  <a:t>Returns probabilities that tweet is positive, neutral, and negative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36E705-C92F-5643-B587-DC5365D8CE18}"/>
                </a:ext>
              </a:extLst>
            </p:cNvPr>
            <p:cNvGrpSpPr/>
            <p:nvPr/>
          </p:nvGrpSpPr>
          <p:grpSpPr>
            <a:xfrm>
              <a:off x="7525407" y="2128053"/>
              <a:ext cx="3867807" cy="2265271"/>
              <a:chOff x="2711668" y="2128053"/>
              <a:chExt cx="3867807" cy="2265271"/>
            </a:xfrm>
          </p:grpSpPr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A6A4E2A1-C2F3-C541-8B4A-967287175D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43456626"/>
                  </p:ext>
                </p:extLst>
              </p:nvPr>
            </p:nvGraphicFramePr>
            <p:xfrm>
              <a:off x="2711668" y="2128053"/>
              <a:ext cx="3867807" cy="22652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CF05C-4DD9-BD49-ABDC-94534A8F9C2B}"/>
                  </a:ext>
                </a:extLst>
              </p:cNvPr>
              <p:cNvSpPr txBox="1"/>
              <p:nvPr/>
            </p:nvSpPr>
            <p:spPr>
              <a:xfrm>
                <a:off x="4556232" y="2919054"/>
                <a:ext cx="2023243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Score &gt; 0.25 (Positive)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200" dirty="0"/>
                  <a:t>-0.25 ≤ Score ≤ 0.25 (Neutral)</a:t>
                </a:r>
              </a:p>
              <a:p>
                <a:r>
                  <a:rPr lang="en-GB" sz="1200" dirty="0"/>
                  <a:t>Score &lt; -0.25 (Negative)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FB771C-1AB3-9144-9198-CC96D849B049}"/>
                </a:ext>
              </a:extLst>
            </p:cNvPr>
            <p:cNvGrpSpPr/>
            <p:nvPr/>
          </p:nvGrpSpPr>
          <p:grpSpPr>
            <a:xfrm>
              <a:off x="3862550" y="2128053"/>
              <a:ext cx="3867807" cy="2265271"/>
              <a:chOff x="3862550" y="2128053"/>
              <a:chExt cx="3867807" cy="2265271"/>
            </a:xfrm>
          </p:grpSpPr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DB4CC5C-702B-094C-98B3-C01B9A47DC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7500884"/>
                  </p:ext>
                </p:extLst>
              </p:nvPr>
            </p:nvGraphicFramePr>
            <p:xfrm>
              <a:off x="3862550" y="2128053"/>
              <a:ext cx="3867807" cy="22652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661EF6-8AA9-434C-B61A-27040A1D95EE}"/>
                  </a:ext>
                </a:extLst>
              </p:cNvPr>
              <p:cNvSpPr txBox="1"/>
              <p:nvPr/>
            </p:nvSpPr>
            <p:spPr>
              <a:xfrm>
                <a:off x="5778060" y="2778695"/>
                <a:ext cx="1466192" cy="963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sz="1200" dirty="0"/>
                  <a:t>Based on the 3 probabilities, VADER generates a score ranging from -1 to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5AA57E-102A-5742-BBB9-7BE775CCD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854177"/>
              </p:ext>
            </p:extLst>
          </p:nvPr>
        </p:nvGraphicFramePr>
        <p:xfrm>
          <a:off x="365761" y="308472"/>
          <a:ext cx="11499406" cy="620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0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790D3D-4195-1642-887B-56BD41EC46D2}"/>
              </a:ext>
            </a:extLst>
          </p:cNvPr>
          <p:cNvGrpSpPr/>
          <p:nvPr/>
        </p:nvGrpSpPr>
        <p:grpSpPr>
          <a:xfrm>
            <a:off x="0" y="-26336"/>
            <a:ext cx="12192000" cy="6910672"/>
            <a:chOff x="0" y="-26336"/>
            <a:chExt cx="12192000" cy="69106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8F6072-7AE4-4040-B7DC-087736C3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6336"/>
              <a:ext cx="12192000" cy="69106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30FFDE-91C2-B245-B8B1-16D4A06C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360" y="-26336"/>
              <a:ext cx="2946400" cy="328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1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7D192F-A9A4-9F49-81EA-8C557E759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4" t="4638" r="20115" b="2052"/>
          <a:stretch/>
        </p:blipFill>
        <p:spPr>
          <a:xfrm>
            <a:off x="1797266" y="304036"/>
            <a:ext cx="9049407" cy="565274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060C3-227A-7442-A427-A8084371F121}"/>
              </a:ext>
            </a:extLst>
          </p:cNvPr>
          <p:cNvGrpSpPr/>
          <p:nvPr/>
        </p:nvGrpSpPr>
        <p:grpSpPr>
          <a:xfrm>
            <a:off x="3283164" y="6255375"/>
            <a:ext cx="4732283" cy="588617"/>
            <a:chOff x="3283164" y="6255375"/>
            <a:chExt cx="4732283" cy="58861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9BBC5F-48F2-2048-9FAC-A3D7A9833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034" t="30293" r="5035" b="25431"/>
            <a:stretch/>
          </p:blipFill>
          <p:spPr>
            <a:xfrm rot="5400000">
              <a:off x="6172673" y="4711190"/>
              <a:ext cx="298590" cy="33869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92876-6CDD-4541-BA7B-FD7046440E7D}"/>
                </a:ext>
              </a:extLst>
            </p:cNvPr>
            <p:cNvSpPr txBox="1"/>
            <p:nvPr/>
          </p:nvSpPr>
          <p:spPr>
            <a:xfrm>
              <a:off x="3283164" y="6266169"/>
              <a:ext cx="1345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Tweet Volume (%)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03F32-F6D9-ED41-AA55-38131D341049}"/>
                </a:ext>
              </a:extLst>
            </p:cNvPr>
            <p:cNvSpPr txBox="1"/>
            <p:nvPr/>
          </p:nvSpPr>
          <p:spPr>
            <a:xfrm>
              <a:off x="4838850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A2F46-9FF1-C249-A161-2491E8CFC3BB}"/>
                </a:ext>
              </a:extLst>
            </p:cNvPr>
            <p:cNvSpPr txBox="1"/>
            <p:nvPr/>
          </p:nvSpPr>
          <p:spPr>
            <a:xfrm>
              <a:off x="5370668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8DF998-E88A-F844-A5ED-05AB6FCC0FFC}"/>
                </a:ext>
              </a:extLst>
            </p:cNvPr>
            <p:cNvSpPr txBox="1"/>
            <p:nvPr/>
          </p:nvSpPr>
          <p:spPr>
            <a:xfrm>
              <a:off x="5902486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303A5-67F3-CA48-8545-C07F5C12BAD6}"/>
                </a:ext>
              </a:extLst>
            </p:cNvPr>
            <p:cNvSpPr txBox="1"/>
            <p:nvPr/>
          </p:nvSpPr>
          <p:spPr>
            <a:xfrm>
              <a:off x="6434304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F077B6-0242-A745-B9FF-8EA4170CF6B9}"/>
                </a:ext>
              </a:extLst>
            </p:cNvPr>
            <p:cNvSpPr txBox="1"/>
            <p:nvPr/>
          </p:nvSpPr>
          <p:spPr>
            <a:xfrm>
              <a:off x="6966122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5FBC8-3AE2-694A-AD85-4F840CC7FD3B}"/>
                </a:ext>
              </a:extLst>
            </p:cNvPr>
            <p:cNvSpPr txBox="1"/>
            <p:nvPr/>
          </p:nvSpPr>
          <p:spPr>
            <a:xfrm>
              <a:off x="7497940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8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12B8C79-1BA0-8842-94AB-014C4FC833ED}"/>
              </a:ext>
            </a:extLst>
          </p:cNvPr>
          <p:cNvGrpSpPr/>
          <p:nvPr/>
        </p:nvGrpSpPr>
        <p:grpSpPr>
          <a:xfrm>
            <a:off x="3729859" y="6255375"/>
            <a:ext cx="4732283" cy="588617"/>
            <a:chOff x="3283164" y="6255375"/>
            <a:chExt cx="4732283" cy="588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E6C99C-3DCC-8B43-AC17-527CC7BF7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034" t="30293" r="5035" b="25431"/>
            <a:stretch/>
          </p:blipFill>
          <p:spPr>
            <a:xfrm rot="5400000">
              <a:off x="6172673" y="4711190"/>
              <a:ext cx="298590" cy="33869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DEEF85-5345-3042-B493-194EFC2BD79E}"/>
                </a:ext>
              </a:extLst>
            </p:cNvPr>
            <p:cNvSpPr txBox="1"/>
            <p:nvPr/>
          </p:nvSpPr>
          <p:spPr>
            <a:xfrm>
              <a:off x="3283164" y="6266169"/>
              <a:ext cx="1345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Tweet Volume (%)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118A9-5E7A-F24F-9824-38104E140614}"/>
                </a:ext>
              </a:extLst>
            </p:cNvPr>
            <p:cNvSpPr txBox="1"/>
            <p:nvPr/>
          </p:nvSpPr>
          <p:spPr>
            <a:xfrm>
              <a:off x="4838850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307C6A-B13E-2648-9120-D86E09EC5077}"/>
                </a:ext>
              </a:extLst>
            </p:cNvPr>
            <p:cNvSpPr txBox="1"/>
            <p:nvPr/>
          </p:nvSpPr>
          <p:spPr>
            <a:xfrm>
              <a:off x="5370668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5738A7-CA10-294E-AB5D-B93995D053A7}"/>
                </a:ext>
              </a:extLst>
            </p:cNvPr>
            <p:cNvSpPr txBox="1"/>
            <p:nvPr/>
          </p:nvSpPr>
          <p:spPr>
            <a:xfrm>
              <a:off x="5902486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F93DA-6806-B44E-8775-22DF71E23E9A}"/>
                </a:ext>
              </a:extLst>
            </p:cNvPr>
            <p:cNvSpPr txBox="1"/>
            <p:nvPr/>
          </p:nvSpPr>
          <p:spPr>
            <a:xfrm>
              <a:off x="6434304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8D217-8500-6B42-8B1E-8EEB3DA5E302}"/>
                </a:ext>
              </a:extLst>
            </p:cNvPr>
            <p:cNvSpPr txBox="1"/>
            <p:nvPr/>
          </p:nvSpPr>
          <p:spPr>
            <a:xfrm>
              <a:off x="6966122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41FAF3-EB41-FF40-B991-E543FE0B9927}"/>
                </a:ext>
              </a:extLst>
            </p:cNvPr>
            <p:cNvSpPr txBox="1"/>
            <p:nvPr/>
          </p:nvSpPr>
          <p:spPr>
            <a:xfrm>
              <a:off x="7497940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12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9698DC-01A0-49C0-BA03-631BA5BD8F2C}"/>
              </a:ext>
            </a:extLst>
          </p:cNvPr>
          <p:cNvGrpSpPr/>
          <p:nvPr/>
        </p:nvGrpSpPr>
        <p:grpSpPr>
          <a:xfrm>
            <a:off x="1148080" y="10013"/>
            <a:ext cx="10228241" cy="6166973"/>
            <a:chOff x="1148080" y="10013"/>
            <a:chExt cx="10228241" cy="61669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B87F98-9ED6-0C4A-8CA9-186DF5552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68" t="4100" r="19866" b="1300"/>
            <a:stretch/>
          </p:blipFill>
          <p:spPr>
            <a:xfrm>
              <a:off x="1148080" y="10013"/>
              <a:ext cx="9895840" cy="61669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7C737D-905B-464E-9AB3-96C53699FAA4}"/>
                </a:ext>
              </a:extLst>
            </p:cNvPr>
            <p:cNvSpPr txBox="1"/>
            <p:nvPr/>
          </p:nvSpPr>
          <p:spPr>
            <a:xfrm>
              <a:off x="1483566" y="2631232"/>
              <a:ext cx="709126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CA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13.17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5C8079-4FB5-0F4F-A1B5-CC73DF71E6A6}"/>
                </a:ext>
              </a:extLst>
            </p:cNvPr>
            <p:cNvSpPr txBox="1"/>
            <p:nvPr/>
          </p:nvSpPr>
          <p:spPr>
            <a:xfrm>
              <a:off x="5358079" y="4553339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TX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8.68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E1F8D-1EAF-7E4E-92BC-83F777212DBD}"/>
                </a:ext>
              </a:extLst>
            </p:cNvPr>
            <p:cNvSpPr txBox="1"/>
            <p:nvPr/>
          </p:nvSpPr>
          <p:spPr>
            <a:xfrm>
              <a:off x="9463548" y="1352937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NY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7.92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F6C9E-0705-DC4D-B503-6085952AFCD2}"/>
                </a:ext>
              </a:extLst>
            </p:cNvPr>
            <p:cNvSpPr txBox="1"/>
            <p:nvPr/>
          </p:nvSpPr>
          <p:spPr>
            <a:xfrm>
              <a:off x="8875720" y="5019869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FL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6.04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3CF3A7-F466-3E42-805C-C96498C8416B}"/>
                </a:ext>
              </a:extLst>
            </p:cNvPr>
            <p:cNvSpPr txBox="1"/>
            <p:nvPr/>
          </p:nvSpPr>
          <p:spPr>
            <a:xfrm>
              <a:off x="2073703" y="289248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WA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5.25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1967A4-E0C4-8048-8A96-6DAE68C16B64}"/>
                </a:ext>
              </a:extLst>
            </p:cNvPr>
            <p:cNvSpPr txBox="1"/>
            <p:nvPr/>
          </p:nvSpPr>
          <p:spPr>
            <a:xfrm>
              <a:off x="7808284" y="1548881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MI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1.72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720E74-1B0C-E445-996C-27042A35C223}"/>
                </a:ext>
              </a:extLst>
            </p:cNvPr>
            <p:cNvSpPr txBox="1"/>
            <p:nvPr/>
          </p:nvSpPr>
          <p:spPr>
            <a:xfrm>
              <a:off x="8228879" y="2339064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OH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3.88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21648B-3B50-A44F-B82E-CB0DCC9CA6F4}"/>
                </a:ext>
              </a:extLst>
            </p:cNvPr>
            <p:cNvSpPr txBox="1"/>
            <p:nvPr/>
          </p:nvSpPr>
          <p:spPr>
            <a:xfrm>
              <a:off x="9068634" y="2012492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PA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3.71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1B736F-BA03-DF4C-A6EB-680A5A8E0143}"/>
                </a:ext>
              </a:extLst>
            </p:cNvPr>
            <p:cNvSpPr txBox="1"/>
            <p:nvPr/>
          </p:nvSpPr>
          <p:spPr>
            <a:xfrm>
              <a:off x="2232324" y="2220686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NV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2.07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24930-28FF-2E44-8339-9794EC0F4F35}"/>
                </a:ext>
              </a:extLst>
            </p:cNvPr>
            <p:cNvSpPr txBox="1"/>
            <p:nvPr/>
          </p:nvSpPr>
          <p:spPr>
            <a:xfrm>
              <a:off x="2904128" y="3526972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AZ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43A1DF-74FA-004A-81B8-EE62CF477BB4}"/>
                </a:ext>
              </a:extLst>
            </p:cNvPr>
            <p:cNvSpPr txBox="1"/>
            <p:nvPr/>
          </p:nvSpPr>
          <p:spPr>
            <a:xfrm>
              <a:off x="4191752" y="2649894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CO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1.87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2F5EBD-7071-7143-8FF7-A389128C6840}"/>
                </a:ext>
              </a:extLst>
            </p:cNvPr>
            <p:cNvSpPr txBox="1"/>
            <p:nvPr/>
          </p:nvSpPr>
          <p:spPr>
            <a:xfrm>
              <a:off x="6160511" y="998376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MN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3C62DA-D2B8-DB41-A040-F5374DB1970B}"/>
                </a:ext>
              </a:extLst>
            </p:cNvPr>
            <p:cNvSpPr txBox="1"/>
            <p:nvPr/>
          </p:nvSpPr>
          <p:spPr>
            <a:xfrm>
              <a:off x="7121564" y="2435291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IL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3.17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7F845C-D66F-BF4E-8F3F-28C566759268}"/>
                </a:ext>
              </a:extLst>
            </p:cNvPr>
            <p:cNvSpPr txBox="1"/>
            <p:nvPr/>
          </p:nvSpPr>
          <p:spPr>
            <a:xfrm>
              <a:off x="9248943" y="3293707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NC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2.43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B26D34-F069-CA4E-9C71-2DFAABB425BB}"/>
                </a:ext>
              </a:extLst>
            </p:cNvPr>
            <p:cNvSpPr txBox="1"/>
            <p:nvPr/>
          </p:nvSpPr>
          <p:spPr>
            <a:xfrm>
              <a:off x="10061612" y="2767701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MD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AC6D67-B24B-164D-838D-38F712711EE0}"/>
                </a:ext>
              </a:extLst>
            </p:cNvPr>
            <p:cNvSpPr txBox="1"/>
            <p:nvPr/>
          </p:nvSpPr>
          <p:spPr>
            <a:xfrm>
              <a:off x="8390527" y="4077478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GA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2.18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0A7D3E-1166-1641-9B5A-44B95B452EA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9637565" y="2595365"/>
              <a:ext cx="424047" cy="4365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43452E-624D-1740-90A4-DE464D2182CF}"/>
                </a:ext>
              </a:extLst>
            </p:cNvPr>
            <p:cNvSpPr txBox="1"/>
            <p:nvPr/>
          </p:nvSpPr>
          <p:spPr>
            <a:xfrm>
              <a:off x="10676526" y="1903446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CT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3.95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07B284-5DF0-4943-AB54-9642D4F6677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10206967" y="1884782"/>
              <a:ext cx="469559" cy="2828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EE2D95-4534-E14F-9BA7-B4CCAFEF4A30}"/>
                </a:ext>
              </a:extLst>
            </p:cNvPr>
            <p:cNvSpPr txBox="1"/>
            <p:nvPr/>
          </p:nvSpPr>
          <p:spPr>
            <a:xfrm>
              <a:off x="10797824" y="1296956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MA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2.93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D7A1FE-8C1A-C048-B70F-6249C4BDCE5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10375641" y="1561131"/>
              <a:ext cx="422183" cy="1183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9F7084-9B21-B249-AB98-98EA00CFF034}"/>
                </a:ext>
              </a:extLst>
            </p:cNvPr>
            <p:cNvSpPr txBox="1"/>
            <p:nvPr/>
          </p:nvSpPr>
          <p:spPr>
            <a:xfrm>
              <a:off x="9127647" y="2780523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VA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2.71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6FBF4B-C3EE-9C48-A857-17811B39BC3B}"/>
                </a:ext>
              </a:extLst>
            </p:cNvPr>
            <p:cNvSpPr txBox="1"/>
            <p:nvPr/>
          </p:nvSpPr>
          <p:spPr>
            <a:xfrm>
              <a:off x="10228657" y="2267340"/>
              <a:ext cx="578497" cy="5283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720"/>
                </a:lnSpc>
              </a:pPr>
              <a:r>
                <a:rPr lang="en-US" sz="1600" b="1" dirty="0"/>
                <a:t>NJ</a:t>
              </a:r>
            </a:p>
            <a:p>
              <a:pPr algn="ctr">
                <a:lnSpc>
                  <a:spcPts val="1720"/>
                </a:lnSpc>
              </a:pPr>
              <a:r>
                <a:rPr lang="en-US" sz="1600" b="1" dirty="0"/>
                <a:t>2.49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358EE8E-D837-0949-9164-9244E8A5987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9967402" y="2408026"/>
              <a:ext cx="261255" cy="1234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3A1987-016A-E745-A214-0DBB32E52B00}"/>
              </a:ext>
            </a:extLst>
          </p:cNvPr>
          <p:cNvGrpSpPr/>
          <p:nvPr/>
        </p:nvGrpSpPr>
        <p:grpSpPr>
          <a:xfrm>
            <a:off x="1720903" y="338453"/>
            <a:ext cx="9049407" cy="6505539"/>
            <a:chOff x="1720903" y="338453"/>
            <a:chExt cx="9049407" cy="6505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6D3FB8-32E6-404A-9781-8F704368F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484" t="31081" r="9054" b="25564"/>
            <a:stretch/>
          </p:blipFill>
          <p:spPr>
            <a:xfrm rot="5400000">
              <a:off x="6183467" y="4687566"/>
              <a:ext cx="276999" cy="33869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9B9FFA-7CD3-1A4D-879D-432719CF0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376" t="4952" r="22130" b="2145"/>
            <a:stretch/>
          </p:blipFill>
          <p:spPr>
            <a:xfrm>
              <a:off x="1720903" y="338453"/>
              <a:ext cx="9049407" cy="56192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92876-6CDD-4541-BA7B-FD7046440E7D}"/>
                </a:ext>
              </a:extLst>
            </p:cNvPr>
            <p:cNvSpPr txBox="1"/>
            <p:nvPr/>
          </p:nvSpPr>
          <p:spPr>
            <a:xfrm>
              <a:off x="2880852" y="6266169"/>
              <a:ext cx="1747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Average Sentiment Score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03F32-F6D9-ED41-AA55-38131D341049}"/>
                </a:ext>
              </a:extLst>
            </p:cNvPr>
            <p:cNvSpPr txBox="1"/>
            <p:nvPr/>
          </p:nvSpPr>
          <p:spPr>
            <a:xfrm>
              <a:off x="4952373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A2F46-9FF1-C249-A161-2491E8CFC3BB}"/>
                </a:ext>
              </a:extLst>
            </p:cNvPr>
            <p:cNvSpPr txBox="1"/>
            <p:nvPr/>
          </p:nvSpPr>
          <p:spPr>
            <a:xfrm>
              <a:off x="5605732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8DF998-E88A-F844-A5ED-05AB6FCC0FFC}"/>
                </a:ext>
              </a:extLst>
            </p:cNvPr>
            <p:cNvSpPr txBox="1"/>
            <p:nvPr/>
          </p:nvSpPr>
          <p:spPr>
            <a:xfrm>
              <a:off x="6259091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303A5-67F3-CA48-8545-C07F5C12BAD6}"/>
                </a:ext>
              </a:extLst>
            </p:cNvPr>
            <p:cNvSpPr txBox="1"/>
            <p:nvPr/>
          </p:nvSpPr>
          <p:spPr>
            <a:xfrm>
              <a:off x="6912450" y="6566792"/>
              <a:ext cx="377433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F077B6-0242-A745-B9FF-8EA4170CF6B9}"/>
                </a:ext>
              </a:extLst>
            </p:cNvPr>
            <p:cNvSpPr txBox="1"/>
            <p:nvPr/>
          </p:nvSpPr>
          <p:spPr>
            <a:xfrm>
              <a:off x="7565807" y="6566792"/>
              <a:ext cx="377433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1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941EB-FEA4-2E44-B119-765C87DE15E9}"/>
              </a:ext>
            </a:extLst>
          </p:cNvPr>
          <p:cNvGrpSpPr/>
          <p:nvPr/>
        </p:nvGrpSpPr>
        <p:grpSpPr>
          <a:xfrm>
            <a:off x="2382695" y="14008"/>
            <a:ext cx="7426611" cy="6829984"/>
            <a:chOff x="2382695" y="14008"/>
            <a:chExt cx="7426611" cy="68299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F5F5E1-CD7A-5E40-A2D5-E3F17D48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416" t="26809" r="20801" b="18710"/>
            <a:stretch/>
          </p:blipFill>
          <p:spPr>
            <a:xfrm>
              <a:off x="2382695" y="14008"/>
              <a:ext cx="7426611" cy="61753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B0468A-A13D-8140-9FC4-FC23BA023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034" t="30293" r="5035" b="25431"/>
            <a:stretch/>
          </p:blipFill>
          <p:spPr>
            <a:xfrm rot="5400000">
              <a:off x="6172673" y="4711190"/>
              <a:ext cx="298590" cy="33869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8EF41E-E1D2-CC4D-AC81-E737FCA9C9EC}"/>
                </a:ext>
              </a:extLst>
            </p:cNvPr>
            <p:cNvSpPr txBox="1"/>
            <p:nvPr/>
          </p:nvSpPr>
          <p:spPr>
            <a:xfrm>
              <a:off x="3283164" y="6266169"/>
              <a:ext cx="1345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Tweet Volume (%)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5AE507-E0AD-B54E-B985-C8D4AF635ADB}"/>
                </a:ext>
              </a:extLst>
            </p:cNvPr>
            <p:cNvSpPr txBox="1"/>
            <p:nvPr/>
          </p:nvSpPr>
          <p:spPr>
            <a:xfrm>
              <a:off x="4994009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843A1-0B07-7F47-8E88-5DBF42E474ED}"/>
                </a:ext>
              </a:extLst>
            </p:cNvPr>
            <p:cNvSpPr txBox="1"/>
            <p:nvPr/>
          </p:nvSpPr>
          <p:spPr>
            <a:xfrm>
              <a:off x="5619992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F7B89-1A06-6A4D-A955-C48F86CEDC96}"/>
                </a:ext>
              </a:extLst>
            </p:cNvPr>
            <p:cNvSpPr txBox="1"/>
            <p:nvPr/>
          </p:nvSpPr>
          <p:spPr>
            <a:xfrm>
              <a:off x="6245975" y="6566793"/>
              <a:ext cx="3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5B6529-A536-BE44-89AA-3C63DBBF85D0}"/>
                </a:ext>
              </a:extLst>
            </p:cNvPr>
            <p:cNvSpPr txBox="1"/>
            <p:nvPr/>
          </p:nvSpPr>
          <p:spPr>
            <a:xfrm>
              <a:off x="6871958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07FD6C-10DB-364B-9D9B-BB71087A2F89}"/>
                </a:ext>
              </a:extLst>
            </p:cNvPr>
            <p:cNvSpPr txBox="1"/>
            <p:nvPr/>
          </p:nvSpPr>
          <p:spPr>
            <a:xfrm>
              <a:off x="7497940" y="6566792"/>
              <a:ext cx="343121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2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B950CB1-1FE6-E346-A52D-BAB867A6902D}"/>
              </a:ext>
            </a:extLst>
          </p:cNvPr>
          <p:cNvGrpSpPr/>
          <p:nvPr/>
        </p:nvGrpSpPr>
        <p:grpSpPr>
          <a:xfrm>
            <a:off x="2382695" y="50063"/>
            <a:ext cx="7426611" cy="6793929"/>
            <a:chOff x="2382695" y="50063"/>
            <a:chExt cx="7426611" cy="67939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DBABFC-F146-D74D-90A0-E98026DFB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92" t="27240" r="21297" b="18280"/>
            <a:stretch/>
          </p:blipFill>
          <p:spPr>
            <a:xfrm>
              <a:off x="2382695" y="50063"/>
              <a:ext cx="7426611" cy="621610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342F4E-9EBD-E94C-8561-8539F8C6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484" t="31081" r="9054" b="25564"/>
            <a:stretch/>
          </p:blipFill>
          <p:spPr>
            <a:xfrm rot="5400000">
              <a:off x="6183467" y="4687566"/>
              <a:ext cx="276999" cy="33869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8EF41E-E1D2-CC4D-AC81-E737FCA9C9EC}"/>
                </a:ext>
              </a:extLst>
            </p:cNvPr>
            <p:cNvSpPr txBox="1"/>
            <p:nvPr/>
          </p:nvSpPr>
          <p:spPr>
            <a:xfrm>
              <a:off x="2890684" y="6266169"/>
              <a:ext cx="173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Average Sentiment Score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5AE507-E0AD-B54E-B985-C8D4AF635ADB}"/>
                </a:ext>
              </a:extLst>
            </p:cNvPr>
            <p:cNvSpPr txBox="1"/>
            <p:nvPr/>
          </p:nvSpPr>
          <p:spPr>
            <a:xfrm>
              <a:off x="4641941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843A1-0B07-7F47-8E88-5DBF42E474ED}"/>
                </a:ext>
              </a:extLst>
            </p:cNvPr>
            <p:cNvSpPr txBox="1"/>
            <p:nvPr/>
          </p:nvSpPr>
          <p:spPr>
            <a:xfrm>
              <a:off x="5319572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F7B89-1A06-6A4D-A955-C48F86CEDC96}"/>
                </a:ext>
              </a:extLst>
            </p:cNvPr>
            <p:cNvSpPr txBox="1"/>
            <p:nvPr/>
          </p:nvSpPr>
          <p:spPr>
            <a:xfrm>
              <a:off x="5997203" y="6566793"/>
              <a:ext cx="3774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5B6529-A536-BE44-89AA-3C63DBBF85D0}"/>
                </a:ext>
              </a:extLst>
            </p:cNvPr>
            <p:cNvSpPr txBox="1"/>
            <p:nvPr/>
          </p:nvSpPr>
          <p:spPr>
            <a:xfrm>
              <a:off x="6674834" y="6566792"/>
              <a:ext cx="377433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07FD6C-10DB-364B-9D9B-BB71087A2F89}"/>
                </a:ext>
              </a:extLst>
            </p:cNvPr>
            <p:cNvSpPr txBox="1"/>
            <p:nvPr/>
          </p:nvSpPr>
          <p:spPr>
            <a:xfrm>
              <a:off x="7352465" y="6566792"/>
              <a:ext cx="377433" cy="27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02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11426</TotalTime>
  <Words>249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 CALEB CHIA WE KEAT (UC-FT)</dc:creator>
  <cp:lastModifiedBy>Munish K</cp:lastModifiedBy>
  <cp:revision>25</cp:revision>
  <dcterms:created xsi:type="dcterms:W3CDTF">2022-12-12T11:20:39Z</dcterms:created>
  <dcterms:modified xsi:type="dcterms:W3CDTF">2023-05-04T12:31:39Z</dcterms:modified>
</cp:coreProperties>
</file>