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9"/>
  </p:notes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9144000" cy="5143500" type="screen16x9"/>
  <p:notesSz cx="6858000" cy="9144000"/>
  <p:embeddedFontLst>
    <p:embeddedFont>
      <p:font typeface="Economica" panose="020B0604020202020204" charset="0"/>
      <p:regular r:id="rId10"/>
      <p:bold r:id="rId11"/>
      <p:italic r:id="rId12"/>
      <p:boldItalic r:id="rId13"/>
    </p:embeddedFont>
    <p:embeddedFont>
      <p:font typeface="Helvetica" panose="020B0604020202020204" pitchFamily="34" charset="0"/>
      <p:regular r:id="rId14"/>
      <p:bold r:id="rId15"/>
      <p:italic r:id="rId16"/>
      <p:boldItalic r:id="rId17"/>
    </p:embeddedFont>
    <p:embeddedFont>
      <p:font typeface="Lora" panose="020B0604020202020204" charset="0"/>
      <p:regular r:id="rId18"/>
      <p:bold r:id="rId19"/>
      <p:italic r:id="rId20"/>
      <p:boldItalic r:id="rId21"/>
    </p:embeddedFont>
    <p:embeddedFont>
      <p:font typeface="Open Sans" panose="020B0604020202020204" charset="0"/>
      <p:regular r:id="rId22"/>
      <p:bold r:id="rId23"/>
      <p:italic r:id="rId24"/>
      <p:boldItalic r:id="rId25"/>
    </p:embeddedFont>
    <p:embeddedFont>
      <p:font typeface="Quattrocento Sans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A3ED67-41CF-4295-B44D-E45443D4E722}">
  <a:tblStyle styleId="{2BA3ED67-41CF-4295-B44D-E45443D4E72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41" d="100"/>
          <a:sy n="141" d="100"/>
        </p:scale>
        <p:origin x="74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font" Target="fonts/font19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1031a6dca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1031a6dca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1031a6dca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1031a6dca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1031a6dca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e1031a6dca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b831cb79ca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b831cb79ca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sz="2400" i="1">
                <a:latin typeface="Lora"/>
                <a:ea typeface="Lora"/>
                <a:cs typeface="Lora"/>
                <a:sym typeface="Lora"/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3;p4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Lora"/>
                <a:ea typeface="Lora"/>
                <a:cs typeface="Lora"/>
                <a:sym typeface="Lora"/>
              </a:rPr>
              <a:t>“</a:t>
            </a:r>
            <a:endParaRPr sz="3600"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sz="1400" i="1">
                <a:latin typeface="Lora"/>
                <a:ea typeface="Lora"/>
                <a:cs typeface="Lora"/>
                <a:sym typeface="Lora"/>
              </a:defRPr>
            </a:lvl1pPr>
          </a:lstStyle>
          <a:p>
            <a:endParaRPr/>
          </a:p>
        </p:txBody>
      </p:sp>
      <p:cxnSp>
        <p:nvCxnSpPr>
          <p:cNvPr id="58" name="Google Shape;58;p9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9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0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0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DD94855-A090-4675-9ED9-DAF242EBD814}"/>
              </a:ext>
            </a:extLst>
          </p:cNvPr>
          <p:cNvSpPr txBox="1"/>
          <p:nvPr/>
        </p:nvSpPr>
        <p:spPr>
          <a:xfrm>
            <a:off x="2286000" y="300628"/>
            <a:ext cx="4585546" cy="4539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400" b="1" u="sng" dirty="0">
                <a:solidFill>
                  <a:srgbClr val="2D3B45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Project Proposal(PPL01)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400" b="1" dirty="0">
                <a:solidFill>
                  <a:srgbClr val="2D3B45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Submission Deadline</a:t>
            </a:r>
            <a:r>
              <a:rPr lang="en-US" sz="1400" dirty="0">
                <a:solidFill>
                  <a:srgbClr val="2D3B45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</a:t>
            </a:r>
            <a:r>
              <a:rPr lang="en-US" sz="1400" b="1" dirty="0">
                <a:solidFill>
                  <a:srgbClr val="2D3B45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 9 February 2024, 1200hrs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400" dirty="0">
                <a:solidFill>
                  <a:srgbClr val="2D3B45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400" b="1" u="sng" dirty="0">
                <a:solidFill>
                  <a:srgbClr val="2D3B45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Oral Presentation(Project Development)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400" b="1" dirty="0">
                <a:solidFill>
                  <a:srgbClr val="2D3B45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Date</a:t>
            </a:r>
            <a:r>
              <a:rPr lang="en-US" sz="1400" dirty="0">
                <a:solidFill>
                  <a:srgbClr val="2D3B45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</a:t>
            </a:r>
            <a:r>
              <a:rPr lang="en-US" sz="1400" b="1" dirty="0">
                <a:solidFill>
                  <a:srgbClr val="2D3B45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 4 - 8 March 2024 (Confirmed Name List, Date &amp; Time - TBC)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400" b="1" dirty="0">
                <a:solidFill>
                  <a:srgbClr val="2D3B45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Time: 9am - 8pm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400" b="1" dirty="0">
                <a:solidFill>
                  <a:srgbClr val="2D3B45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Venue: Zoom, TBC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400" dirty="0">
                <a:solidFill>
                  <a:srgbClr val="2D3B45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400" b="1" u="sng" dirty="0">
                <a:solidFill>
                  <a:srgbClr val="2D3B45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Project Final Report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400" b="1" dirty="0">
                <a:solidFill>
                  <a:srgbClr val="2D3B45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Submission Deadline:</a:t>
            </a:r>
            <a:r>
              <a:rPr lang="en-US" sz="1400" dirty="0">
                <a:solidFill>
                  <a:srgbClr val="2D3B45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 </a:t>
            </a:r>
            <a:r>
              <a:rPr lang="en-US" sz="1400" b="1" dirty="0">
                <a:solidFill>
                  <a:srgbClr val="2D3B45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 8 April 2024, 1200 noon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568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996625" y="1614250"/>
            <a:ext cx="6366300" cy="75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ANL488 BA Applied Project</a:t>
            </a:r>
            <a:endParaRPr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12"/>
          <p:cNvSpPr txBox="1"/>
          <p:nvPr/>
        </p:nvSpPr>
        <p:spPr>
          <a:xfrm>
            <a:off x="996625" y="2266750"/>
            <a:ext cx="5731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Supervisor </a:t>
            </a:r>
            <a:r>
              <a:rPr lang="en" sz="2400" b="1">
                <a:solidFill>
                  <a:schemeClr val="dk1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Meeting </a:t>
            </a:r>
            <a:r>
              <a:rPr lang="en" sz="24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#1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2" name="Google Shape;82;p12"/>
          <p:cNvSpPr txBox="1"/>
          <p:nvPr/>
        </p:nvSpPr>
        <p:spPr>
          <a:xfrm>
            <a:off x="996625" y="2820838"/>
            <a:ext cx="1841388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ora"/>
                <a:ea typeface="Lora"/>
                <a:cs typeface="Lora"/>
                <a:sym typeface="Lora"/>
              </a:rPr>
              <a:t>Name of Student</a:t>
            </a:r>
            <a:endParaRPr dirty="0">
              <a:latin typeface="Lora"/>
              <a:ea typeface="Lora"/>
              <a:cs typeface="Lora"/>
              <a:sym typeface="Lora"/>
            </a:endParaRPr>
          </a:p>
        </p:txBody>
      </p:sp>
      <p:graphicFrame>
        <p:nvGraphicFramePr>
          <p:cNvPr id="83" name="Google Shape;83;p12"/>
          <p:cNvGraphicFramePr/>
          <p:nvPr/>
        </p:nvGraphicFramePr>
        <p:xfrm>
          <a:off x="253750" y="4364900"/>
          <a:ext cx="8636500" cy="396210"/>
        </p:xfrm>
        <a:graphic>
          <a:graphicData uri="http://schemas.openxmlformats.org/drawingml/2006/table">
            <a:tbl>
              <a:tblPr>
                <a:noFill/>
                <a:tableStyleId>{2BA3ED67-41CF-4295-B44D-E45443D4E722}</a:tableStyleId>
              </a:tblPr>
              <a:tblGrid>
                <a:gridCol w="43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18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1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18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18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18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18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18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18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18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318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318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318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318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318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10%</a:t>
                      </a:r>
                      <a:endParaRPr sz="1000" b="1" dirty="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L="91425" marR="91425" marT="91425" marB="91425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20%</a:t>
                      </a: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30%</a:t>
                      </a: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40%</a:t>
                      </a: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50%</a:t>
                      </a: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60%</a:t>
                      </a: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70%</a:t>
                      </a: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80%</a:t>
                      </a: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90%</a:t>
                      </a: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100%</a:t>
                      </a:r>
                      <a:endParaRPr b="1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4" name="Google Shape;84;p12"/>
          <p:cNvSpPr txBox="1"/>
          <p:nvPr/>
        </p:nvSpPr>
        <p:spPr>
          <a:xfrm>
            <a:off x="901825" y="3964700"/>
            <a:ext cx="187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Progress: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1"/>
                </a:highlight>
              </a:rPr>
              <a:t>Progress Report</a:t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90" name="Google Shape;90;p13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Progress since last meeting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Char char="◉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Finished exploratory data analysis on dataset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Char char="◉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Identified 2 new data sources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91" name="Google Shape;91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92" name="Google Shape;92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96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1"/>
                </a:highlight>
              </a:rPr>
              <a:t>Updates</a:t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102" name="Google Shape;102;p14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Goals until next meeting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Open Sans"/>
              <a:buChar char="◉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Create 2-3 more visualizations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◉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Consolidate and prepare data for analysis &amp; modelling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04" name="Google Shape;104;p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" name="Google Shape;108;p1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1"/>
                </a:highlight>
              </a:rPr>
              <a:t>Learning</a:t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114" name="Google Shape;114;p1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Char char="◉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Use of lemmatization in text-preprocessing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Char char="◉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Dimensionality reduction techniques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15" name="Google Shape;115;p15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16" name="Google Shape;116;p1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1"/>
                </a:highlight>
              </a:rPr>
              <a:t>Challenges</a:t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126" name="Google Shape;126;p16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◉"/>
            </a:pPr>
            <a:r>
              <a:rPr lang="en" sz="1800"/>
              <a:t>Difficult to check quality of data after pre-processing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127" name="Google Shape;127;p16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8" name="Google Shape;128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" name="Google Shape;132;p1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1"/>
                </a:highlight>
              </a:rPr>
              <a:t>Concerns</a:t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138" name="Google Shape;138;p1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◉"/>
            </a:pPr>
            <a:r>
              <a:rPr lang="en" sz="1800"/>
              <a:t>Difficult to check quality of data after pre-processing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139" name="Google Shape;139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40" name="Google Shape;140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" name="Google Shape;144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160</Words>
  <Application>Microsoft Office PowerPoint</Application>
  <PresentationFormat>On-screen Show (16:9)</PresentationFormat>
  <Paragraphs>44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Helvetica</vt:lpstr>
      <vt:lpstr>Quattrocento Sans</vt:lpstr>
      <vt:lpstr>Economica</vt:lpstr>
      <vt:lpstr>Arial</vt:lpstr>
      <vt:lpstr>Lora</vt:lpstr>
      <vt:lpstr>Times New Roman</vt:lpstr>
      <vt:lpstr>Open Sans</vt:lpstr>
      <vt:lpstr>Viola template</vt:lpstr>
      <vt:lpstr>PowerPoint Presentation</vt:lpstr>
      <vt:lpstr>ANL488 BA Applied Project</vt:lpstr>
      <vt:lpstr>Progress Report</vt:lpstr>
      <vt:lpstr>Updates</vt:lpstr>
      <vt:lpstr>Learning</vt:lpstr>
      <vt:lpstr>Challenges</vt:lpstr>
      <vt:lpstr>Concerns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ANL488 BA Applied Project</dc:title>
  <cp:lastModifiedBy>Munish K</cp:lastModifiedBy>
  <cp:revision>4</cp:revision>
  <dcterms:modified xsi:type="dcterms:W3CDTF">2023-12-18T10:57:29Z</dcterms:modified>
</cp:coreProperties>
</file>