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80" d="100"/>
          <a:sy n="80" d="100"/>
        </p:scale>
        <p:origin x="-60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8D42-D106-46EB-9D42-F6F720291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3DA3B-7F31-4522-BE8D-8EDD9C4CA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B867F-E102-4EA3-94A5-7B0D53D3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C1BA-F5DB-4D08-8526-62FE4AFFFDF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3B8EB-FFAB-458C-A8EC-4929E95B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58B79-9DE9-4F04-B224-49BD6DE6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F2AF-8AC1-4B27-A1E8-82398C79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9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6818-41A9-4992-BADE-12F33EE80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D4C92-5FC3-4624-BE28-40ED773A0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AECD1-10C6-4BEE-96D4-CE992A1C2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C1BA-F5DB-4D08-8526-62FE4AFFFDF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A227-D75F-4386-97F7-6AB04E37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BA519-D5C5-4466-97A4-3DA390D7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F2AF-8AC1-4B27-A1E8-82398C79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44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ACCA81-7A6B-4EA2-9FAA-80E52A4B6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47FCA-F287-4C96-81B0-C7889A389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2A2E8-6D3B-4A6E-B8A8-4514056E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C1BA-F5DB-4D08-8526-62FE4AFFFDF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BF071-FD06-48DF-95BC-57BD73E2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186F7-3AC6-44BE-B028-A01D0708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F2AF-8AC1-4B27-A1E8-82398C79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5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09D1-10EA-48CB-B047-030D7E83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4FCC2-4B2F-4C05-B5A0-ACF87D331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D3618-2AEF-44B9-BE7D-9FFE2A48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C1BA-F5DB-4D08-8526-62FE4AFFFDF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705A8-95F2-441F-99D2-B429523F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2FD41-A887-4AF8-A2DA-E9EF87E2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F2AF-8AC1-4B27-A1E8-82398C79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6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9A78-3077-49B5-8C85-077FE60C7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F8777-5885-4A9B-B0CA-16640B10E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57780-218D-42D7-89A9-EA3DAE04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C1BA-F5DB-4D08-8526-62FE4AFFFDF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959E5-F519-4CAB-9783-CB31EF44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64437-0B62-461B-B734-9F839BD50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F2AF-8AC1-4B27-A1E8-82398C79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3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F74D-B19C-4287-AB99-4AE80A06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96D8-B6C8-4CDD-8FA9-C394E3357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108D5-A0E3-4730-AC8E-95CF8E241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EC005-3859-463C-B999-0AC39A54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C1BA-F5DB-4D08-8526-62FE4AFFFDF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12837-FAB8-43CC-AAE9-5023A80E1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6A535-59C7-4FDE-9A54-D83BC106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F2AF-8AC1-4B27-A1E8-82398C79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7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B79E-348F-4E3E-9B0A-7514C636C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07331-37D5-4BD2-BB30-103A331DE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3EF28-F717-4CC5-BD9F-754A9714E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CC032-74AA-4736-B97A-83A83803F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78800F-11F5-4664-A26A-3545911B7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807F5-E937-4BD8-A7DB-7CB7B7AA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C1BA-F5DB-4D08-8526-62FE4AFFFDF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2127C-1F79-4B4F-B61B-5CDDB72D1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936928-6C0B-48AC-9DD8-1214E14A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F2AF-8AC1-4B27-A1E8-82398C79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5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4F5F-2FF0-440F-BAFA-0E862446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267E06-B276-44A5-B4F8-844A3E10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C1BA-F5DB-4D08-8526-62FE4AFFFDF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FB389-E415-49E0-8BE8-6D55E843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ACFD3-0A5A-4283-B412-91994DE0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F2AF-8AC1-4B27-A1E8-82398C79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2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626A48-3D6C-43AF-B006-70599DCE0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C1BA-F5DB-4D08-8526-62FE4AFFFDF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05D8F-6E5E-4371-80E4-17E4D7FD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00EAE-3EE1-4132-A731-525F3649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F2AF-8AC1-4B27-A1E8-82398C79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7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E629-43B5-42B5-9519-9D4DB093B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22B49-7BB4-46C4-81D2-319BFA3EE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BE679-D7EB-4366-8CA4-3AE6B7991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86B1C-CBE5-4448-91B3-EF6945430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C1BA-F5DB-4D08-8526-62FE4AFFFDF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BEE80-04CE-4F48-8739-AC5807C4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7F4FA-7788-42DF-839A-699556FA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F2AF-8AC1-4B27-A1E8-82398C79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3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C0A1-3EBE-40A3-8809-8E111E17C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3912D-CD15-4E57-A6F2-546D1EFEE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2B30E-49ED-4BFF-A2C7-AF07C252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2393E-DC02-4B78-B116-8040ED97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C1BA-F5DB-4D08-8526-62FE4AFFFDF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50FCF-FB2B-42F4-862C-40471C3A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6218A-F75F-4AA5-A947-27F5DCF3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F2AF-8AC1-4B27-A1E8-82398C79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0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7ED934-BC4B-464F-867B-AB46EBEED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8DC1E-2499-4EEC-97F4-EF9AA55B8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D9136-3190-443E-B8C1-1FBB416B2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3C1BA-F5DB-4D08-8526-62FE4AFFFDF4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C7976-340F-4385-818D-E15A95FEE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DF9B5-98FB-4DCE-B4C5-FBDB8D4C7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EF2AF-8AC1-4B27-A1E8-82398C79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9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44A0F01-71E5-4437-998F-37ECF7E671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6221" r="18480" b="52145"/>
          <a:stretch/>
        </p:blipFill>
        <p:spPr bwMode="auto">
          <a:xfrm>
            <a:off x="-1" y="2598821"/>
            <a:ext cx="12040173" cy="115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8CE4BD-1452-4D29-9C57-16D18C7128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027"/>
          <a:stretch/>
        </p:blipFill>
        <p:spPr>
          <a:xfrm>
            <a:off x="-1" y="3663072"/>
            <a:ext cx="12040172" cy="14051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0B04F3-8AE9-475A-8CB8-27A317BCB961}"/>
              </a:ext>
            </a:extLst>
          </p:cNvPr>
          <p:cNvSpPr txBox="1"/>
          <p:nvPr/>
        </p:nvSpPr>
        <p:spPr>
          <a:xfrm>
            <a:off x="5085388" y="3996313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Data Cleaning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7DC0ED-206E-4DF3-959F-02A825010A53}"/>
              </a:ext>
            </a:extLst>
          </p:cNvPr>
          <p:cNvSpPr txBox="1"/>
          <p:nvPr/>
        </p:nvSpPr>
        <p:spPr>
          <a:xfrm>
            <a:off x="5085388" y="2229489"/>
            <a:ext cx="2677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Data Cleaning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BE1F209-DF59-42A5-BC77-240FE02E63DD}"/>
              </a:ext>
            </a:extLst>
          </p:cNvPr>
          <p:cNvSpPr/>
          <p:nvPr/>
        </p:nvSpPr>
        <p:spPr>
          <a:xfrm>
            <a:off x="11430000" y="3663072"/>
            <a:ext cx="610171" cy="87283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34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0BD483-FCA0-4B76-91C9-C94B7BC623A2}"/>
              </a:ext>
            </a:extLst>
          </p:cNvPr>
          <p:cNvSpPr/>
          <p:nvPr/>
        </p:nvSpPr>
        <p:spPr>
          <a:xfrm>
            <a:off x="1937085" y="348916"/>
            <a:ext cx="8939462" cy="5606716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D79494A-4B31-4760-AB50-56C9300F1E5F}"/>
              </a:ext>
            </a:extLst>
          </p:cNvPr>
          <p:cNvSpPr/>
          <p:nvPr/>
        </p:nvSpPr>
        <p:spPr>
          <a:xfrm>
            <a:off x="2851483" y="4295272"/>
            <a:ext cx="1263316" cy="890338"/>
          </a:xfrm>
          <a:prstGeom prst="roundRect">
            <a:avLst>
              <a:gd name="adj" fmla="val 23424"/>
            </a:avLst>
          </a:prstGeom>
          <a:solidFill>
            <a:srgbClr val="92D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13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Munish K</dc:creator>
  <cp:lastModifiedBy>Munish K</cp:lastModifiedBy>
  <cp:revision>4</cp:revision>
  <dcterms:created xsi:type="dcterms:W3CDTF">2023-05-05T13:55:34Z</dcterms:created>
  <dcterms:modified xsi:type="dcterms:W3CDTF">2023-05-05T14:07:09Z</dcterms:modified>
</cp:coreProperties>
</file>