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4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7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9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9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58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8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63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17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3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0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F75F-2E2C-4F2D-958E-1E0F77A6D7C8}" type="datetimeFigureOut">
              <a:rPr lang="en-SG" smtClean="0"/>
              <a:t>18/6/2021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9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ttachments.office.net/owa/munishkumar001%40suss.edu.sg/service.svc/s/GetAttachmentThumbnail?id=AAMkADc2ZTdmNTk2LWM5Y2EtNDliYy1iMzUwLTg2OGFjMzEyZjcxZABGAAAAAADgPG7rwOFsQoaRUNsWk7tTBwBXbCmQ7CQYRo%2BAB0I1%2FzEcAAAAAAEMAABXbCmQ7CQYRo%2BAB0I1%2FzEcAADZUpMCAAABEgAQADX%2BAHWsa8tCk%2BwKu0uT4Iw%3D&amp;thumbnailType=2&amp;token=eyJhbGciOiJSUzI1NiIsImtpZCI6IjMwODE3OUNFNUY0QjUyRTc4QjJEQjg5NjZCQUY0RUNDMzcyN0FFRUUiLCJ0eXAiOiJKV1QiLCJ4NXQiOiJNSUY1emw5TFV1ZUxMYmlXYTY5T3pEY25ydTQifQ.eyJvcmlnaW4iOiJodHRwczovL291dGxvb2sub2ZmaWNlLmNvbSIsInVjIjoiN2UyODY3MjIwNzUwNDI2OGExYWVmYzFkY2NlMTg4ZDciLCJ2ZXIiOiJFeGNoYW5nZS5DYWxsYmFjay5WMSIsImFwcGN0eHNlbmRlciI6Ik93YURvd25sb2FkQDhiNzkzMjAxLWJlZDctNGFkMC1iMjY1LTNlNmI0MWMyZjViNyIsImlzc3JpbmciOiJXVyIsImFwcGN0eCI6IntcIm1zZXhjaHByb3RcIjpcIm93YVwiLFwicHVpZFwiOlwiMTE1MzgwMTExNzQzMDQ1MTk1NFwiLFwic2NvcGVcIjpcIk93YURvd25sb2FkXCIsXCJvaWRcIjpcIjA1ZDBkYTcxLTRlMTctNGQ1NC05ZmVjLWM0Mjg5YWRjZjRiNFwiLFwicHJpbWFyeXNpZFwiOlwiUy0xLTUtMjEtNjUzODczMzU3LTE4Njg2MTE1MjctOTg5OTI0Njg4LTMwODY4NDk5XCJ9IiwibmJmIjoxNjIzOTc1NjA2LCJleHAiOjE2MjM5NzYyMDYsImlzcyI6IjAwMDAwMDAyLTAwMDAtMGZmMS1jZTAwLTAwMDAwMDAwMDAwMEA4Yjc5MzIwMS1iZWQ3LTRhZDAtYjI2NS0zZTZiNDFjMmY1YjciLCJhdWQiOiIwMDAwMDAwMi0wMDAwLTBmZjEtY2UwMC0wMDAwMDAwMDAwMDAvYXR0YWNobWVudHMub2ZmaWNlLm5ldEA4Yjc5MzIwMS1iZWQ3LTRhZDAtYjI2NS0zZTZiNDFjMmY1YjciLCJoYXBwIjoib3dhIn0.hk2Ijpbwz2NrO4-IRYqXdZo_Kgy9niPMQqoRcrn2FKWYuAEA2nIQ9Bm8O-f4AK-8vPfiFL7SAOF641sTVjcTU7gSyZVeu-b88uyWlKHyknRUM24kfXsBHdnzZip88FZF2sd00qdvWabXZ2DZRKpANwwOiyO0V1qZjZs-yPCbMV6Z4WdporMVdUVB3Qb06BKTn7k2yUhLg386uvcWL51kBZ2sAhCh36cHXmSxwzRSDwJ2JHvNbDlcwj23RWKzLETxeqKTazRD1I2nuYfemWVCCqHDp7vHNPtGniDWvj0ZxCTTorXNg90iT5EujXybmvSx6Je0GCX7D8FEmY_Tsvqehw&amp;X-OWA-CANARY=Zib2HePtyEiQtzzGysDQPJDZsuHuMdkYczQdqm1-CYhPC2fLF875gpR7RVD1HtfLAXSARENYo1k.&amp;owa=outlook.office.com&amp;scriptVer=20210607004.06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" y="574158"/>
            <a:ext cx="12171586" cy="57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Pre-Course Start Meeting 0 – 6</a:t>
            </a:r>
            <a:r>
              <a:rPr lang="en-US" baseline="30000" dirty="0" smtClean="0">
                <a:solidFill>
                  <a:srgbClr val="1F497D"/>
                </a:solidFill>
                <a:latin typeface="Calibri" panose="020F0502020204030204" pitchFamily="34" charset="0"/>
              </a:rPr>
              <a:t>th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 Jul 2021, 6 pm</a:t>
            </a:r>
            <a:endParaRPr lang="en-US" b="0" i="0" dirty="0" smtClean="0">
              <a:solidFill>
                <a:srgbClr val="1F497D"/>
              </a:solidFill>
              <a:effectLst/>
              <a:latin typeface="Calibri" panose="020F0502020204030204" pitchFamily="34" charset="0"/>
            </a:endParaRPr>
          </a:p>
          <a:p>
            <a:pPr marL="742950" indent="-514350">
              <a:buFont typeface="+mj-lt"/>
              <a:buAutoNum type="arabicPeriod"/>
            </a:pP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b="0" i="0" baseline="3000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st</a:t>
            </a: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 : Before 1</a:t>
            </a:r>
            <a:r>
              <a:rPr lang="en-US" b="0" i="0" baseline="3000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st</a:t>
            </a: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week of semester (26 Jul)</a:t>
            </a:r>
          </a:p>
          <a:p>
            <a:pPr marL="1200150" lvl="1" indent="-514350"/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1: 23</a:t>
            </a:r>
            <a:r>
              <a:rPr lang="en-US" baseline="30000" dirty="0" smtClean="0">
                <a:solidFill>
                  <a:srgbClr val="1F497D"/>
                </a:solidFill>
                <a:latin typeface="Calibri" panose="020F0502020204030204" pitchFamily="34" charset="0"/>
              </a:rPr>
              <a:t>rd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 Jul at 5.30 pm</a:t>
            </a:r>
            <a:endParaRPr lang="en-US" b="0" i="0" dirty="0" smtClean="0">
              <a:solidFill>
                <a:srgbClr val="1F497D"/>
              </a:solidFill>
              <a:effectLst/>
              <a:latin typeface="Calibri" panose="020F0502020204030204" pitchFamily="34" charset="0"/>
            </a:endParaRPr>
          </a:p>
          <a:p>
            <a:pPr marL="742950" indent="-514350">
              <a:buFont typeface="+mj-lt"/>
              <a:buAutoNum type="arabicPeriod"/>
            </a:pP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b="0" i="0" baseline="3000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nd</a:t>
            </a: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 : before proposal deadline (16 Aug, 2021, 12 noon)</a:t>
            </a:r>
          </a:p>
          <a:p>
            <a:pPr marL="1028700" lvl="1" indent="-342900"/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2: </a:t>
            </a:r>
            <a:r>
              <a:rPr lang="en-US" b="0" i="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US" b="0" i="0" baseline="3000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Aug 2021 at 5.30 pm</a:t>
            </a:r>
          </a:p>
          <a:p>
            <a:pPr marL="742950" indent="-514350">
              <a:buFont typeface="+mj-lt"/>
              <a:buAutoNum type="arabicPeriod"/>
            </a:pP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b="0" i="0" baseline="3000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rd</a:t>
            </a: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 : before orals (20-25 Sept, 9 am -9 pm)</a:t>
            </a:r>
          </a:p>
          <a:p>
            <a:pPr marL="1200150" lvl="1" indent="-514350"/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3: </a:t>
            </a:r>
            <a:r>
              <a:rPr lang="en-US" dirty="0" smtClean="0">
                <a:solidFill>
                  <a:srgbClr val="201F1E"/>
                </a:solidFill>
                <a:latin typeface="Calibri" panose="020F0502020204030204" pitchFamily="34" charset="0"/>
              </a:rPr>
              <a:t>10</a:t>
            </a:r>
            <a:r>
              <a:rPr lang="en-US" b="0" i="0" baseline="3000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Sept 2021 at 5.30 pm</a:t>
            </a:r>
          </a:p>
          <a:p>
            <a:pPr marL="742950" indent="-514350">
              <a:buFont typeface="+mj-lt"/>
              <a:buAutoNum type="arabicPeriod"/>
            </a:pP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US" b="0" i="0" baseline="3000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&amp; 5</a:t>
            </a:r>
            <a:r>
              <a:rPr lang="en-US" b="0" i="0" baseline="3000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meetings : before final report submission (8 Nov 2021)</a:t>
            </a:r>
          </a:p>
          <a:p>
            <a:pPr marL="1200150" lvl="1" indent="-514350"/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4: </a:t>
            </a:r>
            <a:r>
              <a:rPr lang="en-US" dirty="0" smtClean="0">
                <a:solidFill>
                  <a:srgbClr val="201F1E"/>
                </a:solidFill>
                <a:latin typeface="Calibri" panose="020F0502020204030204" pitchFamily="34" charset="0"/>
              </a:rPr>
              <a:t>15</a:t>
            </a:r>
            <a:r>
              <a:rPr lang="en-US" b="0" i="0" baseline="3000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Oct 2021 at 5.30 pm</a:t>
            </a:r>
          </a:p>
          <a:p>
            <a:pPr marL="1200150" lvl="1" indent="-514350"/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5: </a:t>
            </a:r>
            <a:r>
              <a:rPr lang="en-US" dirty="0" smtClean="0">
                <a:solidFill>
                  <a:srgbClr val="201F1E"/>
                </a:solidFill>
                <a:latin typeface="Calibri" panose="020F0502020204030204" pitchFamily="34" charset="0"/>
              </a:rPr>
              <a:t>29</a:t>
            </a:r>
            <a:r>
              <a:rPr lang="en-US" b="0" i="0" baseline="3000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 smtClean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Sept 2021 at 5.30 pm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</a:rPr>
              <a:t> </a:t>
            </a:r>
            <a:endParaRPr lang="en-US" b="0" i="0" dirty="0" smtClean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963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Kumar</dc:creator>
  <cp:lastModifiedBy>Munish Kumar</cp:lastModifiedBy>
  <cp:revision>4</cp:revision>
  <dcterms:created xsi:type="dcterms:W3CDTF">2021-06-18T00:29:45Z</dcterms:created>
  <dcterms:modified xsi:type="dcterms:W3CDTF">2021-06-18T01:45:02Z</dcterms:modified>
</cp:coreProperties>
</file>