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notesSlides/notesSlide23.xml" ContentType="application/vnd.openxmlformats-officedocument.presentationml.notesSlide+xml"/>
  <Override PartName="/ppt/tags/tag40.xml" ContentType="application/vnd.openxmlformats-officedocument.presentationml.tags+xml"/>
  <Override PartName="/ppt/notesSlides/notesSlide24.xml" ContentType="application/vnd.openxmlformats-officedocument.presentationml.notesSlide+xml"/>
  <Override PartName="/ppt/tags/tag41.xml" ContentType="application/vnd.openxmlformats-officedocument.presentationml.tags+xml"/>
  <Override PartName="/ppt/notesSlides/notesSlide2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2.xml" ContentType="application/vnd.openxmlformats-officedocument.presentationml.notesSlide+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notesSlides/notesSlide34.xml" ContentType="application/vnd.openxmlformats-officedocument.presentationml.notesSlide+xml"/>
  <Override PartName="/ppt/tags/tag55.xml" ContentType="application/vnd.openxmlformats-officedocument.presentationml.tags+xml"/>
  <Override PartName="/ppt/notesSlides/notesSlide35.xml" ContentType="application/vnd.openxmlformats-officedocument.presentationml.notesSlide+xml"/>
  <Override PartName="/ppt/tags/tag56.xml" ContentType="application/vnd.openxmlformats-officedocument.presentationml.tags+xml"/>
  <Override PartName="/ppt/notesSlides/notesSlide36.xml" ContentType="application/vnd.openxmlformats-officedocument.presentationml.notesSlide+xml"/>
  <Override PartName="/ppt/tags/tag57.xml" ContentType="application/vnd.openxmlformats-officedocument.presentationml.tags+xml"/>
  <Override PartName="/ppt/notesSlides/notesSlide37.xml" ContentType="application/vnd.openxmlformats-officedocument.presentationml.notesSlide+xml"/>
  <Override PartName="/ppt/tags/tag58.xml" ContentType="application/vnd.openxmlformats-officedocument.presentationml.tags+xml"/>
  <Override PartName="/ppt/notesSlides/notesSlide3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337" r:id="rId5"/>
    <p:sldId id="257" r:id="rId6"/>
    <p:sldId id="277" r:id="rId7"/>
    <p:sldId id="376" r:id="rId8"/>
    <p:sldId id="383" r:id="rId9"/>
    <p:sldId id="375" r:id="rId10"/>
    <p:sldId id="377" r:id="rId11"/>
    <p:sldId id="462" r:id="rId12"/>
    <p:sldId id="460" r:id="rId13"/>
    <p:sldId id="386" r:id="rId14"/>
    <p:sldId id="387" r:id="rId15"/>
    <p:sldId id="389" r:id="rId16"/>
    <p:sldId id="378" r:id="rId17"/>
    <p:sldId id="268" r:id="rId18"/>
    <p:sldId id="339" r:id="rId19"/>
    <p:sldId id="392" r:id="rId20"/>
    <p:sldId id="394" r:id="rId21"/>
    <p:sldId id="396" r:id="rId22"/>
    <p:sldId id="398" r:id="rId23"/>
    <p:sldId id="399" r:id="rId24"/>
    <p:sldId id="400" r:id="rId25"/>
    <p:sldId id="407" r:id="rId26"/>
    <p:sldId id="379" r:id="rId27"/>
    <p:sldId id="410" r:id="rId28"/>
    <p:sldId id="344" r:id="rId29"/>
    <p:sldId id="411" r:id="rId30"/>
    <p:sldId id="412" r:id="rId31"/>
    <p:sldId id="457" r:id="rId32"/>
    <p:sldId id="416" r:id="rId33"/>
    <p:sldId id="458" r:id="rId34"/>
    <p:sldId id="420" r:id="rId35"/>
    <p:sldId id="422" r:id="rId36"/>
    <p:sldId id="459" r:id="rId37"/>
    <p:sldId id="380" r:id="rId38"/>
    <p:sldId id="426" r:id="rId39"/>
    <p:sldId id="349" r:id="rId40"/>
    <p:sldId id="427" r:id="rId41"/>
    <p:sldId id="428" r:id="rId42"/>
    <p:sldId id="432" r:id="rId43"/>
    <p:sldId id="381" r:id="rId44"/>
    <p:sldId id="437" r:id="rId45"/>
    <p:sldId id="355" r:id="rId46"/>
    <p:sldId id="438" r:id="rId47"/>
    <p:sldId id="441" r:id="rId48"/>
    <p:sldId id="443" r:id="rId49"/>
    <p:sldId id="445" r:id="rId50"/>
    <p:sldId id="449" r:id="rId51"/>
    <p:sldId id="453" r:id="rId52"/>
    <p:sldId id="382" r:id="rId53"/>
    <p:sldId id="456" r:id="rId54"/>
  </p:sldIdLst>
  <p:sldSz cx="9144000" cy="6858000" type="screen4x3"/>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5135" autoAdjust="0"/>
  </p:normalViewPr>
  <p:slideViewPr>
    <p:cSldViewPr snapToGrid="0">
      <p:cViewPr varScale="1">
        <p:scale>
          <a:sx n="93" d="100"/>
          <a:sy n="93" d="100"/>
        </p:scale>
        <p:origin x="2094" y="9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hyperlink" Target="https://www.w3schools.com/sql/sql_where.asp"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3025140"/>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2862</TotalTime>
  <Words>8953</Words>
  <Application>Microsoft Office PowerPoint</Application>
  <PresentationFormat>On-screen Show (4:3)</PresentationFormat>
  <Paragraphs>722</Paragraphs>
  <Slides>50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Courier New</vt:lpstr>
      <vt:lpstr>Palatino Linotype</vt:lpstr>
      <vt:lpstr>Wingdings</vt:lpstr>
      <vt:lpstr>SBIZ</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Ka Yui Karl Wu</cp:lastModifiedBy>
  <cp:revision>208</cp:revision>
  <dcterms:created xsi:type="dcterms:W3CDTF">2012-07-12T02:13:12Z</dcterms:created>
  <dcterms:modified xsi:type="dcterms:W3CDTF">2021-06-29T06:15:12Z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