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49"/>
  </p:notesMasterIdLst>
  <p:sldIdLst>
    <p:sldId id="316" r:id="rId5"/>
    <p:sldId id="310" r:id="rId6"/>
    <p:sldId id="311" r:id="rId7"/>
    <p:sldId id="312" r:id="rId8"/>
    <p:sldId id="321" r:id="rId9"/>
    <p:sldId id="322" r:id="rId10"/>
    <p:sldId id="323" r:id="rId11"/>
    <p:sldId id="295" r:id="rId12"/>
    <p:sldId id="324" r:id="rId13"/>
    <p:sldId id="325" r:id="rId14"/>
    <p:sldId id="359" r:id="rId15"/>
    <p:sldId id="326" r:id="rId16"/>
    <p:sldId id="313" r:id="rId17"/>
    <p:sldId id="347" r:id="rId18"/>
    <p:sldId id="358" r:id="rId19"/>
    <p:sldId id="357" r:id="rId20"/>
    <p:sldId id="360" r:id="rId21"/>
    <p:sldId id="327" r:id="rId22"/>
    <p:sldId id="352" r:id="rId23"/>
    <p:sldId id="350" r:id="rId24"/>
    <p:sldId id="351" r:id="rId25"/>
    <p:sldId id="348" r:id="rId26"/>
    <p:sldId id="361" r:id="rId27"/>
    <p:sldId id="349" r:id="rId28"/>
    <p:sldId id="353" r:id="rId29"/>
    <p:sldId id="356" r:id="rId30"/>
    <p:sldId id="354" r:id="rId31"/>
    <p:sldId id="355" r:id="rId32"/>
    <p:sldId id="362" r:id="rId33"/>
    <p:sldId id="363" r:id="rId34"/>
    <p:sldId id="364" r:id="rId35"/>
    <p:sldId id="365" r:id="rId36"/>
    <p:sldId id="366" r:id="rId37"/>
    <p:sldId id="330" r:id="rId38"/>
    <p:sldId id="367" r:id="rId39"/>
    <p:sldId id="331" r:id="rId40"/>
    <p:sldId id="332" r:id="rId41"/>
    <p:sldId id="368" r:id="rId42"/>
    <p:sldId id="333" r:id="rId43"/>
    <p:sldId id="334" r:id="rId44"/>
    <p:sldId id="336" r:id="rId45"/>
    <p:sldId id="337" r:id="rId46"/>
    <p:sldId id="320" r:id="rId47"/>
    <p:sldId id="308" r:id="rId48"/>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0887635D-C313-4B08-BC12-9F9699369F7D}">
          <p14:sldIdLst>
            <p14:sldId id="316"/>
            <p14:sldId id="310"/>
            <p14:sldId id="311"/>
          </p14:sldIdLst>
        </p14:section>
        <p14:section name="Business Understanding" id="{62043B5A-4A7D-46AE-99BD-A40A4F20107A}">
          <p14:sldIdLst>
            <p14:sldId id="312"/>
            <p14:sldId id="321"/>
            <p14:sldId id="322"/>
          </p14:sldIdLst>
        </p14:section>
        <p14:section name="Literature Review" id="{5E92DCE4-F65D-4E33-B782-C7640BA11493}">
          <p14:sldIdLst>
            <p14:sldId id="323"/>
            <p14:sldId id="295"/>
          </p14:sldIdLst>
        </p14:section>
        <p14:section name="Data Understanding &amp; Preparation" id="{93EC198D-4924-45D3-9F5E-DCAEF9FA529B}">
          <p14:sldIdLst>
            <p14:sldId id="324"/>
            <p14:sldId id="325"/>
            <p14:sldId id="359"/>
            <p14:sldId id="326"/>
            <p14:sldId id="313"/>
            <p14:sldId id="347"/>
            <p14:sldId id="358"/>
            <p14:sldId id="357"/>
            <p14:sldId id="360"/>
          </p14:sldIdLst>
        </p14:section>
        <p14:section name="Modelling" id="{838F0BCD-8848-436D-AD0F-D5FED2BB8FC4}">
          <p14:sldIdLst>
            <p14:sldId id="327"/>
            <p14:sldId id="352"/>
            <p14:sldId id="350"/>
            <p14:sldId id="351"/>
            <p14:sldId id="348"/>
            <p14:sldId id="361"/>
            <p14:sldId id="349"/>
            <p14:sldId id="353"/>
          </p14:sldIdLst>
        </p14:section>
        <p14:section name="Without Feature Selection" id="{2E29FF5C-576B-4B65-B032-791738D05C2C}">
          <p14:sldIdLst>
            <p14:sldId id="356"/>
            <p14:sldId id="354"/>
            <p14:sldId id="355"/>
            <p14:sldId id="362"/>
          </p14:sldIdLst>
        </p14:section>
        <p14:section name="WIth Feature Selection" id="{26EB767A-0FF2-4853-8952-17FB5CB3F39A}">
          <p14:sldIdLst>
            <p14:sldId id="363"/>
            <p14:sldId id="364"/>
            <p14:sldId id="365"/>
            <p14:sldId id="366"/>
          </p14:sldIdLst>
        </p14:section>
        <p14:section name="Evaluation" id="{EFFD07F2-0AEC-4937-943C-D2874CD4D1D1}">
          <p14:sldIdLst>
            <p14:sldId id="330"/>
            <p14:sldId id="367"/>
            <p14:sldId id="331"/>
            <p14:sldId id="332"/>
            <p14:sldId id="368"/>
          </p14:sldIdLst>
        </p14:section>
        <p14:section name="Deployment" id="{EF30E92A-696A-4EB5-B555-8F4555D4B708}">
          <p14:sldIdLst>
            <p14:sldId id="333"/>
            <p14:sldId id="334"/>
          </p14:sldIdLst>
        </p14:section>
        <p14:section name="Recommendation" id="{50D50E89-0C47-4E15-8D9E-08BCD677B7FD}">
          <p14:sldIdLst>
            <p14:sldId id="336"/>
            <p14:sldId id="337"/>
          </p14:sldIdLst>
        </p14:section>
        <p14:section name="Questions &amp; Answers" id="{B331A4EB-AE18-4904-8414-620B41308562}">
          <p14:sldIdLst>
            <p14:sldId id="320"/>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2E14F-6DCD-43AA-8144-616DF0CFFEC8}" v="181" dt="2023-03-20T09:07:43.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0183" autoAdjust="0"/>
  </p:normalViewPr>
  <p:slideViewPr>
    <p:cSldViewPr snapToGrid="0">
      <p:cViewPr>
        <p:scale>
          <a:sx n="75" d="100"/>
          <a:sy n="75" d="100"/>
        </p:scale>
        <p:origin x="1074" y="402"/>
      </p:cViewPr>
      <p:guideLst/>
    </p:cSldViewPr>
  </p:slideViewPr>
  <p:outlineViewPr>
    <p:cViewPr>
      <p:scale>
        <a:sx n="33" d="100"/>
        <a:sy n="33" d="100"/>
      </p:scale>
      <p:origin x="0" y="-3182"/>
    </p:cViewPr>
  </p:outlineViewPr>
  <p:notesTextViewPr>
    <p:cViewPr>
      <p:scale>
        <a:sx n="1" d="1"/>
        <a:sy n="1" d="1"/>
      </p:scale>
      <p:origin x="0" y="0"/>
    </p:cViewPr>
  </p:notesTextViewPr>
  <p:sorterViewPr>
    <p:cViewPr>
      <p:scale>
        <a:sx n="150" d="100"/>
        <a:sy n="150" d="100"/>
      </p:scale>
      <p:origin x="0" y="-118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ALYSSA LAM JIA YU (SBIZ)" userId="c919fe3f-ea8b-4bcf-95e3-3891666bb5a6" providerId="ADAL" clId="{8EA2E14F-6DCD-43AA-8144-616DF0CFFEC8}"/>
    <pc:docChg chg="undo redo custSel addSld delSld modSld sldOrd addSection delSection modSection modNotesMaster">
      <pc:chgData name="# ALYSSA LAM JIA YU (SBIZ)" userId="c919fe3f-ea8b-4bcf-95e3-3891666bb5a6" providerId="ADAL" clId="{8EA2E14F-6DCD-43AA-8144-616DF0CFFEC8}" dt="2023-03-20T09:42:21.637" v="8681"/>
      <pc:docMkLst>
        <pc:docMk/>
      </pc:docMkLst>
      <pc:sldChg chg="delSp modSp del mod">
        <pc:chgData name="# ALYSSA LAM JIA YU (SBIZ)" userId="c919fe3f-ea8b-4bcf-95e3-3891666bb5a6" providerId="ADAL" clId="{8EA2E14F-6DCD-43AA-8144-616DF0CFFEC8}" dt="2023-03-20T08:38:35.194" v="7391" actId="47"/>
        <pc:sldMkLst>
          <pc:docMk/>
          <pc:sldMk cId="783914445" sldId="294"/>
        </pc:sldMkLst>
        <pc:spChg chg="del mod">
          <ac:chgData name="# ALYSSA LAM JIA YU (SBIZ)" userId="c919fe3f-ea8b-4bcf-95e3-3891666bb5a6" providerId="ADAL" clId="{8EA2E14F-6DCD-43AA-8144-616DF0CFFEC8}" dt="2023-03-20T05:07:31.815" v="6440" actId="478"/>
          <ac:spMkLst>
            <pc:docMk/>
            <pc:sldMk cId="783914445" sldId="294"/>
            <ac:spMk id="9" creationId="{5AFB73FF-A287-4A29-A714-A36E83F5B617}"/>
          </ac:spMkLst>
        </pc:spChg>
        <pc:spChg chg="del">
          <ac:chgData name="# ALYSSA LAM JIA YU (SBIZ)" userId="c919fe3f-ea8b-4bcf-95e3-3891666bb5a6" providerId="ADAL" clId="{8EA2E14F-6DCD-43AA-8144-616DF0CFFEC8}" dt="2023-03-19T08:31:01.681" v="3355" actId="478"/>
          <ac:spMkLst>
            <pc:docMk/>
            <pc:sldMk cId="783914445" sldId="294"/>
            <ac:spMk id="10" creationId="{74CF954A-F2F2-4E30-8DBE-7B7645E26EBE}"/>
          </ac:spMkLst>
        </pc:spChg>
      </pc:sldChg>
      <pc:sldChg chg="addSp delSp modSp mod">
        <pc:chgData name="# ALYSSA LAM JIA YU (SBIZ)" userId="c919fe3f-ea8b-4bcf-95e3-3891666bb5a6" providerId="ADAL" clId="{8EA2E14F-6DCD-43AA-8144-616DF0CFFEC8}" dt="2023-03-20T08:39:01.931" v="7411" actId="20577"/>
        <pc:sldMkLst>
          <pc:docMk/>
          <pc:sldMk cId="277827655" sldId="295"/>
        </pc:sldMkLst>
        <pc:spChg chg="del mod">
          <ac:chgData name="# ALYSSA LAM JIA YU (SBIZ)" userId="c919fe3f-ea8b-4bcf-95e3-3891666bb5a6" providerId="ADAL" clId="{8EA2E14F-6DCD-43AA-8144-616DF0CFFEC8}" dt="2023-03-20T05:06:52.638" v="6435" actId="478"/>
          <ac:spMkLst>
            <pc:docMk/>
            <pc:sldMk cId="277827655" sldId="295"/>
            <ac:spMk id="2" creationId="{FB0366A3-E1A4-4204-B17B-317BFA7158A8}"/>
          </ac:spMkLst>
        </pc:spChg>
        <pc:spChg chg="del">
          <ac:chgData name="# ALYSSA LAM JIA YU (SBIZ)" userId="c919fe3f-ea8b-4bcf-95e3-3891666bb5a6" providerId="ADAL" clId="{8EA2E14F-6DCD-43AA-8144-616DF0CFFEC8}" dt="2023-03-19T08:31:10.471" v="3356" actId="478"/>
          <ac:spMkLst>
            <pc:docMk/>
            <pc:sldMk cId="277827655" sldId="295"/>
            <ac:spMk id="3" creationId="{4C8F4E76-CF02-4082-887A-43C592D7D3EC}"/>
          </ac:spMkLst>
        </pc:spChg>
        <pc:spChg chg="mod">
          <ac:chgData name="# ALYSSA LAM JIA YU (SBIZ)" userId="c919fe3f-ea8b-4bcf-95e3-3891666bb5a6" providerId="ADAL" clId="{8EA2E14F-6DCD-43AA-8144-616DF0CFFEC8}" dt="2023-03-15T12:06:05" v="709" actId="20577"/>
          <ac:spMkLst>
            <pc:docMk/>
            <pc:sldMk cId="277827655" sldId="295"/>
            <ac:spMk id="4" creationId="{55E27C7C-4B68-4BBC-BF36-8959D8493E4A}"/>
          </ac:spMkLst>
        </pc:spChg>
        <pc:spChg chg="add del mod">
          <ac:chgData name="# ALYSSA LAM JIA YU (SBIZ)" userId="c919fe3f-ea8b-4bcf-95e3-3891666bb5a6" providerId="ADAL" clId="{8EA2E14F-6DCD-43AA-8144-616DF0CFFEC8}" dt="2023-03-15T14:52:40.046" v="1200" actId="478"/>
          <ac:spMkLst>
            <pc:docMk/>
            <pc:sldMk cId="277827655" sldId="295"/>
            <ac:spMk id="8" creationId="{12E3E0A8-C2B9-DE73-07F4-CA841B900897}"/>
          </ac:spMkLst>
        </pc:spChg>
        <pc:graphicFrameChg chg="mod modGraphic">
          <ac:chgData name="# ALYSSA LAM JIA YU (SBIZ)" userId="c919fe3f-ea8b-4bcf-95e3-3891666bb5a6" providerId="ADAL" clId="{8EA2E14F-6DCD-43AA-8144-616DF0CFFEC8}" dt="2023-03-20T08:39:01.931" v="7411" actId="20577"/>
          <ac:graphicFrameMkLst>
            <pc:docMk/>
            <pc:sldMk cId="277827655" sldId="295"/>
            <ac:graphicFrameMk id="5" creationId="{709A0DA2-E530-420B-ACE1-7D645AE7D06B}"/>
          </ac:graphicFrameMkLst>
        </pc:graphicFrameChg>
        <pc:picChg chg="add del mod">
          <ac:chgData name="# ALYSSA LAM JIA YU (SBIZ)" userId="c919fe3f-ea8b-4bcf-95e3-3891666bb5a6" providerId="ADAL" clId="{8EA2E14F-6DCD-43AA-8144-616DF0CFFEC8}" dt="2023-03-20T05:07:03.390" v="6436" actId="478"/>
          <ac:picMkLst>
            <pc:docMk/>
            <pc:sldMk cId="277827655" sldId="295"/>
            <ac:picMk id="10" creationId="{A3F1DE3D-70C8-D4D8-94F9-0932EB79583D}"/>
          </ac:picMkLst>
        </pc:picChg>
      </pc:sldChg>
      <pc:sldChg chg="delSp modSp del mod">
        <pc:chgData name="# ALYSSA LAM JIA YU (SBIZ)" userId="c919fe3f-ea8b-4bcf-95e3-3891666bb5a6" providerId="ADAL" clId="{8EA2E14F-6DCD-43AA-8144-616DF0CFFEC8}" dt="2023-03-20T07:33:33.379" v="7035" actId="47"/>
        <pc:sldMkLst>
          <pc:docMk/>
          <pc:sldMk cId="3159288639" sldId="303"/>
        </pc:sldMkLst>
        <pc:spChg chg="del mod">
          <ac:chgData name="# ALYSSA LAM JIA YU (SBIZ)" userId="c919fe3f-ea8b-4bcf-95e3-3891666bb5a6" providerId="ADAL" clId="{8EA2E14F-6DCD-43AA-8144-616DF0CFFEC8}" dt="2023-03-20T05:05:13.658" v="6402" actId="478"/>
          <ac:spMkLst>
            <pc:docMk/>
            <pc:sldMk cId="3159288639" sldId="303"/>
            <ac:spMk id="9" creationId="{320229A6-AF6C-40A3-B65A-32069223F3E6}"/>
          </ac:spMkLst>
        </pc:spChg>
        <pc:spChg chg="del">
          <ac:chgData name="# ALYSSA LAM JIA YU (SBIZ)" userId="c919fe3f-ea8b-4bcf-95e3-3891666bb5a6" providerId="ADAL" clId="{8EA2E14F-6DCD-43AA-8144-616DF0CFFEC8}" dt="2023-03-19T08:32:02.164" v="3377" actId="478"/>
          <ac:spMkLst>
            <pc:docMk/>
            <pc:sldMk cId="3159288639" sldId="303"/>
            <ac:spMk id="10" creationId="{482F8203-FCB3-45DA-98E4-57F7C8811E66}"/>
          </ac:spMkLst>
        </pc:spChg>
      </pc:sldChg>
      <pc:sldChg chg="delSp modSp del mod ord">
        <pc:chgData name="# ALYSSA LAM JIA YU (SBIZ)" userId="c919fe3f-ea8b-4bcf-95e3-3891666bb5a6" providerId="ADAL" clId="{8EA2E14F-6DCD-43AA-8144-616DF0CFFEC8}" dt="2023-03-20T07:33:34.488" v="7036" actId="47"/>
        <pc:sldMkLst>
          <pc:docMk/>
          <pc:sldMk cId="3124766000" sldId="304"/>
        </pc:sldMkLst>
        <pc:spChg chg="del mod">
          <ac:chgData name="# ALYSSA LAM JIA YU (SBIZ)" userId="c919fe3f-ea8b-4bcf-95e3-3891666bb5a6" providerId="ADAL" clId="{8EA2E14F-6DCD-43AA-8144-616DF0CFFEC8}" dt="2023-03-20T05:05:16.066" v="6403" actId="478"/>
          <ac:spMkLst>
            <pc:docMk/>
            <pc:sldMk cId="3124766000" sldId="304"/>
            <ac:spMk id="12" creationId="{36F90A55-ADF3-4B84-A78F-945F3B708B82}"/>
          </ac:spMkLst>
        </pc:spChg>
        <pc:spChg chg="del">
          <ac:chgData name="# ALYSSA LAM JIA YU (SBIZ)" userId="c919fe3f-ea8b-4bcf-95e3-3891666bb5a6" providerId="ADAL" clId="{8EA2E14F-6DCD-43AA-8144-616DF0CFFEC8}" dt="2023-03-19T08:32:00.486" v="3376" actId="478"/>
          <ac:spMkLst>
            <pc:docMk/>
            <pc:sldMk cId="3124766000" sldId="304"/>
            <ac:spMk id="13" creationId="{EF085E65-2D14-447B-B9C5-061DC864D86C}"/>
          </ac:spMkLst>
        </pc:spChg>
      </pc:sldChg>
      <pc:sldChg chg="delSp modSp del mod ord">
        <pc:chgData name="# ALYSSA LAM JIA YU (SBIZ)" userId="c919fe3f-ea8b-4bcf-95e3-3891666bb5a6" providerId="ADAL" clId="{8EA2E14F-6DCD-43AA-8144-616DF0CFFEC8}" dt="2023-03-20T06:46:03.462" v="6798" actId="47"/>
        <pc:sldMkLst>
          <pc:docMk/>
          <pc:sldMk cId="1403455250" sldId="305"/>
        </pc:sldMkLst>
        <pc:spChg chg="del mod">
          <ac:chgData name="# ALYSSA LAM JIA YU (SBIZ)" userId="c919fe3f-ea8b-4bcf-95e3-3891666bb5a6" providerId="ADAL" clId="{8EA2E14F-6DCD-43AA-8144-616DF0CFFEC8}" dt="2023-03-20T05:06:08.790" v="6422" actId="478"/>
          <ac:spMkLst>
            <pc:docMk/>
            <pc:sldMk cId="1403455250" sldId="305"/>
            <ac:spMk id="14" creationId="{71E7BD3E-9EF4-458E-AC27-46A4EF5D6106}"/>
          </ac:spMkLst>
        </pc:spChg>
        <pc:spChg chg="del">
          <ac:chgData name="# ALYSSA LAM JIA YU (SBIZ)" userId="c919fe3f-ea8b-4bcf-95e3-3891666bb5a6" providerId="ADAL" clId="{8EA2E14F-6DCD-43AA-8144-616DF0CFFEC8}" dt="2023-03-19T08:31:27.976" v="3362" actId="478"/>
          <ac:spMkLst>
            <pc:docMk/>
            <pc:sldMk cId="1403455250" sldId="305"/>
            <ac:spMk id="15" creationId="{7DE44FFB-E4F8-413A-8706-1704FD4E31B8}"/>
          </ac:spMkLst>
        </pc:spChg>
      </pc:sldChg>
      <pc:sldChg chg="addSp delSp modSp mod">
        <pc:chgData name="# ALYSSA LAM JIA YU (SBIZ)" userId="c919fe3f-ea8b-4bcf-95e3-3891666bb5a6" providerId="ADAL" clId="{8EA2E14F-6DCD-43AA-8144-616DF0CFFEC8}" dt="2023-03-20T09:02:14.654" v="8538" actId="20577"/>
        <pc:sldMkLst>
          <pc:docMk/>
          <pc:sldMk cId="987283912" sldId="308"/>
        </pc:sldMkLst>
        <pc:spChg chg="del mod">
          <ac:chgData name="# ALYSSA LAM JIA YU (SBIZ)" userId="c919fe3f-ea8b-4bcf-95e3-3891666bb5a6" providerId="ADAL" clId="{8EA2E14F-6DCD-43AA-8144-616DF0CFFEC8}" dt="2023-03-20T05:05:02.204" v="6399" actId="478"/>
          <ac:spMkLst>
            <pc:docMk/>
            <pc:sldMk cId="987283912" sldId="308"/>
            <ac:spMk id="12" creationId="{706D5F1F-D562-439A-90CF-588150E70270}"/>
          </ac:spMkLst>
        </pc:spChg>
        <pc:spChg chg="add del">
          <ac:chgData name="# ALYSSA LAM JIA YU (SBIZ)" userId="c919fe3f-ea8b-4bcf-95e3-3891666bb5a6" providerId="ADAL" clId="{8EA2E14F-6DCD-43AA-8144-616DF0CFFEC8}" dt="2023-03-20T05:05:00.313" v="6398" actId="478"/>
          <ac:spMkLst>
            <pc:docMk/>
            <pc:sldMk cId="987283912" sldId="308"/>
            <ac:spMk id="14" creationId="{82B766D7-C47C-4C42-BC77-9A6DD1F3674F}"/>
          </ac:spMkLst>
        </pc:spChg>
        <pc:spChg chg="mod">
          <ac:chgData name="# ALYSSA LAM JIA YU (SBIZ)" userId="c919fe3f-ea8b-4bcf-95e3-3891666bb5a6" providerId="ADAL" clId="{8EA2E14F-6DCD-43AA-8144-616DF0CFFEC8}" dt="2023-03-20T09:02:14.654" v="8538" actId="20577"/>
          <ac:spMkLst>
            <pc:docMk/>
            <pc:sldMk cId="987283912" sldId="308"/>
            <ac:spMk id="34" creationId="{3E796413-D756-477E-9170-1EF1E340CB07}"/>
          </ac:spMkLst>
        </pc:spChg>
      </pc:sldChg>
      <pc:sldChg chg="delSp modSp mod">
        <pc:chgData name="# ALYSSA LAM JIA YU (SBIZ)" userId="c919fe3f-ea8b-4bcf-95e3-3891666bb5a6" providerId="ADAL" clId="{8EA2E14F-6DCD-43AA-8144-616DF0CFFEC8}" dt="2023-03-20T08:45:49.031" v="7449" actId="20577"/>
        <pc:sldMkLst>
          <pc:docMk/>
          <pc:sldMk cId="170988662" sldId="310"/>
        </pc:sldMkLst>
        <pc:spChg chg="del mod">
          <ac:chgData name="# ALYSSA LAM JIA YU (SBIZ)" userId="c919fe3f-ea8b-4bcf-95e3-3891666bb5a6" providerId="ADAL" clId="{8EA2E14F-6DCD-43AA-8144-616DF0CFFEC8}" dt="2023-03-20T05:07:43.698" v="6444" actId="478"/>
          <ac:spMkLst>
            <pc:docMk/>
            <pc:sldMk cId="170988662" sldId="310"/>
            <ac:spMk id="2" creationId="{CCD9AA72-61E2-4CEE-8E0C-A793B0EBE00D}"/>
          </ac:spMkLst>
        </pc:spChg>
        <pc:spChg chg="del">
          <ac:chgData name="# ALYSSA LAM JIA YU (SBIZ)" userId="c919fe3f-ea8b-4bcf-95e3-3891666bb5a6" providerId="ADAL" clId="{8EA2E14F-6DCD-43AA-8144-616DF0CFFEC8}" dt="2023-03-19T08:30:39.733" v="3351" actId="478"/>
          <ac:spMkLst>
            <pc:docMk/>
            <pc:sldMk cId="170988662" sldId="310"/>
            <ac:spMk id="3" creationId="{8FA222E3-EF0C-4EAB-9068-4D5E7574C8DA}"/>
          </ac:spMkLst>
        </pc:spChg>
        <pc:spChg chg="mod">
          <ac:chgData name="# ALYSSA LAM JIA YU (SBIZ)" userId="c919fe3f-ea8b-4bcf-95e3-3891666bb5a6" providerId="ADAL" clId="{8EA2E14F-6DCD-43AA-8144-616DF0CFFEC8}" dt="2023-03-16T14:10:47.958" v="1277" actId="2711"/>
          <ac:spMkLst>
            <pc:docMk/>
            <pc:sldMk cId="170988662" sldId="310"/>
            <ac:spMk id="4" creationId="{C54FA453-CA6F-4ED8-B4B2-61C3D67FF6E5}"/>
          </ac:spMkLst>
        </pc:spChg>
        <pc:spChg chg="mod">
          <ac:chgData name="# ALYSSA LAM JIA YU (SBIZ)" userId="c919fe3f-ea8b-4bcf-95e3-3891666bb5a6" providerId="ADAL" clId="{8EA2E14F-6DCD-43AA-8144-616DF0CFFEC8}" dt="2023-03-20T08:45:49.031" v="7449" actId="20577"/>
          <ac:spMkLst>
            <pc:docMk/>
            <pc:sldMk cId="170988662" sldId="310"/>
            <ac:spMk id="5" creationId="{F01866DD-53C9-4AF0-9E9A-BF19D245E8C6}"/>
          </ac:spMkLst>
        </pc:spChg>
      </pc:sldChg>
      <pc:sldChg chg="addSp delSp modSp mod setBg modNotesTx">
        <pc:chgData name="# ALYSSA LAM JIA YU (SBIZ)" userId="c919fe3f-ea8b-4bcf-95e3-3891666bb5a6" providerId="ADAL" clId="{8EA2E14F-6DCD-43AA-8144-616DF0CFFEC8}" dt="2023-03-20T09:03:22.925" v="8556" actId="20577"/>
        <pc:sldMkLst>
          <pc:docMk/>
          <pc:sldMk cId="1087605110" sldId="311"/>
        </pc:sldMkLst>
        <pc:spChg chg="mod">
          <ac:chgData name="# ALYSSA LAM JIA YU (SBIZ)" userId="c919fe3f-ea8b-4bcf-95e3-3891666bb5a6" providerId="ADAL" clId="{8EA2E14F-6DCD-43AA-8144-616DF0CFFEC8}" dt="2023-03-15T11:46:41.255" v="359" actId="26606"/>
          <ac:spMkLst>
            <pc:docMk/>
            <pc:sldMk cId="1087605110" sldId="311"/>
            <ac:spMk id="2" creationId="{1B77DE92-075C-43EC-8CB3-D334B9CF38D5}"/>
          </ac:spMkLst>
        </pc:spChg>
        <pc:spChg chg="mod">
          <ac:chgData name="# ALYSSA LAM JIA YU (SBIZ)" userId="c919fe3f-ea8b-4bcf-95e3-3891666bb5a6" providerId="ADAL" clId="{8EA2E14F-6DCD-43AA-8144-616DF0CFFEC8}" dt="2023-03-20T09:03:22.925" v="8556" actId="20577"/>
          <ac:spMkLst>
            <pc:docMk/>
            <pc:sldMk cId="1087605110" sldId="311"/>
            <ac:spMk id="3" creationId="{065994E4-45F6-40E9-98B7-10B9F6F0503C}"/>
          </ac:spMkLst>
        </pc:spChg>
        <pc:spChg chg="del mod">
          <ac:chgData name="# ALYSSA LAM JIA YU (SBIZ)" userId="c919fe3f-ea8b-4bcf-95e3-3891666bb5a6" providerId="ADAL" clId="{8EA2E14F-6DCD-43AA-8144-616DF0CFFEC8}" dt="2023-03-20T05:07:40.833" v="6443" actId="478"/>
          <ac:spMkLst>
            <pc:docMk/>
            <pc:sldMk cId="1087605110" sldId="311"/>
            <ac:spMk id="4" creationId="{07A2CE36-90A6-4F11-9E0A-6B9138AACEDE}"/>
          </ac:spMkLst>
        </pc:spChg>
        <pc:spChg chg="del mod ord">
          <ac:chgData name="# ALYSSA LAM JIA YU (SBIZ)" userId="c919fe3f-ea8b-4bcf-95e3-3891666bb5a6" providerId="ADAL" clId="{8EA2E14F-6DCD-43AA-8144-616DF0CFFEC8}" dt="2023-03-19T08:30:43.756" v="3352" actId="478"/>
          <ac:spMkLst>
            <pc:docMk/>
            <pc:sldMk cId="1087605110" sldId="311"/>
            <ac:spMk id="5" creationId="{E3ADE6CB-2448-465E-9919-7454477A9383}"/>
          </ac:spMkLst>
        </pc:spChg>
        <pc:spChg chg="mod">
          <ac:chgData name="# ALYSSA LAM JIA YU (SBIZ)" userId="c919fe3f-ea8b-4bcf-95e3-3891666bb5a6" providerId="ADAL" clId="{8EA2E14F-6DCD-43AA-8144-616DF0CFFEC8}" dt="2023-03-15T11:46:41.255" v="359" actId="26606"/>
          <ac:spMkLst>
            <pc:docMk/>
            <pc:sldMk cId="1087605110" sldId="311"/>
            <ac:spMk id="6" creationId="{6034D430-E0CC-4442-BDFA-D14BE301741E}"/>
          </ac:spMkLst>
        </pc:spChg>
        <pc:spChg chg="add mod">
          <ac:chgData name="# ALYSSA LAM JIA YU (SBIZ)" userId="c919fe3f-ea8b-4bcf-95e3-3891666bb5a6" providerId="ADAL" clId="{8EA2E14F-6DCD-43AA-8144-616DF0CFFEC8}" dt="2023-03-18T04:05:38.193" v="1792" actId="20577"/>
          <ac:spMkLst>
            <pc:docMk/>
            <pc:sldMk cId="1087605110" sldId="311"/>
            <ac:spMk id="7" creationId="{DA098A49-7823-3FE1-F4C6-F3A2F7DC3B78}"/>
          </ac:spMkLst>
        </pc:spChg>
        <pc:spChg chg="add del">
          <ac:chgData name="# ALYSSA LAM JIA YU (SBIZ)" userId="c919fe3f-ea8b-4bcf-95e3-3891666bb5a6" providerId="ADAL" clId="{8EA2E14F-6DCD-43AA-8144-616DF0CFFEC8}" dt="2023-03-15T11:46:41.255" v="359" actId="26606"/>
          <ac:spMkLst>
            <pc:docMk/>
            <pc:sldMk cId="1087605110" sldId="311"/>
            <ac:spMk id="14" creationId="{2FD33B50-DCFC-4FC8-86E6-220C10042223}"/>
          </ac:spMkLst>
        </pc:spChg>
        <pc:spChg chg="add del">
          <ac:chgData name="# ALYSSA LAM JIA YU (SBIZ)" userId="c919fe3f-ea8b-4bcf-95e3-3891666bb5a6" providerId="ADAL" clId="{8EA2E14F-6DCD-43AA-8144-616DF0CFFEC8}" dt="2023-03-15T11:46:41.255" v="359" actId="26606"/>
          <ac:spMkLst>
            <pc:docMk/>
            <pc:sldMk cId="1087605110" sldId="311"/>
            <ac:spMk id="16" creationId="{B0C822EA-49C6-4B57-89F4-2F6A54365C59}"/>
          </ac:spMkLst>
        </pc:spChg>
        <pc:spChg chg="add del">
          <ac:chgData name="# ALYSSA LAM JIA YU (SBIZ)" userId="c919fe3f-ea8b-4bcf-95e3-3891666bb5a6" providerId="ADAL" clId="{8EA2E14F-6DCD-43AA-8144-616DF0CFFEC8}" dt="2023-03-15T11:46:41.255" v="359" actId="26606"/>
          <ac:spMkLst>
            <pc:docMk/>
            <pc:sldMk cId="1087605110" sldId="311"/>
            <ac:spMk id="18" creationId="{6CB927A4-E432-4310-9CD5-E89FF5063179}"/>
          </ac:spMkLst>
        </pc:spChg>
        <pc:spChg chg="add del">
          <ac:chgData name="# ALYSSA LAM JIA YU (SBIZ)" userId="c919fe3f-ea8b-4bcf-95e3-3891666bb5a6" providerId="ADAL" clId="{8EA2E14F-6DCD-43AA-8144-616DF0CFFEC8}" dt="2023-03-15T11:46:41.255" v="359" actId="26606"/>
          <ac:spMkLst>
            <pc:docMk/>
            <pc:sldMk cId="1087605110" sldId="311"/>
            <ac:spMk id="20" creationId="{E3020543-B24B-4EC4-8FFC-8DD88EEA91A8}"/>
          </ac:spMkLst>
        </pc:spChg>
        <pc:spChg chg="add del">
          <ac:chgData name="# ALYSSA LAM JIA YU (SBIZ)" userId="c919fe3f-ea8b-4bcf-95e3-3891666bb5a6" providerId="ADAL" clId="{8EA2E14F-6DCD-43AA-8144-616DF0CFFEC8}" dt="2023-03-15T11:46:41.255" v="359" actId="26606"/>
          <ac:spMkLst>
            <pc:docMk/>
            <pc:sldMk cId="1087605110" sldId="311"/>
            <ac:spMk id="22" creationId="{1453BF6C-B012-48B7-B4E8-6D7AC7C27D02}"/>
          </ac:spMkLst>
        </pc:spChg>
        <pc:picChg chg="add del">
          <ac:chgData name="# ALYSSA LAM JIA YU (SBIZ)" userId="c919fe3f-ea8b-4bcf-95e3-3891666bb5a6" providerId="ADAL" clId="{8EA2E14F-6DCD-43AA-8144-616DF0CFFEC8}" dt="2023-03-15T11:46:41.255" v="359" actId="26606"/>
          <ac:picMkLst>
            <pc:docMk/>
            <pc:sldMk cId="1087605110" sldId="311"/>
            <ac:picMk id="8" creationId="{B45CD227-422A-8485-C4EF-98F862776CCA}"/>
          </ac:picMkLst>
        </pc:picChg>
        <pc:cxnChg chg="add del">
          <ac:chgData name="# ALYSSA LAM JIA YU (SBIZ)" userId="c919fe3f-ea8b-4bcf-95e3-3891666bb5a6" providerId="ADAL" clId="{8EA2E14F-6DCD-43AA-8144-616DF0CFFEC8}" dt="2023-03-15T11:46:41.255" v="359" actId="26606"/>
          <ac:cxnSpMkLst>
            <pc:docMk/>
            <pc:sldMk cId="1087605110" sldId="311"/>
            <ac:cxnSpMk id="12" creationId="{5C05CAAB-DBA2-4548-AD5F-01BB97FBB207}"/>
          </ac:cxnSpMkLst>
        </pc:cxnChg>
        <pc:cxnChg chg="add del">
          <ac:chgData name="# ALYSSA LAM JIA YU (SBIZ)" userId="c919fe3f-ea8b-4bcf-95e3-3891666bb5a6" providerId="ADAL" clId="{8EA2E14F-6DCD-43AA-8144-616DF0CFFEC8}" dt="2023-03-15T11:46:41.255" v="359" actId="26606"/>
          <ac:cxnSpMkLst>
            <pc:docMk/>
            <pc:sldMk cId="1087605110" sldId="311"/>
            <ac:cxnSpMk id="24" creationId="{C27ECE09-20A7-4AE8-973B-F66776C1113E}"/>
          </ac:cxnSpMkLst>
        </pc:cxnChg>
      </pc:sldChg>
      <pc:sldChg chg="addSp delSp modSp mod setBg">
        <pc:chgData name="# ALYSSA LAM JIA YU (SBIZ)" userId="c919fe3f-ea8b-4bcf-95e3-3891666bb5a6" providerId="ADAL" clId="{8EA2E14F-6DCD-43AA-8144-616DF0CFFEC8}" dt="2023-03-15T11:47:08.271" v="361" actId="26606"/>
        <pc:sldMkLst>
          <pc:docMk/>
          <pc:sldMk cId="200544739" sldId="312"/>
        </pc:sldMkLst>
        <pc:spChg chg="mod">
          <ac:chgData name="# ALYSSA LAM JIA YU (SBIZ)" userId="c919fe3f-ea8b-4bcf-95e3-3891666bb5a6" providerId="ADAL" clId="{8EA2E14F-6DCD-43AA-8144-616DF0CFFEC8}" dt="2023-03-15T11:47:08.271" v="361" actId="26606"/>
          <ac:spMkLst>
            <pc:docMk/>
            <pc:sldMk cId="200544739" sldId="312"/>
            <ac:spMk id="2" creationId="{8460295B-54B9-4937-90E3-BAB9CE69E30B}"/>
          </ac:spMkLst>
        </pc:spChg>
        <pc:spChg chg="mod">
          <ac:chgData name="# ALYSSA LAM JIA YU (SBIZ)" userId="c919fe3f-ea8b-4bcf-95e3-3891666bb5a6" providerId="ADAL" clId="{8EA2E14F-6DCD-43AA-8144-616DF0CFFEC8}" dt="2023-03-15T11:47:08.271" v="361" actId="26606"/>
          <ac:spMkLst>
            <pc:docMk/>
            <pc:sldMk cId="200544739" sldId="312"/>
            <ac:spMk id="4" creationId="{D51A6D85-3837-435F-A342-5A3F98172B12}"/>
          </ac:spMkLst>
        </pc:spChg>
        <pc:spChg chg="add del">
          <ac:chgData name="# ALYSSA LAM JIA YU (SBIZ)" userId="c919fe3f-ea8b-4bcf-95e3-3891666bb5a6" providerId="ADAL" clId="{8EA2E14F-6DCD-43AA-8144-616DF0CFFEC8}" dt="2023-03-15T11:47:08.271" v="361" actId="26606"/>
          <ac:spMkLst>
            <pc:docMk/>
            <pc:sldMk cId="200544739" sldId="312"/>
            <ac:spMk id="47" creationId="{158B3569-73B2-4D05-8E95-886A6EE17F1F}"/>
          </ac:spMkLst>
        </pc:spChg>
        <pc:spChg chg="add del">
          <ac:chgData name="# ALYSSA LAM JIA YU (SBIZ)" userId="c919fe3f-ea8b-4bcf-95e3-3891666bb5a6" providerId="ADAL" clId="{8EA2E14F-6DCD-43AA-8144-616DF0CFFEC8}" dt="2023-03-15T11:47:08.271" v="361" actId="26606"/>
          <ac:spMkLst>
            <pc:docMk/>
            <pc:sldMk cId="200544739" sldId="312"/>
            <ac:spMk id="49" creationId="{2D92A843-3FA1-4DFF-99F6-47FA457D7C2E}"/>
          </ac:spMkLst>
        </pc:spChg>
        <pc:spChg chg="add del">
          <ac:chgData name="# ALYSSA LAM JIA YU (SBIZ)" userId="c919fe3f-ea8b-4bcf-95e3-3891666bb5a6" providerId="ADAL" clId="{8EA2E14F-6DCD-43AA-8144-616DF0CFFEC8}" dt="2023-03-15T11:47:08.271" v="361" actId="26606"/>
          <ac:spMkLst>
            <pc:docMk/>
            <pc:sldMk cId="200544739" sldId="312"/>
            <ac:spMk id="51" creationId="{B71758F4-3F46-45DA-8AC5-4E508DA080BA}"/>
          </ac:spMkLst>
        </pc:spChg>
        <pc:spChg chg="add del">
          <ac:chgData name="# ALYSSA LAM JIA YU (SBIZ)" userId="c919fe3f-ea8b-4bcf-95e3-3891666bb5a6" providerId="ADAL" clId="{8EA2E14F-6DCD-43AA-8144-616DF0CFFEC8}" dt="2023-03-15T11:47:08.271" v="361" actId="26606"/>
          <ac:spMkLst>
            <pc:docMk/>
            <pc:sldMk cId="200544739" sldId="312"/>
            <ac:spMk id="53" creationId="{8550FED7-7C32-42BB-98DB-30272A6331A9}"/>
          </ac:spMkLst>
        </pc:spChg>
        <pc:picChg chg="mod">
          <ac:chgData name="# ALYSSA LAM JIA YU (SBIZ)" userId="c919fe3f-ea8b-4bcf-95e3-3891666bb5a6" providerId="ADAL" clId="{8EA2E14F-6DCD-43AA-8144-616DF0CFFEC8}" dt="2023-03-15T11:47:08.271" v="361" actId="26606"/>
          <ac:picMkLst>
            <pc:docMk/>
            <pc:sldMk cId="200544739" sldId="312"/>
            <ac:picMk id="40" creationId="{349B49B8-DB39-4E92-A441-F8078B215C32}"/>
          </ac:picMkLst>
        </pc:picChg>
        <pc:cxnChg chg="add del">
          <ac:chgData name="# ALYSSA LAM JIA YU (SBIZ)" userId="c919fe3f-ea8b-4bcf-95e3-3891666bb5a6" providerId="ADAL" clId="{8EA2E14F-6DCD-43AA-8144-616DF0CFFEC8}" dt="2023-03-15T11:47:08.271" v="361" actId="26606"/>
          <ac:cxnSpMkLst>
            <pc:docMk/>
            <pc:sldMk cId="200544739" sldId="312"/>
            <ac:cxnSpMk id="45" creationId="{D1B787A8-0D67-4B7E-9B48-86BD906AB6B5}"/>
          </ac:cxnSpMkLst>
        </pc:cxnChg>
        <pc:cxnChg chg="add del">
          <ac:chgData name="# ALYSSA LAM JIA YU (SBIZ)" userId="c919fe3f-ea8b-4bcf-95e3-3891666bb5a6" providerId="ADAL" clId="{8EA2E14F-6DCD-43AA-8144-616DF0CFFEC8}" dt="2023-03-15T11:47:08.271" v="361" actId="26606"/>
          <ac:cxnSpMkLst>
            <pc:docMk/>
            <pc:sldMk cId="200544739" sldId="312"/>
            <ac:cxnSpMk id="55" creationId="{56020367-4FD5-4596-8E10-C5F095CD8DBF}"/>
          </ac:cxnSpMkLst>
        </pc:cxnChg>
      </pc:sldChg>
      <pc:sldChg chg="delSp modSp mod ord">
        <pc:chgData name="# ALYSSA LAM JIA YU (SBIZ)" userId="c919fe3f-ea8b-4bcf-95e3-3891666bb5a6" providerId="ADAL" clId="{8EA2E14F-6DCD-43AA-8144-616DF0CFFEC8}" dt="2023-03-20T05:06:33.011" v="6427" actId="478"/>
        <pc:sldMkLst>
          <pc:docMk/>
          <pc:sldMk cId="3548834685" sldId="313"/>
        </pc:sldMkLst>
        <pc:spChg chg="del mod">
          <ac:chgData name="# ALYSSA LAM JIA YU (SBIZ)" userId="c919fe3f-ea8b-4bcf-95e3-3891666bb5a6" providerId="ADAL" clId="{8EA2E14F-6DCD-43AA-8144-616DF0CFFEC8}" dt="2023-03-20T05:06:33.011" v="6427" actId="478"/>
          <ac:spMkLst>
            <pc:docMk/>
            <pc:sldMk cId="3548834685" sldId="313"/>
            <ac:spMk id="2" creationId="{61F19CDF-728C-43C9-B45B-B516ABB1F760}"/>
          </ac:spMkLst>
        </pc:spChg>
        <pc:spChg chg="mod">
          <ac:chgData name="# ALYSSA LAM JIA YU (SBIZ)" userId="c919fe3f-ea8b-4bcf-95e3-3891666bb5a6" providerId="ADAL" clId="{8EA2E14F-6DCD-43AA-8144-616DF0CFFEC8}" dt="2023-03-20T05:01:41.529" v="6368" actId="207"/>
          <ac:spMkLst>
            <pc:docMk/>
            <pc:sldMk cId="3548834685" sldId="313"/>
            <ac:spMk id="3" creationId="{56C9419A-CFA6-4C0B-9B57-57594DAD8B0A}"/>
          </ac:spMkLst>
        </pc:spChg>
        <pc:spChg chg="del mod">
          <ac:chgData name="# ALYSSA LAM JIA YU (SBIZ)" userId="c919fe3f-ea8b-4bcf-95e3-3891666bb5a6" providerId="ADAL" clId="{8EA2E14F-6DCD-43AA-8144-616DF0CFFEC8}" dt="2023-03-19T19:25:01.558" v="5164" actId="478"/>
          <ac:spMkLst>
            <pc:docMk/>
            <pc:sldMk cId="3548834685" sldId="313"/>
            <ac:spMk id="4" creationId="{598ED082-1206-4887-856E-36B49E90DA99}"/>
          </ac:spMkLst>
        </pc:spChg>
        <pc:spChg chg="del">
          <ac:chgData name="# ALYSSA LAM JIA YU (SBIZ)" userId="c919fe3f-ea8b-4bcf-95e3-3891666bb5a6" providerId="ADAL" clId="{8EA2E14F-6DCD-43AA-8144-616DF0CFFEC8}" dt="2023-03-19T08:31:17.158" v="3358" actId="478"/>
          <ac:spMkLst>
            <pc:docMk/>
            <pc:sldMk cId="3548834685" sldId="313"/>
            <ac:spMk id="5" creationId="{5D0BFD04-3B53-4CC9-BED5-4F6098F21BE8}"/>
          </ac:spMkLst>
        </pc:spChg>
        <pc:spChg chg="del">
          <ac:chgData name="# ALYSSA LAM JIA YU (SBIZ)" userId="c919fe3f-ea8b-4bcf-95e3-3891666bb5a6" providerId="ADAL" clId="{8EA2E14F-6DCD-43AA-8144-616DF0CFFEC8}" dt="2023-03-15T11:50:40.621" v="447" actId="478"/>
          <ac:spMkLst>
            <pc:docMk/>
            <pc:sldMk cId="3548834685" sldId="313"/>
            <ac:spMk id="7" creationId="{F0F5593E-CA17-4C7C-A850-092E1004DC87}"/>
          </ac:spMkLst>
        </pc:spChg>
        <pc:picChg chg="mod">
          <ac:chgData name="# ALYSSA LAM JIA YU (SBIZ)" userId="c919fe3f-ea8b-4bcf-95e3-3891666bb5a6" providerId="ADAL" clId="{8EA2E14F-6DCD-43AA-8144-616DF0CFFEC8}" dt="2023-03-15T11:50:30.989" v="384" actId="1076"/>
          <ac:picMkLst>
            <pc:docMk/>
            <pc:sldMk cId="3548834685" sldId="313"/>
            <ac:picMk id="6" creationId="{87F91112-A5C0-4B96-AC4C-D38E24BA9331}"/>
          </ac:picMkLst>
        </pc:picChg>
      </pc:sldChg>
      <pc:sldChg chg="delSp modSp del mod">
        <pc:chgData name="# ALYSSA LAM JIA YU (SBIZ)" userId="c919fe3f-ea8b-4bcf-95e3-3891666bb5a6" providerId="ADAL" clId="{8EA2E14F-6DCD-43AA-8144-616DF0CFFEC8}" dt="2023-03-20T08:39:21.364" v="7415" actId="47"/>
        <pc:sldMkLst>
          <pc:docMk/>
          <pc:sldMk cId="2575622983" sldId="314"/>
        </pc:sldMkLst>
        <pc:spChg chg="del mod">
          <ac:chgData name="# ALYSSA LAM JIA YU (SBIZ)" userId="c919fe3f-ea8b-4bcf-95e3-3891666bb5a6" providerId="ADAL" clId="{8EA2E14F-6DCD-43AA-8144-616DF0CFFEC8}" dt="2023-03-20T05:06:43.029" v="6431" actId="478"/>
          <ac:spMkLst>
            <pc:docMk/>
            <pc:sldMk cId="2575622983" sldId="314"/>
            <ac:spMk id="2" creationId="{F9746217-A2C2-40AC-A1F0-9F05F56BF07F}"/>
          </ac:spMkLst>
        </pc:spChg>
        <pc:spChg chg="del">
          <ac:chgData name="# ALYSSA LAM JIA YU (SBIZ)" userId="c919fe3f-ea8b-4bcf-95e3-3891666bb5a6" providerId="ADAL" clId="{8EA2E14F-6DCD-43AA-8144-616DF0CFFEC8}" dt="2023-03-19T08:31:20.794" v="3359" actId="478"/>
          <ac:spMkLst>
            <pc:docMk/>
            <pc:sldMk cId="2575622983" sldId="314"/>
            <ac:spMk id="3" creationId="{380CE4E2-F4ED-4D0E-A820-A100AF637CEB}"/>
          </ac:spMkLst>
        </pc:spChg>
      </pc:sldChg>
      <pc:sldChg chg="delSp modSp del mod">
        <pc:chgData name="# ALYSSA LAM JIA YU (SBIZ)" userId="c919fe3f-ea8b-4bcf-95e3-3891666bb5a6" providerId="ADAL" clId="{8EA2E14F-6DCD-43AA-8144-616DF0CFFEC8}" dt="2023-03-20T09:06:41.214" v="8579" actId="47"/>
        <pc:sldMkLst>
          <pc:docMk/>
          <pc:sldMk cId="2287074839" sldId="315"/>
        </pc:sldMkLst>
        <pc:spChg chg="del mod">
          <ac:chgData name="# ALYSSA LAM JIA YU (SBIZ)" userId="c919fe3f-ea8b-4bcf-95e3-3891666bb5a6" providerId="ADAL" clId="{8EA2E14F-6DCD-43AA-8144-616DF0CFFEC8}" dt="2023-03-20T05:05:11.452" v="6401" actId="478"/>
          <ac:spMkLst>
            <pc:docMk/>
            <pc:sldMk cId="2287074839" sldId="315"/>
            <ac:spMk id="2" creationId="{95CC0658-D4AB-4A7E-9E6F-7855E296382C}"/>
          </ac:spMkLst>
        </pc:spChg>
        <pc:spChg chg="del">
          <ac:chgData name="# ALYSSA LAM JIA YU (SBIZ)" userId="c919fe3f-ea8b-4bcf-95e3-3891666bb5a6" providerId="ADAL" clId="{8EA2E14F-6DCD-43AA-8144-616DF0CFFEC8}" dt="2023-03-19T08:32:04.630" v="3378" actId="478"/>
          <ac:spMkLst>
            <pc:docMk/>
            <pc:sldMk cId="2287074839" sldId="315"/>
            <ac:spMk id="3" creationId="{911692A6-6271-47C8-8EC7-04C6C83F716F}"/>
          </ac:spMkLst>
        </pc:spChg>
      </pc:sldChg>
      <pc:sldChg chg="addSp delSp modSp mod setBg setClrOvrMap">
        <pc:chgData name="# ALYSSA LAM JIA YU (SBIZ)" userId="c919fe3f-ea8b-4bcf-95e3-3891666bb5a6" providerId="ADAL" clId="{8EA2E14F-6DCD-43AA-8144-616DF0CFFEC8}" dt="2023-03-15T11:46:07.989" v="357" actId="26606"/>
        <pc:sldMkLst>
          <pc:docMk/>
          <pc:sldMk cId="1917632219" sldId="316"/>
        </pc:sldMkLst>
        <pc:spChg chg="mod">
          <ac:chgData name="# ALYSSA LAM JIA YU (SBIZ)" userId="c919fe3f-ea8b-4bcf-95e3-3891666bb5a6" providerId="ADAL" clId="{8EA2E14F-6DCD-43AA-8144-616DF0CFFEC8}" dt="2023-03-15T11:46:07.989" v="357" actId="26606"/>
          <ac:spMkLst>
            <pc:docMk/>
            <pc:sldMk cId="1917632219" sldId="316"/>
            <ac:spMk id="2" creationId="{B2AE4F1D-F101-4E88-9698-51D314EF2EB5}"/>
          </ac:spMkLst>
        </pc:spChg>
        <pc:spChg chg="mod">
          <ac:chgData name="# ALYSSA LAM JIA YU (SBIZ)" userId="c919fe3f-ea8b-4bcf-95e3-3891666bb5a6" providerId="ADAL" clId="{8EA2E14F-6DCD-43AA-8144-616DF0CFFEC8}" dt="2023-03-15T11:46:07.989" v="357" actId="26606"/>
          <ac:spMkLst>
            <pc:docMk/>
            <pc:sldMk cId="1917632219" sldId="316"/>
            <ac:spMk id="3" creationId="{92726762-2B23-4F53-9DBB-96441A2A51BB}"/>
          </ac:spMkLst>
        </pc:spChg>
        <pc:spChg chg="add del">
          <ac:chgData name="# ALYSSA LAM JIA YU (SBIZ)" userId="c919fe3f-ea8b-4bcf-95e3-3891666bb5a6" providerId="ADAL" clId="{8EA2E14F-6DCD-43AA-8144-616DF0CFFEC8}" dt="2023-03-15T11:46:07.989" v="357" actId="26606"/>
          <ac:spMkLst>
            <pc:docMk/>
            <pc:sldMk cId="1917632219" sldId="316"/>
            <ac:spMk id="12" creationId="{0671A8AE-40A1-4631-A6B8-581AFF065482}"/>
          </ac:spMkLst>
        </pc:spChg>
        <pc:spChg chg="add del">
          <ac:chgData name="# ALYSSA LAM JIA YU (SBIZ)" userId="c919fe3f-ea8b-4bcf-95e3-3891666bb5a6" providerId="ADAL" clId="{8EA2E14F-6DCD-43AA-8144-616DF0CFFEC8}" dt="2023-03-15T11:46:07.989" v="357" actId="26606"/>
          <ac:spMkLst>
            <pc:docMk/>
            <pc:sldMk cId="1917632219" sldId="316"/>
            <ac:spMk id="14" creationId="{A44CD100-6267-4E62-AA64-2182A3A6A1C0}"/>
          </ac:spMkLst>
        </pc:spChg>
        <pc:picChg chg="mod ord">
          <ac:chgData name="# ALYSSA LAM JIA YU (SBIZ)" userId="c919fe3f-ea8b-4bcf-95e3-3891666bb5a6" providerId="ADAL" clId="{8EA2E14F-6DCD-43AA-8144-616DF0CFFEC8}" dt="2023-03-15T11:46:07.989" v="357" actId="26606"/>
          <ac:picMkLst>
            <pc:docMk/>
            <pc:sldMk cId="1917632219" sldId="316"/>
            <ac:picMk id="5" creationId="{B5F22C11-4FE3-4065-96C3-C3A1E470B97A}"/>
          </ac:picMkLst>
        </pc:picChg>
        <pc:cxnChg chg="add del">
          <ac:chgData name="# ALYSSA LAM JIA YU (SBIZ)" userId="c919fe3f-ea8b-4bcf-95e3-3891666bb5a6" providerId="ADAL" clId="{8EA2E14F-6DCD-43AA-8144-616DF0CFFEC8}" dt="2023-03-15T11:46:07.989" v="357" actId="26606"/>
          <ac:cxnSpMkLst>
            <pc:docMk/>
            <pc:sldMk cId="1917632219" sldId="316"/>
            <ac:cxnSpMk id="10" creationId="{D1B787A8-0D67-4B7E-9B48-86BD906AB6B5}"/>
          </ac:cxnSpMkLst>
        </pc:cxnChg>
      </pc:sldChg>
      <pc:sldChg chg="addSp delSp modSp del mod modShow">
        <pc:chgData name="# ALYSSA LAM JIA YU (SBIZ)" userId="c919fe3f-ea8b-4bcf-95e3-3891666bb5a6" providerId="ADAL" clId="{8EA2E14F-6DCD-43AA-8144-616DF0CFFEC8}" dt="2023-03-20T09:02:39.756" v="8539" actId="2696"/>
        <pc:sldMkLst>
          <pc:docMk/>
          <pc:sldMk cId="2731548105" sldId="319"/>
        </pc:sldMkLst>
        <pc:spChg chg="del">
          <ac:chgData name="# ALYSSA LAM JIA YU (SBIZ)" userId="c919fe3f-ea8b-4bcf-95e3-3891666bb5a6" providerId="ADAL" clId="{8EA2E14F-6DCD-43AA-8144-616DF0CFFEC8}" dt="2023-03-15T10:37:56.396" v="343" actId="478"/>
          <ac:spMkLst>
            <pc:docMk/>
            <pc:sldMk cId="2731548105" sldId="319"/>
            <ac:spMk id="2" creationId="{B2EC7D86-981D-76C3-3783-333BBDE673A6}"/>
          </ac:spMkLst>
        </pc:spChg>
        <pc:spChg chg="del">
          <ac:chgData name="# ALYSSA LAM JIA YU (SBIZ)" userId="c919fe3f-ea8b-4bcf-95e3-3891666bb5a6" providerId="ADAL" clId="{8EA2E14F-6DCD-43AA-8144-616DF0CFFEC8}" dt="2023-03-20T05:07:48.754" v="6446" actId="478"/>
          <ac:spMkLst>
            <pc:docMk/>
            <pc:sldMk cId="2731548105" sldId="319"/>
            <ac:spMk id="4" creationId="{46BE813C-C18C-BB1D-E4B1-2DA299D9E14A}"/>
          </ac:spMkLst>
        </pc:spChg>
        <pc:spChg chg="del">
          <ac:chgData name="# ALYSSA LAM JIA YU (SBIZ)" userId="c919fe3f-ea8b-4bcf-95e3-3891666bb5a6" providerId="ADAL" clId="{8EA2E14F-6DCD-43AA-8144-616DF0CFFEC8}" dt="2023-03-20T05:07:47.120" v="6445" actId="478"/>
          <ac:spMkLst>
            <pc:docMk/>
            <pc:sldMk cId="2731548105" sldId="319"/>
            <ac:spMk id="5" creationId="{2CB132B5-ACA0-8E0F-E1C3-A612D0A0A559}"/>
          </ac:spMkLst>
        </pc:spChg>
        <pc:picChg chg="add mod">
          <ac:chgData name="# ALYSSA LAM JIA YU (SBIZ)" userId="c919fe3f-ea8b-4bcf-95e3-3891666bb5a6" providerId="ADAL" clId="{8EA2E14F-6DCD-43AA-8144-616DF0CFFEC8}" dt="2023-03-18T01:15:39.877" v="1294" actId="1076"/>
          <ac:picMkLst>
            <pc:docMk/>
            <pc:sldMk cId="2731548105" sldId="319"/>
            <ac:picMk id="3" creationId="{5CEC1AC4-E395-F8A9-E931-F04146A818CC}"/>
          </ac:picMkLst>
        </pc:picChg>
        <pc:picChg chg="mod">
          <ac:chgData name="# ALYSSA LAM JIA YU (SBIZ)" userId="c919fe3f-ea8b-4bcf-95e3-3891666bb5a6" providerId="ADAL" clId="{8EA2E14F-6DCD-43AA-8144-616DF0CFFEC8}" dt="2023-03-18T01:16:18.076" v="1327" actId="1035"/>
          <ac:picMkLst>
            <pc:docMk/>
            <pc:sldMk cId="2731548105" sldId="319"/>
            <ac:picMk id="8" creationId="{37771D9A-F745-0693-1118-446B7B81C146}"/>
          </ac:picMkLst>
        </pc:picChg>
        <pc:picChg chg="mod">
          <ac:chgData name="# ALYSSA LAM JIA YU (SBIZ)" userId="c919fe3f-ea8b-4bcf-95e3-3891666bb5a6" providerId="ADAL" clId="{8EA2E14F-6DCD-43AA-8144-616DF0CFFEC8}" dt="2023-03-18T01:16:18.076" v="1327" actId="1035"/>
          <ac:picMkLst>
            <pc:docMk/>
            <pc:sldMk cId="2731548105" sldId="319"/>
            <ac:picMk id="10" creationId="{F04DD233-D051-7E92-E567-CFCBFEBD2F55}"/>
          </ac:picMkLst>
        </pc:picChg>
        <pc:picChg chg="mod">
          <ac:chgData name="# ALYSSA LAM JIA YU (SBIZ)" userId="c919fe3f-ea8b-4bcf-95e3-3891666bb5a6" providerId="ADAL" clId="{8EA2E14F-6DCD-43AA-8144-616DF0CFFEC8}" dt="2023-03-18T02:09:14.165" v="1328" actId="14100"/>
          <ac:picMkLst>
            <pc:docMk/>
            <pc:sldMk cId="2731548105" sldId="319"/>
            <ac:picMk id="12" creationId="{DCCCD337-ACAB-3AC8-7551-4AB43F9932D3}"/>
          </ac:picMkLst>
        </pc:picChg>
        <pc:picChg chg="mod">
          <ac:chgData name="# ALYSSA LAM JIA YU (SBIZ)" userId="c919fe3f-ea8b-4bcf-95e3-3891666bb5a6" providerId="ADAL" clId="{8EA2E14F-6DCD-43AA-8144-616DF0CFFEC8}" dt="2023-03-18T02:09:16.913" v="1329" actId="14100"/>
          <ac:picMkLst>
            <pc:docMk/>
            <pc:sldMk cId="2731548105" sldId="319"/>
            <ac:picMk id="14" creationId="{B34E673F-EBAA-EED4-B3DF-0F912439AA52}"/>
          </ac:picMkLst>
        </pc:picChg>
      </pc:sldChg>
      <pc:sldChg chg="addSp delSp modSp add mod setBg">
        <pc:chgData name="# ALYSSA LAM JIA YU (SBIZ)" userId="c919fe3f-ea8b-4bcf-95e3-3891666bb5a6" providerId="ADAL" clId="{8EA2E14F-6DCD-43AA-8144-616DF0CFFEC8}" dt="2023-03-20T09:07:03.489" v="8583" actId="1076"/>
        <pc:sldMkLst>
          <pc:docMk/>
          <pc:sldMk cId="2989237912" sldId="320"/>
        </pc:sldMkLst>
        <pc:spChg chg="del mod">
          <ac:chgData name="# ALYSSA LAM JIA YU (SBIZ)" userId="c919fe3f-ea8b-4bcf-95e3-3891666bb5a6" providerId="ADAL" clId="{8EA2E14F-6DCD-43AA-8144-616DF0CFFEC8}" dt="2023-03-20T05:05:07.580" v="6400" actId="478"/>
          <ac:spMkLst>
            <pc:docMk/>
            <pc:sldMk cId="2989237912" sldId="320"/>
            <ac:spMk id="2" creationId="{95CC0658-D4AB-4A7E-9E6F-7855E296382C}"/>
          </ac:spMkLst>
        </pc:spChg>
        <pc:spChg chg="del mod ord">
          <ac:chgData name="# ALYSSA LAM JIA YU (SBIZ)" userId="c919fe3f-ea8b-4bcf-95e3-3891666bb5a6" providerId="ADAL" clId="{8EA2E14F-6DCD-43AA-8144-616DF0CFFEC8}" dt="2023-03-19T08:32:08.077" v="3379" actId="478"/>
          <ac:spMkLst>
            <pc:docMk/>
            <pc:sldMk cId="2989237912" sldId="320"/>
            <ac:spMk id="3" creationId="{911692A6-6271-47C8-8EC7-04C6C83F716F}"/>
          </ac:spMkLst>
        </pc:spChg>
        <pc:spChg chg="mod ord">
          <ac:chgData name="# ALYSSA LAM JIA YU (SBIZ)" userId="c919fe3f-ea8b-4bcf-95e3-3891666bb5a6" providerId="ADAL" clId="{8EA2E14F-6DCD-43AA-8144-616DF0CFFEC8}" dt="2023-03-20T09:06:52.954" v="8581" actId="26606"/>
          <ac:spMkLst>
            <pc:docMk/>
            <pc:sldMk cId="2989237912" sldId="320"/>
            <ac:spMk id="4" creationId="{1759D170-9847-4908-8027-FDA03D74EF67}"/>
          </ac:spMkLst>
        </pc:spChg>
        <pc:spChg chg="mod">
          <ac:chgData name="# ALYSSA LAM JIA YU (SBIZ)" userId="c919fe3f-ea8b-4bcf-95e3-3891666bb5a6" providerId="ADAL" clId="{8EA2E14F-6DCD-43AA-8144-616DF0CFFEC8}" dt="2023-03-20T09:06:52.954" v="8581" actId="26606"/>
          <ac:spMkLst>
            <pc:docMk/>
            <pc:sldMk cId="2989237912" sldId="320"/>
            <ac:spMk id="8" creationId="{34E3E26E-714B-4B44-A67B-0189BC68DBDE}"/>
          </ac:spMkLst>
        </pc:spChg>
        <pc:spChg chg="del mod">
          <ac:chgData name="# ALYSSA LAM JIA YU (SBIZ)" userId="c919fe3f-ea8b-4bcf-95e3-3891666bb5a6" providerId="ADAL" clId="{8EA2E14F-6DCD-43AA-8144-616DF0CFFEC8}" dt="2023-03-20T09:06:36.219" v="8578" actId="478"/>
          <ac:spMkLst>
            <pc:docMk/>
            <pc:sldMk cId="2989237912" sldId="320"/>
            <ac:spMk id="21" creationId="{B6526616-F706-4249-9A7C-EA3985ED9757}"/>
          </ac:spMkLst>
        </pc:spChg>
        <pc:spChg chg="add del">
          <ac:chgData name="# ALYSSA LAM JIA YU (SBIZ)" userId="c919fe3f-ea8b-4bcf-95e3-3891666bb5a6" providerId="ADAL" clId="{8EA2E14F-6DCD-43AA-8144-616DF0CFFEC8}" dt="2023-03-15T11:58:13.279" v="584" actId="26606"/>
          <ac:spMkLst>
            <pc:docMk/>
            <pc:sldMk cId="2989237912" sldId="320"/>
            <ac:spMk id="28" creationId="{7EE0A6B3-EB7E-45AA-ADB6-138489E0CD75}"/>
          </ac:spMkLst>
        </pc:spChg>
        <pc:spChg chg="add del">
          <ac:chgData name="# ALYSSA LAM JIA YU (SBIZ)" userId="c919fe3f-ea8b-4bcf-95e3-3891666bb5a6" providerId="ADAL" clId="{8EA2E14F-6DCD-43AA-8144-616DF0CFFEC8}" dt="2023-03-15T11:58:13.279" v="584" actId="26606"/>
          <ac:spMkLst>
            <pc:docMk/>
            <pc:sldMk cId="2989237912" sldId="320"/>
            <ac:spMk id="30" creationId="{0C0EA1AB-DC8C-4976-9474-9313A673D4E9}"/>
          </ac:spMkLst>
        </pc:spChg>
        <pc:spChg chg="add del">
          <ac:chgData name="# ALYSSA LAM JIA YU (SBIZ)" userId="c919fe3f-ea8b-4bcf-95e3-3891666bb5a6" providerId="ADAL" clId="{8EA2E14F-6DCD-43AA-8144-616DF0CFFEC8}" dt="2023-03-15T11:58:13.279" v="584" actId="26606"/>
          <ac:spMkLst>
            <pc:docMk/>
            <pc:sldMk cId="2989237912" sldId="320"/>
            <ac:spMk id="32" creationId="{6CB927A4-E432-4310-9CD5-E89FF5063179}"/>
          </ac:spMkLst>
        </pc:spChg>
        <pc:spChg chg="add del">
          <ac:chgData name="# ALYSSA LAM JIA YU (SBIZ)" userId="c919fe3f-ea8b-4bcf-95e3-3891666bb5a6" providerId="ADAL" clId="{8EA2E14F-6DCD-43AA-8144-616DF0CFFEC8}" dt="2023-03-15T11:58:13.279" v="584" actId="26606"/>
          <ac:spMkLst>
            <pc:docMk/>
            <pc:sldMk cId="2989237912" sldId="320"/>
            <ac:spMk id="34" creationId="{E3020543-B24B-4EC4-8FFC-8DD88EEA91A8}"/>
          </ac:spMkLst>
        </pc:spChg>
        <pc:spChg chg="add del">
          <ac:chgData name="# ALYSSA LAM JIA YU (SBIZ)" userId="c919fe3f-ea8b-4bcf-95e3-3891666bb5a6" providerId="ADAL" clId="{8EA2E14F-6DCD-43AA-8144-616DF0CFFEC8}" dt="2023-03-15T11:58:13.279" v="584" actId="26606"/>
          <ac:spMkLst>
            <pc:docMk/>
            <pc:sldMk cId="2989237912" sldId="320"/>
            <ac:spMk id="36" creationId="{1453BF6C-B012-48B7-B4E8-6D7AC7C27D02}"/>
          </ac:spMkLst>
        </pc:spChg>
        <pc:spChg chg="add del">
          <ac:chgData name="# ALYSSA LAM JIA YU (SBIZ)" userId="c919fe3f-ea8b-4bcf-95e3-3891666bb5a6" providerId="ADAL" clId="{8EA2E14F-6DCD-43AA-8144-616DF0CFFEC8}" dt="2023-03-15T11:58:00.620" v="575" actId="26606"/>
          <ac:spMkLst>
            <pc:docMk/>
            <pc:sldMk cId="2989237912" sldId="320"/>
            <ac:spMk id="45" creationId="{2FD33B50-DCFC-4FC8-86E6-220C10042223}"/>
          </ac:spMkLst>
        </pc:spChg>
        <pc:spChg chg="add del">
          <ac:chgData name="# ALYSSA LAM JIA YU (SBIZ)" userId="c919fe3f-ea8b-4bcf-95e3-3891666bb5a6" providerId="ADAL" clId="{8EA2E14F-6DCD-43AA-8144-616DF0CFFEC8}" dt="2023-03-15T11:58:00.620" v="575" actId="26606"/>
          <ac:spMkLst>
            <pc:docMk/>
            <pc:sldMk cId="2989237912" sldId="320"/>
            <ac:spMk id="47" creationId="{B0C822EA-49C6-4B57-89F4-2F6A54365C59}"/>
          </ac:spMkLst>
        </pc:spChg>
        <pc:spChg chg="add del">
          <ac:chgData name="# ALYSSA LAM JIA YU (SBIZ)" userId="c919fe3f-ea8b-4bcf-95e3-3891666bb5a6" providerId="ADAL" clId="{8EA2E14F-6DCD-43AA-8144-616DF0CFFEC8}" dt="2023-03-15T11:58:00.620" v="575" actId="26606"/>
          <ac:spMkLst>
            <pc:docMk/>
            <pc:sldMk cId="2989237912" sldId="320"/>
            <ac:spMk id="49" creationId="{6CB927A4-E432-4310-9CD5-E89FF5063179}"/>
          </ac:spMkLst>
        </pc:spChg>
        <pc:spChg chg="add del">
          <ac:chgData name="# ALYSSA LAM JIA YU (SBIZ)" userId="c919fe3f-ea8b-4bcf-95e3-3891666bb5a6" providerId="ADAL" clId="{8EA2E14F-6DCD-43AA-8144-616DF0CFFEC8}" dt="2023-03-15T11:58:00.620" v="575" actId="26606"/>
          <ac:spMkLst>
            <pc:docMk/>
            <pc:sldMk cId="2989237912" sldId="320"/>
            <ac:spMk id="51" creationId="{E3020543-B24B-4EC4-8FFC-8DD88EEA91A8}"/>
          </ac:spMkLst>
        </pc:spChg>
        <pc:spChg chg="add del">
          <ac:chgData name="# ALYSSA LAM JIA YU (SBIZ)" userId="c919fe3f-ea8b-4bcf-95e3-3891666bb5a6" providerId="ADAL" clId="{8EA2E14F-6DCD-43AA-8144-616DF0CFFEC8}" dt="2023-03-15T11:58:00.620" v="575" actId="26606"/>
          <ac:spMkLst>
            <pc:docMk/>
            <pc:sldMk cId="2989237912" sldId="320"/>
            <ac:spMk id="53" creationId="{1453BF6C-B012-48B7-B4E8-6D7AC7C27D02}"/>
          </ac:spMkLst>
        </pc:spChg>
        <pc:spChg chg="add del">
          <ac:chgData name="# ALYSSA LAM JIA YU (SBIZ)" userId="c919fe3f-ea8b-4bcf-95e3-3891666bb5a6" providerId="ADAL" clId="{8EA2E14F-6DCD-43AA-8144-616DF0CFFEC8}" dt="2023-03-15T11:58:05.476" v="577" actId="26606"/>
          <ac:spMkLst>
            <pc:docMk/>
            <pc:sldMk cId="2989237912" sldId="320"/>
            <ac:spMk id="58" creationId="{3A359BEF-58E3-4A54-AB06-435D1A501444}"/>
          </ac:spMkLst>
        </pc:spChg>
        <pc:spChg chg="add del">
          <ac:chgData name="# ALYSSA LAM JIA YU (SBIZ)" userId="c919fe3f-ea8b-4bcf-95e3-3891666bb5a6" providerId="ADAL" clId="{8EA2E14F-6DCD-43AA-8144-616DF0CFFEC8}" dt="2023-03-15T11:58:05.476" v="577" actId="26606"/>
          <ac:spMkLst>
            <pc:docMk/>
            <pc:sldMk cId="2989237912" sldId="320"/>
            <ac:spMk id="59" creationId="{E5CBF618-D78A-412F-9D86-1D6288E826FD}"/>
          </ac:spMkLst>
        </pc:spChg>
        <pc:spChg chg="add del">
          <ac:chgData name="# ALYSSA LAM JIA YU (SBIZ)" userId="c919fe3f-ea8b-4bcf-95e3-3891666bb5a6" providerId="ADAL" clId="{8EA2E14F-6DCD-43AA-8144-616DF0CFFEC8}" dt="2023-03-15T11:58:05.476" v="577" actId="26606"/>
          <ac:spMkLst>
            <pc:docMk/>
            <pc:sldMk cId="2989237912" sldId="320"/>
            <ac:spMk id="61" creationId="{6CB927A4-E432-4310-9CD5-E89FF5063179}"/>
          </ac:spMkLst>
        </pc:spChg>
        <pc:spChg chg="add del">
          <ac:chgData name="# ALYSSA LAM JIA YU (SBIZ)" userId="c919fe3f-ea8b-4bcf-95e3-3891666bb5a6" providerId="ADAL" clId="{8EA2E14F-6DCD-43AA-8144-616DF0CFFEC8}" dt="2023-03-15T11:58:05.476" v="577" actId="26606"/>
          <ac:spMkLst>
            <pc:docMk/>
            <pc:sldMk cId="2989237912" sldId="320"/>
            <ac:spMk id="62" creationId="{E3020543-B24B-4EC4-8FFC-8DD88EEA91A8}"/>
          </ac:spMkLst>
        </pc:spChg>
        <pc:spChg chg="add del">
          <ac:chgData name="# ALYSSA LAM JIA YU (SBIZ)" userId="c919fe3f-ea8b-4bcf-95e3-3891666bb5a6" providerId="ADAL" clId="{8EA2E14F-6DCD-43AA-8144-616DF0CFFEC8}" dt="2023-03-15T11:58:05.476" v="577" actId="26606"/>
          <ac:spMkLst>
            <pc:docMk/>
            <pc:sldMk cId="2989237912" sldId="320"/>
            <ac:spMk id="63" creationId="{1453BF6C-B012-48B7-B4E8-6D7AC7C27D02}"/>
          </ac:spMkLst>
        </pc:spChg>
        <pc:spChg chg="add del">
          <ac:chgData name="# ALYSSA LAM JIA YU (SBIZ)" userId="c919fe3f-ea8b-4bcf-95e3-3891666bb5a6" providerId="ADAL" clId="{8EA2E14F-6DCD-43AA-8144-616DF0CFFEC8}" dt="2023-03-15T11:58:07.789" v="579" actId="26606"/>
          <ac:spMkLst>
            <pc:docMk/>
            <pc:sldMk cId="2989237912" sldId="320"/>
            <ac:spMk id="66" creationId="{552166BF-0946-419E-A3F5-F3510C5B2A7F}"/>
          </ac:spMkLst>
        </pc:spChg>
        <pc:spChg chg="add del">
          <ac:chgData name="# ALYSSA LAM JIA YU (SBIZ)" userId="c919fe3f-ea8b-4bcf-95e3-3891666bb5a6" providerId="ADAL" clId="{8EA2E14F-6DCD-43AA-8144-616DF0CFFEC8}" dt="2023-03-15T11:58:07.789" v="579" actId="26606"/>
          <ac:spMkLst>
            <pc:docMk/>
            <pc:sldMk cId="2989237912" sldId="320"/>
            <ac:spMk id="67" creationId="{1E902070-A0E4-4756-B623-BA0AC4066FBE}"/>
          </ac:spMkLst>
        </pc:spChg>
        <pc:spChg chg="add del">
          <ac:chgData name="# ALYSSA LAM JIA YU (SBIZ)" userId="c919fe3f-ea8b-4bcf-95e3-3891666bb5a6" providerId="ADAL" clId="{8EA2E14F-6DCD-43AA-8144-616DF0CFFEC8}" dt="2023-03-15T11:58:07.789" v="579" actId="26606"/>
          <ac:spMkLst>
            <pc:docMk/>
            <pc:sldMk cId="2989237912" sldId="320"/>
            <ac:spMk id="69" creationId="{6CB927A4-E432-4310-9CD5-E89FF5063179}"/>
          </ac:spMkLst>
        </pc:spChg>
        <pc:spChg chg="add del">
          <ac:chgData name="# ALYSSA LAM JIA YU (SBIZ)" userId="c919fe3f-ea8b-4bcf-95e3-3891666bb5a6" providerId="ADAL" clId="{8EA2E14F-6DCD-43AA-8144-616DF0CFFEC8}" dt="2023-03-15T11:58:07.789" v="579" actId="26606"/>
          <ac:spMkLst>
            <pc:docMk/>
            <pc:sldMk cId="2989237912" sldId="320"/>
            <ac:spMk id="70" creationId="{E3020543-B24B-4EC4-8FFC-8DD88EEA91A8}"/>
          </ac:spMkLst>
        </pc:spChg>
        <pc:spChg chg="add del">
          <ac:chgData name="# ALYSSA LAM JIA YU (SBIZ)" userId="c919fe3f-ea8b-4bcf-95e3-3891666bb5a6" providerId="ADAL" clId="{8EA2E14F-6DCD-43AA-8144-616DF0CFFEC8}" dt="2023-03-15T11:58:07.789" v="579" actId="26606"/>
          <ac:spMkLst>
            <pc:docMk/>
            <pc:sldMk cId="2989237912" sldId="320"/>
            <ac:spMk id="71" creationId="{1453BF6C-B012-48B7-B4E8-6D7AC7C27D02}"/>
          </ac:spMkLst>
        </pc:spChg>
        <pc:spChg chg="add del">
          <ac:chgData name="# ALYSSA LAM JIA YU (SBIZ)" userId="c919fe3f-ea8b-4bcf-95e3-3891666bb5a6" providerId="ADAL" clId="{8EA2E14F-6DCD-43AA-8144-616DF0CFFEC8}" dt="2023-03-15T11:58:09.679" v="581" actId="26606"/>
          <ac:spMkLst>
            <pc:docMk/>
            <pc:sldMk cId="2989237912" sldId="320"/>
            <ac:spMk id="74" creationId="{3A359BEF-58E3-4A54-AB06-435D1A501444}"/>
          </ac:spMkLst>
        </pc:spChg>
        <pc:spChg chg="add del">
          <ac:chgData name="# ALYSSA LAM JIA YU (SBIZ)" userId="c919fe3f-ea8b-4bcf-95e3-3891666bb5a6" providerId="ADAL" clId="{8EA2E14F-6DCD-43AA-8144-616DF0CFFEC8}" dt="2023-03-15T11:58:09.679" v="581" actId="26606"/>
          <ac:spMkLst>
            <pc:docMk/>
            <pc:sldMk cId="2989237912" sldId="320"/>
            <ac:spMk id="75" creationId="{E5CBF618-D78A-412F-9D86-1D6288E826FD}"/>
          </ac:spMkLst>
        </pc:spChg>
        <pc:spChg chg="add del">
          <ac:chgData name="# ALYSSA LAM JIA YU (SBIZ)" userId="c919fe3f-ea8b-4bcf-95e3-3891666bb5a6" providerId="ADAL" clId="{8EA2E14F-6DCD-43AA-8144-616DF0CFFEC8}" dt="2023-03-15T11:58:09.679" v="581" actId="26606"/>
          <ac:spMkLst>
            <pc:docMk/>
            <pc:sldMk cId="2989237912" sldId="320"/>
            <ac:spMk id="77" creationId="{6CB927A4-E432-4310-9CD5-E89FF5063179}"/>
          </ac:spMkLst>
        </pc:spChg>
        <pc:spChg chg="add del">
          <ac:chgData name="# ALYSSA LAM JIA YU (SBIZ)" userId="c919fe3f-ea8b-4bcf-95e3-3891666bb5a6" providerId="ADAL" clId="{8EA2E14F-6DCD-43AA-8144-616DF0CFFEC8}" dt="2023-03-15T11:58:09.679" v="581" actId="26606"/>
          <ac:spMkLst>
            <pc:docMk/>
            <pc:sldMk cId="2989237912" sldId="320"/>
            <ac:spMk id="78" creationId="{E3020543-B24B-4EC4-8FFC-8DD88EEA91A8}"/>
          </ac:spMkLst>
        </pc:spChg>
        <pc:spChg chg="add del">
          <ac:chgData name="# ALYSSA LAM JIA YU (SBIZ)" userId="c919fe3f-ea8b-4bcf-95e3-3891666bb5a6" providerId="ADAL" clId="{8EA2E14F-6DCD-43AA-8144-616DF0CFFEC8}" dt="2023-03-15T11:58:09.679" v="581" actId="26606"/>
          <ac:spMkLst>
            <pc:docMk/>
            <pc:sldMk cId="2989237912" sldId="320"/>
            <ac:spMk id="79" creationId="{1453BF6C-B012-48B7-B4E8-6D7AC7C27D02}"/>
          </ac:spMkLst>
        </pc:spChg>
        <pc:spChg chg="add del">
          <ac:chgData name="# ALYSSA LAM JIA YU (SBIZ)" userId="c919fe3f-ea8b-4bcf-95e3-3891666bb5a6" providerId="ADAL" clId="{8EA2E14F-6DCD-43AA-8144-616DF0CFFEC8}" dt="2023-03-15T11:58:13.268" v="583" actId="26606"/>
          <ac:spMkLst>
            <pc:docMk/>
            <pc:sldMk cId="2989237912" sldId="320"/>
            <ac:spMk id="82" creationId="{552166BF-0946-419E-A3F5-F3510C5B2A7F}"/>
          </ac:spMkLst>
        </pc:spChg>
        <pc:spChg chg="add del">
          <ac:chgData name="# ALYSSA LAM JIA YU (SBIZ)" userId="c919fe3f-ea8b-4bcf-95e3-3891666bb5a6" providerId="ADAL" clId="{8EA2E14F-6DCD-43AA-8144-616DF0CFFEC8}" dt="2023-03-15T11:58:13.268" v="583" actId="26606"/>
          <ac:spMkLst>
            <pc:docMk/>
            <pc:sldMk cId="2989237912" sldId="320"/>
            <ac:spMk id="83" creationId="{1E902070-A0E4-4756-B623-BA0AC4066FBE}"/>
          </ac:spMkLst>
        </pc:spChg>
        <pc:spChg chg="add del">
          <ac:chgData name="# ALYSSA LAM JIA YU (SBIZ)" userId="c919fe3f-ea8b-4bcf-95e3-3891666bb5a6" providerId="ADAL" clId="{8EA2E14F-6DCD-43AA-8144-616DF0CFFEC8}" dt="2023-03-15T11:58:13.268" v="583" actId="26606"/>
          <ac:spMkLst>
            <pc:docMk/>
            <pc:sldMk cId="2989237912" sldId="320"/>
            <ac:spMk id="85" creationId="{6CB927A4-E432-4310-9CD5-E89FF5063179}"/>
          </ac:spMkLst>
        </pc:spChg>
        <pc:spChg chg="add del">
          <ac:chgData name="# ALYSSA LAM JIA YU (SBIZ)" userId="c919fe3f-ea8b-4bcf-95e3-3891666bb5a6" providerId="ADAL" clId="{8EA2E14F-6DCD-43AA-8144-616DF0CFFEC8}" dt="2023-03-15T11:58:13.268" v="583" actId="26606"/>
          <ac:spMkLst>
            <pc:docMk/>
            <pc:sldMk cId="2989237912" sldId="320"/>
            <ac:spMk id="86" creationId="{E3020543-B24B-4EC4-8FFC-8DD88EEA91A8}"/>
          </ac:spMkLst>
        </pc:spChg>
        <pc:spChg chg="add del">
          <ac:chgData name="# ALYSSA LAM JIA YU (SBIZ)" userId="c919fe3f-ea8b-4bcf-95e3-3891666bb5a6" providerId="ADAL" clId="{8EA2E14F-6DCD-43AA-8144-616DF0CFFEC8}" dt="2023-03-15T11:58:13.268" v="583" actId="26606"/>
          <ac:spMkLst>
            <pc:docMk/>
            <pc:sldMk cId="2989237912" sldId="320"/>
            <ac:spMk id="87" creationId="{1453BF6C-B012-48B7-B4E8-6D7AC7C27D02}"/>
          </ac:spMkLst>
        </pc:spChg>
        <pc:spChg chg="add del">
          <ac:chgData name="# ALYSSA LAM JIA YU (SBIZ)" userId="c919fe3f-ea8b-4bcf-95e3-3891666bb5a6" providerId="ADAL" clId="{8EA2E14F-6DCD-43AA-8144-616DF0CFFEC8}" dt="2023-03-20T09:06:52.954" v="8581" actId="26606"/>
          <ac:spMkLst>
            <pc:docMk/>
            <pc:sldMk cId="2989237912" sldId="320"/>
            <ac:spMk id="90" creationId="{3A359BEF-58E3-4A54-AB06-435D1A501444}"/>
          </ac:spMkLst>
        </pc:spChg>
        <pc:spChg chg="add del">
          <ac:chgData name="# ALYSSA LAM JIA YU (SBIZ)" userId="c919fe3f-ea8b-4bcf-95e3-3891666bb5a6" providerId="ADAL" clId="{8EA2E14F-6DCD-43AA-8144-616DF0CFFEC8}" dt="2023-03-20T09:06:52.954" v="8581" actId="26606"/>
          <ac:spMkLst>
            <pc:docMk/>
            <pc:sldMk cId="2989237912" sldId="320"/>
            <ac:spMk id="91" creationId="{E5CBF618-D78A-412F-9D86-1D6288E826FD}"/>
          </ac:spMkLst>
        </pc:spChg>
        <pc:spChg chg="add del">
          <ac:chgData name="# ALYSSA LAM JIA YU (SBIZ)" userId="c919fe3f-ea8b-4bcf-95e3-3891666bb5a6" providerId="ADAL" clId="{8EA2E14F-6DCD-43AA-8144-616DF0CFFEC8}" dt="2023-03-20T09:06:52.954" v="8581" actId="26606"/>
          <ac:spMkLst>
            <pc:docMk/>
            <pc:sldMk cId="2989237912" sldId="320"/>
            <ac:spMk id="93" creationId="{6CB927A4-E432-4310-9CD5-E89FF5063179}"/>
          </ac:spMkLst>
        </pc:spChg>
        <pc:spChg chg="add del">
          <ac:chgData name="# ALYSSA LAM JIA YU (SBIZ)" userId="c919fe3f-ea8b-4bcf-95e3-3891666bb5a6" providerId="ADAL" clId="{8EA2E14F-6DCD-43AA-8144-616DF0CFFEC8}" dt="2023-03-20T09:06:52.954" v="8581" actId="26606"/>
          <ac:spMkLst>
            <pc:docMk/>
            <pc:sldMk cId="2989237912" sldId="320"/>
            <ac:spMk id="94" creationId="{E3020543-B24B-4EC4-8FFC-8DD88EEA91A8}"/>
          </ac:spMkLst>
        </pc:spChg>
        <pc:spChg chg="add del">
          <ac:chgData name="# ALYSSA LAM JIA YU (SBIZ)" userId="c919fe3f-ea8b-4bcf-95e3-3891666bb5a6" providerId="ADAL" clId="{8EA2E14F-6DCD-43AA-8144-616DF0CFFEC8}" dt="2023-03-20T09:06:52.954" v="8581" actId="26606"/>
          <ac:spMkLst>
            <pc:docMk/>
            <pc:sldMk cId="2989237912" sldId="320"/>
            <ac:spMk id="95" creationId="{1453BF6C-B012-48B7-B4E8-6D7AC7C27D02}"/>
          </ac:spMkLst>
        </pc:spChg>
        <pc:spChg chg="add del">
          <ac:chgData name="# ALYSSA LAM JIA YU (SBIZ)" userId="c919fe3f-ea8b-4bcf-95e3-3891666bb5a6" providerId="ADAL" clId="{8EA2E14F-6DCD-43AA-8144-616DF0CFFEC8}" dt="2023-03-20T09:06:52.954" v="8581" actId="26606"/>
          <ac:spMkLst>
            <pc:docMk/>
            <pc:sldMk cId="2989237912" sldId="320"/>
            <ac:spMk id="102" creationId="{158B3569-73B2-4D05-8E95-886A6EE17F1F}"/>
          </ac:spMkLst>
        </pc:spChg>
        <pc:picChg chg="add mod">
          <ac:chgData name="# ALYSSA LAM JIA YU (SBIZ)" userId="c919fe3f-ea8b-4bcf-95e3-3891666bb5a6" providerId="ADAL" clId="{8EA2E14F-6DCD-43AA-8144-616DF0CFFEC8}" dt="2023-03-20T09:07:03.489" v="8583" actId="1076"/>
          <ac:picMkLst>
            <pc:docMk/>
            <pc:sldMk cId="2989237912" sldId="320"/>
            <ac:picMk id="2" creationId="{E480344E-6B94-EEB7-352F-FEB74CFE6039}"/>
          </ac:picMkLst>
        </pc:picChg>
        <pc:picChg chg="mod ord">
          <ac:chgData name="# ALYSSA LAM JIA YU (SBIZ)" userId="c919fe3f-ea8b-4bcf-95e3-3891666bb5a6" providerId="ADAL" clId="{8EA2E14F-6DCD-43AA-8144-616DF0CFFEC8}" dt="2023-03-20T09:06:52.954" v="8581" actId="26606"/>
          <ac:picMkLst>
            <pc:docMk/>
            <pc:sldMk cId="2989237912" sldId="320"/>
            <ac:picMk id="6" creationId="{51B3F075-2235-46AD-AC06-C2FE0E89D61D}"/>
          </ac:picMkLst>
        </pc:picChg>
        <pc:cxnChg chg="add del">
          <ac:chgData name="# ALYSSA LAM JIA YU (SBIZ)" userId="c919fe3f-ea8b-4bcf-95e3-3891666bb5a6" providerId="ADAL" clId="{8EA2E14F-6DCD-43AA-8144-616DF0CFFEC8}" dt="2023-03-15T11:58:13.279" v="584" actId="26606"/>
          <ac:cxnSpMkLst>
            <pc:docMk/>
            <pc:sldMk cId="2989237912" sldId="320"/>
            <ac:cxnSpMk id="26" creationId="{5C05CAAB-DBA2-4548-AD5F-01BB97FBB207}"/>
          </ac:cxnSpMkLst>
        </pc:cxnChg>
        <pc:cxnChg chg="add del">
          <ac:chgData name="# ALYSSA LAM JIA YU (SBIZ)" userId="c919fe3f-ea8b-4bcf-95e3-3891666bb5a6" providerId="ADAL" clId="{8EA2E14F-6DCD-43AA-8144-616DF0CFFEC8}" dt="2023-03-15T11:58:13.279" v="584" actId="26606"/>
          <ac:cxnSpMkLst>
            <pc:docMk/>
            <pc:sldMk cId="2989237912" sldId="320"/>
            <ac:cxnSpMk id="38" creationId="{C49DA8F6-BCC1-4447-B54C-57856834B94B}"/>
          </ac:cxnSpMkLst>
        </pc:cxnChg>
        <pc:cxnChg chg="add del">
          <ac:chgData name="# ALYSSA LAM JIA YU (SBIZ)" userId="c919fe3f-ea8b-4bcf-95e3-3891666bb5a6" providerId="ADAL" clId="{8EA2E14F-6DCD-43AA-8144-616DF0CFFEC8}" dt="2023-03-15T11:58:00.620" v="575" actId="26606"/>
          <ac:cxnSpMkLst>
            <pc:docMk/>
            <pc:sldMk cId="2989237912" sldId="320"/>
            <ac:cxnSpMk id="43" creationId="{5C05CAAB-DBA2-4548-AD5F-01BB97FBB207}"/>
          </ac:cxnSpMkLst>
        </pc:cxnChg>
        <pc:cxnChg chg="add del">
          <ac:chgData name="# ALYSSA LAM JIA YU (SBIZ)" userId="c919fe3f-ea8b-4bcf-95e3-3891666bb5a6" providerId="ADAL" clId="{8EA2E14F-6DCD-43AA-8144-616DF0CFFEC8}" dt="2023-03-15T11:58:00.620" v="575" actId="26606"/>
          <ac:cxnSpMkLst>
            <pc:docMk/>
            <pc:sldMk cId="2989237912" sldId="320"/>
            <ac:cxnSpMk id="55" creationId="{C27ECE09-20A7-4AE8-973B-F66776C1113E}"/>
          </ac:cxnSpMkLst>
        </pc:cxnChg>
        <pc:cxnChg chg="add del">
          <ac:chgData name="# ALYSSA LAM JIA YU (SBIZ)" userId="c919fe3f-ea8b-4bcf-95e3-3891666bb5a6" providerId="ADAL" clId="{8EA2E14F-6DCD-43AA-8144-616DF0CFFEC8}" dt="2023-03-15T11:58:05.476" v="577" actId="26606"/>
          <ac:cxnSpMkLst>
            <pc:docMk/>
            <pc:sldMk cId="2989237912" sldId="320"/>
            <ac:cxnSpMk id="57" creationId="{5C05CAAB-DBA2-4548-AD5F-01BB97FBB207}"/>
          </ac:cxnSpMkLst>
        </pc:cxnChg>
        <pc:cxnChg chg="add del">
          <ac:chgData name="# ALYSSA LAM JIA YU (SBIZ)" userId="c919fe3f-ea8b-4bcf-95e3-3891666bb5a6" providerId="ADAL" clId="{8EA2E14F-6DCD-43AA-8144-616DF0CFFEC8}" dt="2023-03-15T11:58:05.476" v="577" actId="26606"/>
          <ac:cxnSpMkLst>
            <pc:docMk/>
            <pc:sldMk cId="2989237912" sldId="320"/>
            <ac:cxnSpMk id="60" creationId="{C49DA8F6-BCC1-4447-B54C-57856834B94B}"/>
          </ac:cxnSpMkLst>
        </pc:cxnChg>
        <pc:cxnChg chg="add del">
          <ac:chgData name="# ALYSSA LAM JIA YU (SBIZ)" userId="c919fe3f-ea8b-4bcf-95e3-3891666bb5a6" providerId="ADAL" clId="{8EA2E14F-6DCD-43AA-8144-616DF0CFFEC8}" dt="2023-03-15T11:58:07.789" v="579" actId="26606"/>
          <ac:cxnSpMkLst>
            <pc:docMk/>
            <pc:sldMk cId="2989237912" sldId="320"/>
            <ac:cxnSpMk id="65" creationId="{5C05CAAB-DBA2-4548-AD5F-01BB97FBB207}"/>
          </ac:cxnSpMkLst>
        </pc:cxnChg>
        <pc:cxnChg chg="add del">
          <ac:chgData name="# ALYSSA LAM JIA YU (SBIZ)" userId="c919fe3f-ea8b-4bcf-95e3-3891666bb5a6" providerId="ADAL" clId="{8EA2E14F-6DCD-43AA-8144-616DF0CFFEC8}" dt="2023-03-15T11:58:07.789" v="579" actId="26606"/>
          <ac:cxnSpMkLst>
            <pc:docMk/>
            <pc:sldMk cId="2989237912" sldId="320"/>
            <ac:cxnSpMk id="68" creationId="{C49DA8F6-BCC1-4447-B54C-57856834B94B}"/>
          </ac:cxnSpMkLst>
        </pc:cxnChg>
        <pc:cxnChg chg="add del">
          <ac:chgData name="# ALYSSA LAM JIA YU (SBIZ)" userId="c919fe3f-ea8b-4bcf-95e3-3891666bb5a6" providerId="ADAL" clId="{8EA2E14F-6DCD-43AA-8144-616DF0CFFEC8}" dt="2023-03-15T11:58:09.679" v="581" actId="26606"/>
          <ac:cxnSpMkLst>
            <pc:docMk/>
            <pc:sldMk cId="2989237912" sldId="320"/>
            <ac:cxnSpMk id="73" creationId="{5C05CAAB-DBA2-4548-AD5F-01BB97FBB207}"/>
          </ac:cxnSpMkLst>
        </pc:cxnChg>
        <pc:cxnChg chg="add del">
          <ac:chgData name="# ALYSSA LAM JIA YU (SBIZ)" userId="c919fe3f-ea8b-4bcf-95e3-3891666bb5a6" providerId="ADAL" clId="{8EA2E14F-6DCD-43AA-8144-616DF0CFFEC8}" dt="2023-03-15T11:58:09.679" v="581" actId="26606"/>
          <ac:cxnSpMkLst>
            <pc:docMk/>
            <pc:sldMk cId="2989237912" sldId="320"/>
            <ac:cxnSpMk id="76" creationId="{C49DA8F6-BCC1-4447-B54C-57856834B94B}"/>
          </ac:cxnSpMkLst>
        </pc:cxnChg>
        <pc:cxnChg chg="add del">
          <ac:chgData name="# ALYSSA LAM JIA YU (SBIZ)" userId="c919fe3f-ea8b-4bcf-95e3-3891666bb5a6" providerId="ADAL" clId="{8EA2E14F-6DCD-43AA-8144-616DF0CFFEC8}" dt="2023-03-15T11:58:13.268" v="583" actId="26606"/>
          <ac:cxnSpMkLst>
            <pc:docMk/>
            <pc:sldMk cId="2989237912" sldId="320"/>
            <ac:cxnSpMk id="81" creationId="{5C05CAAB-DBA2-4548-AD5F-01BB97FBB207}"/>
          </ac:cxnSpMkLst>
        </pc:cxnChg>
        <pc:cxnChg chg="add del">
          <ac:chgData name="# ALYSSA LAM JIA YU (SBIZ)" userId="c919fe3f-ea8b-4bcf-95e3-3891666bb5a6" providerId="ADAL" clId="{8EA2E14F-6DCD-43AA-8144-616DF0CFFEC8}" dt="2023-03-15T11:58:13.268" v="583" actId="26606"/>
          <ac:cxnSpMkLst>
            <pc:docMk/>
            <pc:sldMk cId="2989237912" sldId="320"/>
            <ac:cxnSpMk id="84" creationId="{C49DA8F6-BCC1-4447-B54C-57856834B94B}"/>
          </ac:cxnSpMkLst>
        </pc:cxnChg>
        <pc:cxnChg chg="add del">
          <ac:chgData name="# ALYSSA LAM JIA YU (SBIZ)" userId="c919fe3f-ea8b-4bcf-95e3-3891666bb5a6" providerId="ADAL" clId="{8EA2E14F-6DCD-43AA-8144-616DF0CFFEC8}" dt="2023-03-20T09:06:52.954" v="8581" actId="26606"/>
          <ac:cxnSpMkLst>
            <pc:docMk/>
            <pc:sldMk cId="2989237912" sldId="320"/>
            <ac:cxnSpMk id="89" creationId="{5C05CAAB-DBA2-4548-AD5F-01BB97FBB207}"/>
          </ac:cxnSpMkLst>
        </pc:cxnChg>
        <pc:cxnChg chg="add del">
          <ac:chgData name="# ALYSSA LAM JIA YU (SBIZ)" userId="c919fe3f-ea8b-4bcf-95e3-3891666bb5a6" providerId="ADAL" clId="{8EA2E14F-6DCD-43AA-8144-616DF0CFFEC8}" dt="2023-03-20T09:06:52.954" v="8581" actId="26606"/>
          <ac:cxnSpMkLst>
            <pc:docMk/>
            <pc:sldMk cId="2989237912" sldId="320"/>
            <ac:cxnSpMk id="92" creationId="{C49DA8F6-BCC1-4447-B54C-57856834B94B}"/>
          </ac:cxnSpMkLst>
        </pc:cxnChg>
        <pc:cxnChg chg="add del">
          <ac:chgData name="# ALYSSA LAM JIA YU (SBIZ)" userId="c919fe3f-ea8b-4bcf-95e3-3891666bb5a6" providerId="ADAL" clId="{8EA2E14F-6DCD-43AA-8144-616DF0CFFEC8}" dt="2023-03-20T09:06:52.954" v="8581" actId="26606"/>
          <ac:cxnSpMkLst>
            <pc:docMk/>
            <pc:sldMk cId="2989237912" sldId="320"/>
            <ac:cxnSpMk id="100" creationId="{D1B787A8-0D67-4B7E-9B48-86BD906AB6B5}"/>
          </ac:cxnSpMkLst>
        </pc:cxnChg>
        <pc:cxnChg chg="add del">
          <ac:chgData name="# ALYSSA LAM JIA YU (SBIZ)" userId="c919fe3f-ea8b-4bcf-95e3-3891666bb5a6" providerId="ADAL" clId="{8EA2E14F-6DCD-43AA-8144-616DF0CFFEC8}" dt="2023-03-20T09:06:52.954" v="8581" actId="26606"/>
          <ac:cxnSpMkLst>
            <pc:docMk/>
            <pc:sldMk cId="2989237912" sldId="320"/>
            <ac:cxnSpMk id="104" creationId="{56020367-4FD5-4596-8E10-C5F095CD8DBF}"/>
          </ac:cxnSpMkLst>
        </pc:cxnChg>
      </pc:sldChg>
      <pc:sldChg chg="addSp delSp modSp add mod">
        <pc:chgData name="# ALYSSA LAM JIA YU (SBIZ)" userId="c919fe3f-ea8b-4bcf-95e3-3891666bb5a6" providerId="ADAL" clId="{8EA2E14F-6DCD-43AA-8144-616DF0CFFEC8}" dt="2023-03-20T09:42:13.841" v="8680" actId="20577"/>
        <pc:sldMkLst>
          <pc:docMk/>
          <pc:sldMk cId="2379341787" sldId="321"/>
        </pc:sldMkLst>
        <pc:spChg chg="mod">
          <ac:chgData name="# ALYSSA LAM JIA YU (SBIZ)" userId="c919fe3f-ea8b-4bcf-95e3-3891666bb5a6" providerId="ADAL" clId="{8EA2E14F-6DCD-43AA-8144-616DF0CFFEC8}" dt="2023-03-20T09:42:13.841" v="8680" actId="20577"/>
          <ac:spMkLst>
            <pc:docMk/>
            <pc:sldMk cId="2379341787" sldId="321"/>
            <ac:spMk id="2" creationId="{CFACDA59-55A0-4EA5-B3E4-646D1D3B4CEB}"/>
          </ac:spMkLst>
        </pc:spChg>
        <pc:spChg chg="mod">
          <ac:chgData name="# ALYSSA LAM JIA YU (SBIZ)" userId="c919fe3f-ea8b-4bcf-95e3-3891666bb5a6" providerId="ADAL" clId="{8EA2E14F-6DCD-43AA-8144-616DF0CFFEC8}" dt="2023-03-15T14:07:28.555" v="1124"/>
          <ac:spMkLst>
            <pc:docMk/>
            <pc:sldMk cId="2379341787" sldId="321"/>
            <ac:spMk id="3" creationId="{D14ABC42-7E22-4F59-A0B6-AD98B5CAE0C5}"/>
          </ac:spMkLst>
        </pc:spChg>
        <pc:spChg chg="mod">
          <ac:chgData name="# ALYSSA LAM JIA YU (SBIZ)" userId="c919fe3f-ea8b-4bcf-95e3-3891666bb5a6" providerId="ADAL" clId="{8EA2E14F-6DCD-43AA-8144-616DF0CFFEC8}" dt="2023-03-18T04:36:51.931" v="2008" actId="6549"/>
          <ac:spMkLst>
            <pc:docMk/>
            <pc:sldMk cId="2379341787" sldId="321"/>
            <ac:spMk id="4" creationId="{1FE9CB6C-6FF8-4B8C-9B41-2DDD39B25DE3}"/>
          </ac:spMkLst>
        </pc:spChg>
        <pc:spChg chg="mod">
          <ac:chgData name="# ALYSSA LAM JIA YU (SBIZ)" userId="c919fe3f-ea8b-4bcf-95e3-3891666bb5a6" providerId="ADAL" clId="{8EA2E14F-6DCD-43AA-8144-616DF0CFFEC8}" dt="2023-03-15T14:07:42.439" v="1127"/>
          <ac:spMkLst>
            <pc:docMk/>
            <pc:sldMk cId="2379341787" sldId="321"/>
            <ac:spMk id="5" creationId="{2347FB98-C049-45C5-86B4-4CF44B247B2C}"/>
          </ac:spMkLst>
        </pc:spChg>
        <pc:spChg chg="mod">
          <ac:chgData name="# ALYSSA LAM JIA YU (SBIZ)" userId="c919fe3f-ea8b-4bcf-95e3-3891666bb5a6" providerId="ADAL" clId="{8EA2E14F-6DCD-43AA-8144-616DF0CFFEC8}" dt="2023-03-20T09:04:14.041" v="8574" actId="20577"/>
          <ac:spMkLst>
            <pc:docMk/>
            <pc:sldMk cId="2379341787" sldId="321"/>
            <ac:spMk id="6" creationId="{5A74CB9D-E60B-4C8A-B4E7-23BC1D9FA66E}"/>
          </ac:spMkLst>
        </pc:spChg>
        <pc:spChg chg="del">
          <ac:chgData name="# ALYSSA LAM JIA YU (SBIZ)" userId="c919fe3f-ea8b-4bcf-95e3-3891666bb5a6" providerId="ADAL" clId="{8EA2E14F-6DCD-43AA-8144-616DF0CFFEC8}" dt="2023-03-20T05:07:37.751" v="6442" actId="478"/>
          <ac:spMkLst>
            <pc:docMk/>
            <pc:sldMk cId="2379341787" sldId="321"/>
            <ac:spMk id="12" creationId="{36F90A55-ADF3-4B84-A78F-945F3B708B82}"/>
          </ac:spMkLst>
        </pc:spChg>
        <pc:spChg chg="del">
          <ac:chgData name="# ALYSSA LAM JIA YU (SBIZ)" userId="c919fe3f-ea8b-4bcf-95e3-3891666bb5a6" providerId="ADAL" clId="{8EA2E14F-6DCD-43AA-8144-616DF0CFFEC8}" dt="2023-03-19T08:30:49.781" v="3353" actId="478"/>
          <ac:spMkLst>
            <pc:docMk/>
            <pc:sldMk cId="2379341787" sldId="321"/>
            <ac:spMk id="13" creationId="{EF085E65-2D14-447B-B9C5-061DC864D86C}"/>
          </ac:spMkLst>
        </pc:spChg>
        <pc:picChg chg="add del mod">
          <ac:chgData name="# ALYSSA LAM JIA YU (SBIZ)" userId="c919fe3f-ea8b-4bcf-95e3-3891666bb5a6" providerId="ADAL" clId="{8EA2E14F-6DCD-43AA-8144-616DF0CFFEC8}" dt="2023-03-19T19:23:38.420" v="5106" actId="478"/>
          <ac:picMkLst>
            <pc:docMk/>
            <pc:sldMk cId="2379341787" sldId="321"/>
            <ac:picMk id="7" creationId="{61056281-F3B0-B255-A74E-80D66D1E5DAB}"/>
          </ac:picMkLst>
        </pc:picChg>
      </pc:sldChg>
      <pc:sldChg chg="addSp delSp modSp add mod">
        <pc:chgData name="# ALYSSA LAM JIA YU (SBIZ)" userId="c919fe3f-ea8b-4bcf-95e3-3891666bb5a6" providerId="ADAL" clId="{8EA2E14F-6DCD-43AA-8144-616DF0CFFEC8}" dt="2023-03-20T09:42:21.637" v="8681"/>
        <pc:sldMkLst>
          <pc:docMk/>
          <pc:sldMk cId="1874847462" sldId="322"/>
        </pc:sldMkLst>
        <pc:spChg chg="mod">
          <ac:chgData name="# ALYSSA LAM JIA YU (SBIZ)" userId="c919fe3f-ea8b-4bcf-95e3-3891666bb5a6" providerId="ADAL" clId="{8EA2E14F-6DCD-43AA-8144-616DF0CFFEC8}" dt="2023-03-20T09:42:21.637" v="8681"/>
          <ac:spMkLst>
            <pc:docMk/>
            <pc:sldMk cId="1874847462" sldId="322"/>
            <ac:spMk id="2" creationId="{CFACDA59-55A0-4EA5-B3E4-646D1D3B4CEB}"/>
          </ac:spMkLst>
        </pc:spChg>
        <pc:spChg chg="mod">
          <ac:chgData name="# ALYSSA LAM JIA YU (SBIZ)" userId="c919fe3f-ea8b-4bcf-95e3-3891666bb5a6" providerId="ADAL" clId="{8EA2E14F-6DCD-43AA-8144-616DF0CFFEC8}" dt="2023-03-15T14:46:32.715" v="1150" actId="20577"/>
          <ac:spMkLst>
            <pc:docMk/>
            <pc:sldMk cId="1874847462" sldId="322"/>
            <ac:spMk id="3" creationId="{D14ABC42-7E22-4F59-A0B6-AD98B5CAE0C5}"/>
          </ac:spMkLst>
        </pc:spChg>
        <pc:spChg chg="mod">
          <ac:chgData name="# ALYSSA LAM JIA YU (SBIZ)" userId="c919fe3f-ea8b-4bcf-95e3-3891666bb5a6" providerId="ADAL" clId="{8EA2E14F-6DCD-43AA-8144-616DF0CFFEC8}" dt="2023-03-20T08:38:02.019" v="7385" actId="20577"/>
          <ac:spMkLst>
            <pc:docMk/>
            <pc:sldMk cId="1874847462" sldId="322"/>
            <ac:spMk id="4" creationId="{1FE9CB6C-6FF8-4B8C-9B41-2DDD39B25DE3}"/>
          </ac:spMkLst>
        </pc:spChg>
        <pc:spChg chg="del mod">
          <ac:chgData name="# ALYSSA LAM JIA YU (SBIZ)" userId="c919fe3f-ea8b-4bcf-95e3-3891666bb5a6" providerId="ADAL" clId="{8EA2E14F-6DCD-43AA-8144-616DF0CFFEC8}" dt="2023-03-20T08:38:14.248" v="7386" actId="478"/>
          <ac:spMkLst>
            <pc:docMk/>
            <pc:sldMk cId="1874847462" sldId="322"/>
            <ac:spMk id="5" creationId="{2347FB98-C049-45C5-86B4-4CF44B247B2C}"/>
          </ac:spMkLst>
        </pc:spChg>
        <pc:spChg chg="add del mod">
          <ac:chgData name="# ALYSSA LAM JIA YU (SBIZ)" userId="c919fe3f-ea8b-4bcf-95e3-3891666bb5a6" providerId="ADAL" clId="{8EA2E14F-6DCD-43AA-8144-616DF0CFFEC8}" dt="2023-03-20T08:38:29.314" v="7390" actId="207"/>
          <ac:spMkLst>
            <pc:docMk/>
            <pc:sldMk cId="1874847462" sldId="322"/>
            <ac:spMk id="6" creationId="{5A74CB9D-E60B-4C8A-B4E7-23BC1D9FA66E}"/>
          </ac:spMkLst>
        </pc:spChg>
        <pc:spChg chg="del">
          <ac:chgData name="# ALYSSA LAM JIA YU (SBIZ)" userId="c919fe3f-ea8b-4bcf-95e3-3891666bb5a6" providerId="ADAL" clId="{8EA2E14F-6DCD-43AA-8144-616DF0CFFEC8}" dt="2023-03-20T05:07:34.043" v="6441" actId="478"/>
          <ac:spMkLst>
            <pc:docMk/>
            <pc:sldMk cId="1874847462" sldId="322"/>
            <ac:spMk id="12" creationId="{36F90A55-ADF3-4B84-A78F-945F3B708B82}"/>
          </ac:spMkLst>
        </pc:spChg>
        <pc:spChg chg="del">
          <ac:chgData name="# ALYSSA LAM JIA YU (SBIZ)" userId="c919fe3f-ea8b-4bcf-95e3-3891666bb5a6" providerId="ADAL" clId="{8EA2E14F-6DCD-43AA-8144-616DF0CFFEC8}" dt="2023-03-19T08:30:57.830" v="3354" actId="478"/>
          <ac:spMkLst>
            <pc:docMk/>
            <pc:sldMk cId="1874847462" sldId="322"/>
            <ac:spMk id="13" creationId="{EF085E65-2D14-447B-B9C5-061DC864D86C}"/>
          </ac:spMkLst>
        </pc:spChg>
      </pc:sldChg>
      <pc:sldChg chg="modSp add mod setBg">
        <pc:chgData name="# ALYSSA LAM JIA YU (SBIZ)" userId="c919fe3f-ea8b-4bcf-95e3-3891666bb5a6" providerId="ADAL" clId="{8EA2E14F-6DCD-43AA-8144-616DF0CFFEC8}" dt="2023-03-17T06:52:20.149" v="1279" actId="20577"/>
        <pc:sldMkLst>
          <pc:docMk/>
          <pc:sldMk cId="2365155636" sldId="323"/>
        </pc:sldMkLst>
        <pc:spChg chg="mod">
          <ac:chgData name="# ALYSSA LAM JIA YU (SBIZ)" userId="c919fe3f-ea8b-4bcf-95e3-3891666bb5a6" providerId="ADAL" clId="{8EA2E14F-6DCD-43AA-8144-616DF0CFFEC8}" dt="2023-03-15T12:04:05.196" v="604" actId="20577"/>
          <ac:spMkLst>
            <pc:docMk/>
            <pc:sldMk cId="2365155636" sldId="323"/>
            <ac:spMk id="2" creationId="{8460295B-54B9-4937-90E3-BAB9CE69E30B}"/>
          </ac:spMkLst>
        </pc:spChg>
        <pc:spChg chg="mod">
          <ac:chgData name="# ALYSSA LAM JIA YU (SBIZ)" userId="c919fe3f-ea8b-4bcf-95e3-3891666bb5a6" providerId="ADAL" clId="{8EA2E14F-6DCD-43AA-8144-616DF0CFFEC8}" dt="2023-03-17T06:52:20.149" v="1279" actId="20577"/>
          <ac:spMkLst>
            <pc:docMk/>
            <pc:sldMk cId="2365155636" sldId="323"/>
            <ac:spMk id="4" creationId="{D51A6D85-3837-435F-A342-5A3F98172B12}"/>
          </ac:spMkLst>
        </pc:spChg>
      </pc:sldChg>
      <pc:sldChg chg="modSp add mod">
        <pc:chgData name="# ALYSSA LAM JIA YU (SBIZ)" userId="c919fe3f-ea8b-4bcf-95e3-3891666bb5a6" providerId="ADAL" clId="{8EA2E14F-6DCD-43AA-8144-616DF0CFFEC8}" dt="2023-03-20T07:30:40.913" v="6842" actId="207"/>
        <pc:sldMkLst>
          <pc:docMk/>
          <pc:sldMk cId="1872626000" sldId="324"/>
        </pc:sldMkLst>
        <pc:spChg chg="mod">
          <ac:chgData name="# ALYSSA LAM JIA YU (SBIZ)" userId="c919fe3f-ea8b-4bcf-95e3-3891666bb5a6" providerId="ADAL" clId="{8EA2E14F-6DCD-43AA-8144-616DF0CFFEC8}" dt="2023-03-15T12:44:35.455" v="766" actId="20577"/>
          <ac:spMkLst>
            <pc:docMk/>
            <pc:sldMk cId="1872626000" sldId="324"/>
            <ac:spMk id="2" creationId="{8460295B-54B9-4937-90E3-BAB9CE69E30B}"/>
          </ac:spMkLst>
        </pc:spChg>
        <pc:spChg chg="mod">
          <ac:chgData name="# ALYSSA LAM JIA YU (SBIZ)" userId="c919fe3f-ea8b-4bcf-95e3-3891666bb5a6" providerId="ADAL" clId="{8EA2E14F-6DCD-43AA-8144-616DF0CFFEC8}" dt="2023-03-20T07:30:40.913" v="6842" actId="207"/>
          <ac:spMkLst>
            <pc:docMk/>
            <pc:sldMk cId="1872626000" sldId="324"/>
            <ac:spMk id="4" creationId="{D51A6D85-3837-435F-A342-5A3F98172B12}"/>
          </ac:spMkLst>
        </pc:spChg>
      </pc:sldChg>
      <pc:sldChg chg="addSp delSp modSp add mod">
        <pc:chgData name="# ALYSSA LAM JIA YU (SBIZ)" userId="c919fe3f-ea8b-4bcf-95e3-3891666bb5a6" providerId="ADAL" clId="{8EA2E14F-6DCD-43AA-8144-616DF0CFFEC8}" dt="2023-03-20T09:04:57.949" v="8575" actId="207"/>
        <pc:sldMkLst>
          <pc:docMk/>
          <pc:sldMk cId="151019691" sldId="325"/>
        </pc:sldMkLst>
        <pc:spChg chg="mod">
          <ac:chgData name="# ALYSSA LAM JIA YU (SBIZ)" userId="c919fe3f-ea8b-4bcf-95e3-3891666bb5a6" providerId="ADAL" clId="{8EA2E14F-6DCD-43AA-8144-616DF0CFFEC8}" dt="2023-03-19T09:08:42.286" v="3418" actId="20577"/>
          <ac:spMkLst>
            <pc:docMk/>
            <pc:sldMk cId="151019691" sldId="325"/>
            <ac:spMk id="2" creationId="{CFACDA59-55A0-4EA5-B3E4-646D1D3B4CEB}"/>
          </ac:spMkLst>
        </pc:spChg>
        <pc:spChg chg="mod">
          <ac:chgData name="# ALYSSA LAM JIA YU (SBIZ)" userId="c919fe3f-ea8b-4bcf-95e3-3891666bb5a6" providerId="ADAL" clId="{8EA2E14F-6DCD-43AA-8144-616DF0CFFEC8}" dt="2023-03-19T09:11:06.517" v="3484" actId="20577"/>
          <ac:spMkLst>
            <pc:docMk/>
            <pc:sldMk cId="151019691" sldId="325"/>
            <ac:spMk id="3" creationId="{D14ABC42-7E22-4F59-A0B6-AD98B5CAE0C5}"/>
          </ac:spMkLst>
        </pc:spChg>
        <pc:spChg chg="mod">
          <ac:chgData name="# ALYSSA LAM JIA YU (SBIZ)" userId="c919fe3f-ea8b-4bcf-95e3-3891666bb5a6" providerId="ADAL" clId="{8EA2E14F-6DCD-43AA-8144-616DF0CFFEC8}" dt="2023-03-20T09:04:57.949" v="8575" actId="207"/>
          <ac:spMkLst>
            <pc:docMk/>
            <pc:sldMk cId="151019691" sldId="325"/>
            <ac:spMk id="4" creationId="{1FE9CB6C-6FF8-4B8C-9B41-2DDD39B25DE3}"/>
          </ac:spMkLst>
        </pc:spChg>
        <pc:spChg chg="mod">
          <ac:chgData name="# ALYSSA LAM JIA YU (SBIZ)" userId="c919fe3f-ea8b-4bcf-95e3-3891666bb5a6" providerId="ADAL" clId="{8EA2E14F-6DCD-43AA-8144-616DF0CFFEC8}" dt="2023-03-19T09:19:00.022" v="3690" actId="20577"/>
          <ac:spMkLst>
            <pc:docMk/>
            <pc:sldMk cId="151019691" sldId="325"/>
            <ac:spMk id="5" creationId="{2347FB98-C049-45C5-86B4-4CF44B247B2C}"/>
          </ac:spMkLst>
        </pc:spChg>
        <pc:spChg chg="mod">
          <ac:chgData name="# ALYSSA LAM JIA YU (SBIZ)" userId="c919fe3f-ea8b-4bcf-95e3-3891666bb5a6" providerId="ADAL" clId="{8EA2E14F-6DCD-43AA-8144-616DF0CFFEC8}" dt="2023-03-19T19:17:47.750" v="5009" actId="207"/>
          <ac:spMkLst>
            <pc:docMk/>
            <pc:sldMk cId="151019691" sldId="325"/>
            <ac:spMk id="6" creationId="{5A74CB9D-E60B-4C8A-B4E7-23BC1D9FA66E}"/>
          </ac:spMkLst>
        </pc:spChg>
        <pc:spChg chg="add mod">
          <ac:chgData name="# ALYSSA LAM JIA YU (SBIZ)" userId="c919fe3f-ea8b-4bcf-95e3-3891666bb5a6" providerId="ADAL" clId="{8EA2E14F-6DCD-43AA-8144-616DF0CFFEC8}" dt="2023-03-19T18:59:35.830" v="4550"/>
          <ac:spMkLst>
            <pc:docMk/>
            <pc:sldMk cId="151019691" sldId="325"/>
            <ac:spMk id="7" creationId="{17915217-249D-3BCE-DB41-C6040F9C48B3}"/>
          </ac:spMkLst>
        </pc:spChg>
        <pc:spChg chg="add del mod">
          <ac:chgData name="# ALYSSA LAM JIA YU (SBIZ)" userId="c919fe3f-ea8b-4bcf-95e3-3891666bb5a6" providerId="ADAL" clId="{8EA2E14F-6DCD-43AA-8144-616DF0CFFEC8}" dt="2023-03-19T08:59:13.355" v="3383"/>
          <ac:spMkLst>
            <pc:docMk/>
            <pc:sldMk cId="151019691" sldId="325"/>
            <ac:spMk id="8" creationId="{8F6EFFC2-37A2-35AA-AF45-2B86C9F70548}"/>
          </ac:spMkLst>
        </pc:spChg>
        <pc:spChg chg="del">
          <ac:chgData name="# ALYSSA LAM JIA YU (SBIZ)" userId="c919fe3f-ea8b-4bcf-95e3-3891666bb5a6" providerId="ADAL" clId="{8EA2E14F-6DCD-43AA-8144-616DF0CFFEC8}" dt="2023-03-20T05:06:40.529" v="6430" actId="478"/>
          <ac:spMkLst>
            <pc:docMk/>
            <pc:sldMk cId="151019691" sldId="325"/>
            <ac:spMk id="12" creationId="{36F90A55-ADF3-4B84-A78F-945F3B708B82}"/>
          </ac:spMkLst>
        </pc:spChg>
        <pc:spChg chg="del">
          <ac:chgData name="# ALYSSA LAM JIA YU (SBIZ)" userId="c919fe3f-ea8b-4bcf-95e3-3891666bb5a6" providerId="ADAL" clId="{8EA2E14F-6DCD-43AA-8144-616DF0CFFEC8}" dt="2023-03-19T08:31:23.505" v="3360" actId="478"/>
          <ac:spMkLst>
            <pc:docMk/>
            <pc:sldMk cId="151019691" sldId="325"/>
            <ac:spMk id="13" creationId="{EF085E65-2D14-447B-B9C5-061DC864D86C}"/>
          </ac:spMkLst>
        </pc:spChg>
        <pc:spChg chg="ord">
          <ac:chgData name="# ALYSSA LAM JIA YU (SBIZ)" userId="c919fe3f-ea8b-4bcf-95e3-3891666bb5a6" providerId="ADAL" clId="{8EA2E14F-6DCD-43AA-8144-616DF0CFFEC8}" dt="2023-03-19T19:16:47.482" v="4987" actId="167"/>
          <ac:spMkLst>
            <pc:docMk/>
            <pc:sldMk cId="151019691" sldId="325"/>
            <ac:spMk id="14" creationId="{3DD2F3DE-28CB-46E3-9FEE-D3F738C1B9E9}"/>
          </ac:spMkLst>
        </pc:spChg>
        <pc:graphicFrameChg chg="add del mod">
          <ac:chgData name="# ALYSSA LAM JIA YU (SBIZ)" userId="c919fe3f-ea8b-4bcf-95e3-3891666bb5a6" providerId="ADAL" clId="{8EA2E14F-6DCD-43AA-8144-616DF0CFFEC8}" dt="2023-03-19T08:59:13.355" v="3383"/>
          <ac:graphicFrameMkLst>
            <pc:docMk/>
            <pc:sldMk cId="151019691" sldId="325"/>
            <ac:graphicFrameMk id="7" creationId="{42E5868B-29CA-A5B2-EB57-F3BB550FC822}"/>
          </ac:graphicFrameMkLst>
        </pc:graphicFrameChg>
        <pc:graphicFrameChg chg="add del mod modGraphic">
          <ac:chgData name="# ALYSSA LAM JIA YU (SBIZ)" userId="c919fe3f-ea8b-4bcf-95e3-3891666bb5a6" providerId="ADAL" clId="{8EA2E14F-6DCD-43AA-8144-616DF0CFFEC8}" dt="2023-03-19T09:10:10.719" v="3453" actId="478"/>
          <ac:graphicFrameMkLst>
            <pc:docMk/>
            <pc:sldMk cId="151019691" sldId="325"/>
            <ac:graphicFrameMk id="18" creationId="{79BB836C-94ED-AC58-A278-3627098632BD}"/>
          </ac:graphicFrameMkLst>
        </pc:graphicFrameChg>
        <pc:graphicFrameChg chg="add del mod">
          <ac:chgData name="# ALYSSA LAM JIA YU (SBIZ)" userId="c919fe3f-ea8b-4bcf-95e3-3891666bb5a6" providerId="ADAL" clId="{8EA2E14F-6DCD-43AA-8144-616DF0CFFEC8}" dt="2023-03-19T09:15:57.512" v="3602"/>
          <ac:graphicFrameMkLst>
            <pc:docMk/>
            <pc:sldMk cId="151019691" sldId="325"/>
            <ac:graphicFrameMk id="19" creationId="{24FE0F94-14D1-17D3-4870-4C79BE2EB0EB}"/>
          </ac:graphicFrameMkLst>
        </pc:graphicFrameChg>
        <pc:graphicFrameChg chg="add del mod">
          <ac:chgData name="# ALYSSA LAM JIA YU (SBIZ)" userId="c919fe3f-ea8b-4bcf-95e3-3891666bb5a6" providerId="ADAL" clId="{8EA2E14F-6DCD-43AA-8144-616DF0CFFEC8}" dt="2023-03-19T09:16:03.482" v="3607"/>
          <ac:graphicFrameMkLst>
            <pc:docMk/>
            <pc:sldMk cId="151019691" sldId="325"/>
            <ac:graphicFrameMk id="20" creationId="{8FD4003D-F3FB-A478-A9C9-6B96304DA98F}"/>
          </ac:graphicFrameMkLst>
        </pc:graphicFrameChg>
        <pc:picChg chg="add del mod">
          <ac:chgData name="# ALYSSA LAM JIA YU (SBIZ)" userId="c919fe3f-ea8b-4bcf-95e3-3891666bb5a6" providerId="ADAL" clId="{8EA2E14F-6DCD-43AA-8144-616DF0CFFEC8}" dt="2023-03-19T19:16:25.825" v="4986" actId="478"/>
          <ac:picMkLst>
            <pc:docMk/>
            <pc:sldMk cId="151019691" sldId="325"/>
            <ac:picMk id="9" creationId="{691B340D-B966-AEC1-F2F6-2CF6EC4B8BD3}"/>
          </ac:picMkLst>
        </pc:picChg>
        <pc:picChg chg="add del">
          <ac:chgData name="# ALYSSA LAM JIA YU (SBIZ)" userId="c919fe3f-ea8b-4bcf-95e3-3891666bb5a6" providerId="ADAL" clId="{8EA2E14F-6DCD-43AA-8144-616DF0CFFEC8}" dt="2023-03-19T09:01:21.538" v="3385" actId="22"/>
          <ac:picMkLst>
            <pc:docMk/>
            <pc:sldMk cId="151019691" sldId="325"/>
            <ac:picMk id="10" creationId="{64FD94D6-5C0D-CD50-37E3-8A20E48A6F58}"/>
          </ac:picMkLst>
        </pc:picChg>
        <pc:picChg chg="add del">
          <ac:chgData name="# ALYSSA LAM JIA YU (SBIZ)" userId="c919fe3f-ea8b-4bcf-95e3-3891666bb5a6" providerId="ADAL" clId="{8EA2E14F-6DCD-43AA-8144-616DF0CFFEC8}" dt="2023-03-19T09:03:46.252" v="3387" actId="22"/>
          <ac:picMkLst>
            <pc:docMk/>
            <pc:sldMk cId="151019691" sldId="325"/>
            <ac:picMk id="15" creationId="{2487F898-418D-0363-C552-6D0113C576DE}"/>
          </ac:picMkLst>
        </pc:picChg>
        <pc:picChg chg="add del mod">
          <ac:chgData name="# ALYSSA LAM JIA YU (SBIZ)" userId="c919fe3f-ea8b-4bcf-95e3-3891666bb5a6" providerId="ADAL" clId="{8EA2E14F-6DCD-43AA-8144-616DF0CFFEC8}" dt="2023-03-19T09:18:51.185" v="3663" actId="478"/>
          <ac:picMkLst>
            <pc:docMk/>
            <pc:sldMk cId="151019691" sldId="325"/>
            <ac:picMk id="17" creationId="{A81DD57B-99FB-7CC3-AB65-5B2F4A874F35}"/>
          </ac:picMkLst>
        </pc:picChg>
      </pc:sldChg>
      <pc:sldChg chg="addSp delSp modSp add mod ord">
        <pc:chgData name="# ALYSSA LAM JIA YU (SBIZ)" userId="c919fe3f-ea8b-4bcf-95e3-3891666bb5a6" providerId="ADAL" clId="{8EA2E14F-6DCD-43AA-8144-616DF0CFFEC8}" dt="2023-03-20T05:06:35.090" v="6428" actId="478"/>
        <pc:sldMkLst>
          <pc:docMk/>
          <pc:sldMk cId="158171689" sldId="326"/>
        </pc:sldMkLst>
        <pc:spChg chg="mod">
          <ac:chgData name="# ALYSSA LAM JIA YU (SBIZ)" userId="c919fe3f-ea8b-4bcf-95e3-3891666bb5a6" providerId="ADAL" clId="{8EA2E14F-6DCD-43AA-8144-616DF0CFFEC8}" dt="2023-03-19T09:17:17.919" v="3622"/>
          <ac:spMkLst>
            <pc:docMk/>
            <pc:sldMk cId="158171689" sldId="326"/>
            <ac:spMk id="2" creationId="{CFACDA59-55A0-4EA5-B3E4-646D1D3B4CEB}"/>
          </ac:spMkLst>
        </pc:spChg>
        <pc:spChg chg="mod">
          <ac:chgData name="# ALYSSA LAM JIA YU (SBIZ)" userId="c919fe3f-ea8b-4bcf-95e3-3891666bb5a6" providerId="ADAL" clId="{8EA2E14F-6DCD-43AA-8144-616DF0CFFEC8}" dt="2023-03-19T09:17:10.402" v="3621" actId="20577"/>
          <ac:spMkLst>
            <pc:docMk/>
            <pc:sldMk cId="158171689" sldId="326"/>
            <ac:spMk id="3" creationId="{D14ABC42-7E22-4F59-A0B6-AD98B5CAE0C5}"/>
          </ac:spMkLst>
        </pc:spChg>
        <pc:spChg chg="mod">
          <ac:chgData name="# ALYSSA LAM JIA YU (SBIZ)" userId="c919fe3f-ea8b-4bcf-95e3-3891666bb5a6" providerId="ADAL" clId="{8EA2E14F-6DCD-43AA-8144-616DF0CFFEC8}" dt="2023-03-19T19:29:04.848" v="5257" actId="207"/>
          <ac:spMkLst>
            <pc:docMk/>
            <pc:sldMk cId="158171689" sldId="326"/>
            <ac:spMk id="4" creationId="{1FE9CB6C-6FF8-4B8C-9B41-2DDD39B25DE3}"/>
          </ac:spMkLst>
        </pc:spChg>
        <pc:spChg chg="mod">
          <ac:chgData name="# ALYSSA LAM JIA YU (SBIZ)" userId="c919fe3f-ea8b-4bcf-95e3-3891666bb5a6" providerId="ADAL" clId="{8EA2E14F-6DCD-43AA-8144-616DF0CFFEC8}" dt="2023-03-19T09:17:00.213" v="3617"/>
          <ac:spMkLst>
            <pc:docMk/>
            <pc:sldMk cId="158171689" sldId="326"/>
            <ac:spMk id="6" creationId="{5A74CB9D-E60B-4C8A-B4E7-23BC1D9FA66E}"/>
          </ac:spMkLst>
        </pc:spChg>
        <pc:spChg chg="add mod">
          <ac:chgData name="# ALYSSA LAM JIA YU (SBIZ)" userId="c919fe3f-ea8b-4bcf-95e3-3891666bb5a6" providerId="ADAL" clId="{8EA2E14F-6DCD-43AA-8144-616DF0CFFEC8}" dt="2023-03-19T19:26:12.129" v="5172"/>
          <ac:spMkLst>
            <pc:docMk/>
            <pc:sldMk cId="158171689" sldId="326"/>
            <ac:spMk id="9" creationId="{2BBD42A1-2CF9-B8A7-CEB8-FD1FBD3C4F25}"/>
          </ac:spMkLst>
        </pc:spChg>
        <pc:spChg chg="del">
          <ac:chgData name="# ALYSSA LAM JIA YU (SBIZ)" userId="c919fe3f-ea8b-4bcf-95e3-3891666bb5a6" providerId="ADAL" clId="{8EA2E14F-6DCD-43AA-8144-616DF0CFFEC8}" dt="2023-03-20T05:06:35.090" v="6428" actId="478"/>
          <ac:spMkLst>
            <pc:docMk/>
            <pc:sldMk cId="158171689" sldId="326"/>
            <ac:spMk id="12" creationId="{36F90A55-ADF3-4B84-A78F-945F3B708B82}"/>
          </ac:spMkLst>
        </pc:spChg>
        <pc:spChg chg="del">
          <ac:chgData name="# ALYSSA LAM JIA YU (SBIZ)" userId="c919fe3f-ea8b-4bcf-95e3-3891666bb5a6" providerId="ADAL" clId="{8EA2E14F-6DCD-43AA-8144-616DF0CFFEC8}" dt="2023-03-19T08:31:25.916" v="3361" actId="478"/>
          <ac:spMkLst>
            <pc:docMk/>
            <pc:sldMk cId="158171689" sldId="326"/>
            <ac:spMk id="13" creationId="{EF085E65-2D14-447B-B9C5-061DC864D86C}"/>
          </ac:spMkLst>
        </pc:spChg>
        <pc:picChg chg="add mod">
          <ac:chgData name="# ALYSSA LAM JIA YU (SBIZ)" userId="c919fe3f-ea8b-4bcf-95e3-3891666bb5a6" providerId="ADAL" clId="{8EA2E14F-6DCD-43AA-8144-616DF0CFFEC8}" dt="2023-03-19T19:26:03.574" v="5171" actId="1076"/>
          <ac:picMkLst>
            <pc:docMk/>
            <pc:sldMk cId="158171689" sldId="326"/>
            <ac:picMk id="8" creationId="{F7775C57-3413-BCF4-9C67-A3BE6C2D7196}"/>
          </ac:picMkLst>
        </pc:picChg>
      </pc:sldChg>
      <pc:sldChg chg="modSp add mod">
        <pc:chgData name="# ALYSSA LAM JIA YU (SBIZ)" userId="c919fe3f-ea8b-4bcf-95e3-3891666bb5a6" providerId="ADAL" clId="{8EA2E14F-6DCD-43AA-8144-616DF0CFFEC8}" dt="2023-03-20T07:31:02.452" v="6875" actId="20577"/>
        <pc:sldMkLst>
          <pc:docMk/>
          <pc:sldMk cId="1682488046" sldId="327"/>
        </pc:sldMkLst>
        <pc:spChg chg="mod">
          <ac:chgData name="# ALYSSA LAM JIA YU (SBIZ)" userId="c919fe3f-ea8b-4bcf-95e3-3891666bb5a6" providerId="ADAL" clId="{8EA2E14F-6DCD-43AA-8144-616DF0CFFEC8}" dt="2023-03-15T12:46:02.755" v="781" actId="20577"/>
          <ac:spMkLst>
            <pc:docMk/>
            <pc:sldMk cId="1682488046" sldId="327"/>
            <ac:spMk id="2" creationId="{8460295B-54B9-4937-90E3-BAB9CE69E30B}"/>
          </ac:spMkLst>
        </pc:spChg>
        <pc:spChg chg="mod">
          <ac:chgData name="# ALYSSA LAM JIA YU (SBIZ)" userId="c919fe3f-ea8b-4bcf-95e3-3891666bb5a6" providerId="ADAL" clId="{8EA2E14F-6DCD-43AA-8144-616DF0CFFEC8}" dt="2023-03-20T07:31:02.452" v="6875" actId="20577"/>
          <ac:spMkLst>
            <pc:docMk/>
            <pc:sldMk cId="1682488046" sldId="327"/>
            <ac:spMk id="4" creationId="{D51A6D85-3837-435F-A342-5A3F98172B12}"/>
          </ac:spMkLst>
        </pc:spChg>
      </pc:sldChg>
      <pc:sldChg chg="delSp add del mod">
        <pc:chgData name="# ALYSSA LAM JIA YU (SBIZ)" userId="c919fe3f-ea8b-4bcf-95e3-3891666bb5a6" providerId="ADAL" clId="{8EA2E14F-6DCD-43AA-8144-616DF0CFFEC8}" dt="2023-03-20T05:04:17.455" v="6395" actId="47"/>
        <pc:sldMkLst>
          <pc:docMk/>
          <pc:sldMk cId="2715064336" sldId="328"/>
        </pc:sldMkLst>
        <pc:spChg chg="del">
          <ac:chgData name="# ALYSSA LAM JIA YU (SBIZ)" userId="c919fe3f-ea8b-4bcf-95e3-3891666bb5a6" providerId="ADAL" clId="{8EA2E14F-6DCD-43AA-8144-616DF0CFFEC8}" dt="2023-03-20T03:37:13.734" v="6282" actId="478"/>
          <ac:spMkLst>
            <pc:docMk/>
            <pc:sldMk cId="2715064336" sldId="328"/>
            <ac:spMk id="12" creationId="{36F90A55-ADF3-4B84-A78F-945F3B708B82}"/>
          </ac:spMkLst>
        </pc:spChg>
        <pc:spChg chg="del">
          <ac:chgData name="# ALYSSA LAM JIA YU (SBIZ)" userId="c919fe3f-ea8b-4bcf-95e3-3891666bb5a6" providerId="ADAL" clId="{8EA2E14F-6DCD-43AA-8144-616DF0CFFEC8}" dt="2023-03-19T08:31:30.859" v="3363" actId="478"/>
          <ac:spMkLst>
            <pc:docMk/>
            <pc:sldMk cId="2715064336" sldId="328"/>
            <ac:spMk id="13" creationId="{EF085E65-2D14-447B-B9C5-061DC864D86C}"/>
          </ac:spMkLst>
        </pc:spChg>
      </pc:sldChg>
      <pc:sldChg chg="delSp add del mod">
        <pc:chgData name="# ALYSSA LAM JIA YU (SBIZ)" userId="c919fe3f-ea8b-4bcf-95e3-3891666bb5a6" providerId="ADAL" clId="{8EA2E14F-6DCD-43AA-8144-616DF0CFFEC8}" dt="2023-03-20T05:04:18.901" v="6396" actId="47"/>
        <pc:sldMkLst>
          <pc:docMk/>
          <pc:sldMk cId="3389982650" sldId="329"/>
        </pc:sldMkLst>
        <pc:spChg chg="del">
          <ac:chgData name="# ALYSSA LAM JIA YU (SBIZ)" userId="c919fe3f-ea8b-4bcf-95e3-3891666bb5a6" providerId="ADAL" clId="{8EA2E14F-6DCD-43AA-8144-616DF0CFFEC8}" dt="2023-03-19T08:31:33.020" v="3364" actId="478"/>
          <ac:spMkLst>
            <pc:docMk/>
            <pc:sldMk cId="3389982650" sldId="329"/>
            <ac:spMk id="13" creationId="{EF085E65-2D14-447B-B9C5-061DC864D86C}"/>
          </ac:spMkLst>
        </pc:spChg>
      </pc:sldChg>
      <pc:sldChg chg="modSp add mod">
        <pc:chgData name="# ALYSSA LAM JIA YU (SBIZ)" userId="c919fe3f-ea8b-4bcf-95e3-3891666bb5a6" providerId="ADAL" clId="{8EA2E14F-6DCD-43AA-8144-616DF0CFFEC8}" dt="2023-03-20T08:45:39.592" v="7448" actId="207"/>
        <pc:sldMkLst>
          <pc:docMk/>
          <pc:sldMk cId="1482350810" sldId="330"/>
        </pc:sldMkLst>
        <pc:spChg chg="mod">
          <ac:chgData name="# ALYSSA LAM JIA YU (SBIZ)" userId="c919fe3f-ea8b-4bcf-95e3-3891666bb5a6" providerId="ADAL" clId="{8EA2E14F-6DCD-43AA-8144-616DF0CFFEC8}" dt="2023-03-20T08:45:26.475" v="7437"/>
          <ac:spMkLst>
            <pc:docMk/>
            <pc:sldMk cId="1482350810" sldId="330"/>
            <ac:spMk id="2" creationId="{8460295B-54B9-4937-90E3-BAB9CE69E30B}"/>
          </ac:spMkLst>
        </pc:spChg>
        <pc:spChg chg="mod">
          <ac:chgData name="# ALYSSA LAM JIA YU (SBIZ)" userId="c919fe3f-ea8b-4bcf-95e3-3891666bb5a6" providerId="ADAL" clId="{8EA2E14F-6DCD-43AA-8144-616DF0CFFEC8}" dt="2023-03-20T08:45:39.592" v="7448" actId="207"/>
          <ac:spMkLst>
            <pc:docMk/>
            <pc:sldMk cId="1482350810" sldId="330"/>
            <ac:spMk id="4" creationId="{D51A6D85-3837-435F-A342-5A3F98172B12}"/>
          </ac:spMkLst>
        </pc:spChg>
      </pc:sldChg>
      <pc:sldChg chg="addSp delSp modSp add mod ord">
        <pc:chgData name="# ALYSSA LAM JIA YU (SBIZ)" userId="c919fe3f-ea8b-4bcf-95e3-3891666bb5a6" providerId="ADAL" clId="{8EA2E14F-6DCD-43AA-8144-616DF0CFFEC8}" dt="2023-03-20T06:44:26.387" v="6794" actId="1076"/>
        <pc:sldMkLst>
          <pc:docMk/>
          <pc:sldMk cId="4104124894" sldId="331"/>
        </pc:sldMkLst>
        <pc:spChg chg="mod">
          <ac:chgData name="# ALYSSA LAM JIA YU (SBIZ)" userId="c919fe3f-ea8b-4bcf-95e3-3891666bb5a6" providerId="ADAL" clId="{8EA2E14F-6DCD-43AA-8144-616DF0CFFEC8}" dt="2023-03-20T06:21:54.298" v="6470" actId="20577"/>
          <ac:spMkLst>
            <pc:docMk/>
            <pc:sldMk cId="4104124894" sldId="331"/>
            <ac:spMk id="2" creationId="{CFACDA59-55A0-4EA5-B3E4-646D1D3B4CEB}"/>
          </ac:spMkLst>
        </pc:spChg>
        <pc:spChg chg="mod">
          <ac:chgData name="# ALYSSA LAM JIA YU (SBIZ)" userId="c919fe3f-ea8b-4bcf-95e3-3891666bb5a6" providerId="ADAL" clId="{8EA2E14F-6DCD-43AA-8144-616DF0CFFEC8}" dt="2023-03-20T06:23:24.176" v="6511" actId="1076"/>
          <ac:spMkLst>
            <pc:docMk/>
            <pc:sldMk cId="4104124894" sldId="331"/>
            <ac:spMk id="3" creationId="{D14ABC42-7E22-4F59-A0B6-AD98B5CAE0C5}"/>
          </ac:spMkLst>
        </pc:spChg>
        <pc:spChg chg="del">
          <ac:chgData name="# ALYSSA LAM JIA YU (SBIZ)" userId="c919fe3f-ea8b-4bcf-95e3-3891666bb5a6" providerId="ADAL" clId="{8EA2E14F-6DCD-43AA-8144-616DF0CFFEC8}" dt="2023-03-20T06:22:36.782" v="6494" actId="478"/>
          <ac:spMkLst>
            <pc:docMk/>
            <pc:sldMk cId="4104124894" sldId="331"/>
            <ac:spMk id="4" creationId="{1FE9CB6C-6FF8-4B8C-9B41-2DDD39B25DE3}"/>
          </ac:spMkLst>
        </pc:spChg>
        <pc:spChg chg="del mod">
          <ac:chgData name="# ALYSSA LAM JIA YU (SBIZ)" userId="c919fe3f-ea8b-4bcf-95e3-3891666bb5a6" providerId="ADAL" clId="{8EA2E14F-6DCD-43AA-8144-616DF0CFFEC8}" dt="2023-03-20T06:23:17.413" v="6509" actId="478"/>
          <ac:spMkLst>
            <pc:docMk/>
            <pc:sldMk cId="4104124894" sldId="331"/>
            <ac:spMk id="5" creationId="{2347FB98-C049-45C5-86B4-4CF44B247B2C}"/>
          </ac:spMkLst>
        </pc:spChg>
        <pc:spChg chg="del">
          <ac:chgData name="# ALYSSA LAM JIA YU (SBIZ)" userId="c919fe3f-ea8b-4bcf-95e3-3891666bb5a6" providerId="ADAL" clId="{8EA2E14F-6DCD-43AA-8144-616DF0CFFEC8}" dt="2023-03-20T06:22:40.877" v="6496" actId="478"/>
          <ac:spMkLst>
            <pc:docMk/>
            <pc:sldMk cId="4104124894" sldId="331"/>
            <ac:spMk id="6" creationId="{5A74CB9D-E60B-4C8A-B4E7-23BC1D9FA66E}"/>
          </ac:spMkLst>
        </pc:spChg>
        <pc:spChg chg="add mod">
          <ac:chgData name="# ALYSSA LAM JIA YU (SBIZ)" userId="c919fe3f-ea8b-4bcf-95e3-3891666bb5a6" providerId="ADAL" clId="{8EA2E14F-6DCD-43AA-8144-616DF0CFFEC8}" dt="2023-03-20T06:22:29.797" v="6493" actId="20577"/>
          <ac:spMkLst>
            <pc:docMk/>
            <pc:sldMk cId="4104124894" sldId="331"/>
            <ac:spMk id="9" creationId="{8818C32C-F253-9934-A04C-8874747FA8EE}"/>
          </ac:spMkLst>
        </pc:spChg>
        <pc:spChg chg="add del mod">
          <ac:chgData name="# ALYSSA LAM JIA YU (SBIZ)" userId="c919fe3f-ea8b-4bcf-95e3-3891666bb5a6" providerId="ADAL" clId="{8EA2E14F-6DCD-43AA-8144-616DF0CFFEC8}" dt="2023-03-20T06:22:38.432" v="6495" actId="478"/>
          <ac:spMkLst>
            <pc:docMk/>
            <pc:sldMk cId="4104124894" sldId="331"/>
            <ac:spMk id="11" creationId="{9AF84E29-49BE-600B-7043-95E4D0A7C2B9}"/>
          </ac:spMkLst>
        </pc:spChg>
        <pc:spChg chg="del">
          <ac:chgData name="# ALYSSA LAM JIA YU (SBIZ)" userId="c919fe3f-ea8b-4bcf-95e3-3891666bb5a6" providerId="ADAL" clId="{8EA2E14F-6DCD-43AA-8144-616DF0CFFEC8}" dt="2023-03-20T05:05:43.678" v="6415" actId="478"/>
          <ac:spMkLst>
            <pc:docMk/>
            <pc:sldMk cId="4104124894" sldId="331"/>
            <ac:spMk id="12" creationId="{36F90A55-ADF3-4B84-A78F-945F3B708B82}"/>
          </ac:spMkLst>
        </pc:spChg>
        <pc:spChg chg="del">
          <ac:chgData name="# ALYSSA LAM JIA YU (SBIZ)" userId="c919fe3f-ea8b-4bcf-95e3-3891666bb5a6" providerId="ADAL" clId="{8EA2E14F-6DCD-43AA-8144-616DF0CFFEC8}" dt="2023-03-19T08:31:37.720" v="3366" actId="478"/>
          <ac:spMkLst>
            <pc:docMk/>
            <pc:sldMk cId="4104124894" sldId="331"/>
            <ac:spMk id="13" creationId="{EF085E65-2D14-447B-B9C5-061DC864D86C}"/>
          </ac:spMkLst>
        </pc:spChg>
        <pc:spChg chg="add del mod">
          <ac:chgData name="# ALYSSA LAM JIA YU (SBIZ)" userId="c919fe3f-ea8b-4bcf-95e3-3891666bb5a6" providerId="ADAL" clId="{8EA2E14F-6DCD-43AA-8144-616DF0CFFEC8}" dt="2023-03-20T06:22:43.381" v="6497" actId="478"/>
          <ac:spMkLst>
            <pc:docMk/>
            <pc:sldMk cId="4104124894" sldId="331"/>
            <ac:spMk id="15" creationId="{46BCF5F4-5297-06E1-8604-6ABE65F75BE1}"/>
          </ac:spMkLst>
        </pc:spChg>
        <pc:spChg chg="add del mod">
          <ac:chgData name="# ALYSSA LAM JIA YU (SBIZ)" userId="c919fe3f-ea8b-4bcf-95e3-3891666bb5a6" providerId="ADAL" clId="{8EA2E14F-6DCD-43AA-8144-616DF0CFFEC8}" dt="2023-03-20T06:23:19.585" v="6510" actId="478"/>
          <ac:spMkLst>
            <pc:docMk/>
            <pc:sldMk cId="4104124894" sldId="331"/>
            <ac:spMk id="17" creationId="{E6CD2B41-C9A9-1098-6674-394A51EA0491}"/>
          </ac:spMkLst>
        </pc:spChg>
        <pc:spChg chg="add mod">
          <ac:chgData name="# ALYSSA LAM JIA YU (SBIZ)" userId="c919fe3f-ea8b-4bcf-95e3-3891666bb5a6" providerId="ADAL" clId="{8EA2E14F-6DCD-43AA-8144-616DF0CFFEC8}" dt="2023-03-20T06:23:37.726" v="6521" actId="20577"/>
          <ac:spMkLst>
            <pc:docMk/>
            <pc:sldMk cId="4104124894" sldId="331"/>
            <ac:spMk id="18" creationId="{F1DC3277-0A72-0038-3791-DDEB77152967}"/>
          </ac:spMkLst>
        </pc:spChg>
        <pc:spChg chg="add mod">
          <ac:chgData name="# ALYSSA LAM JIA YU (SBIZ)" userId="c919fe3f-ea8b-4bcf-95e3-3891666bb5a6" providerId="ADAL" clId="{8EA2E14F-6DCD-43AA-8144-616DF0CFFEC8}" dt="2023-03-20T06:23:40.687" v="6526" actId="20577"/>
          <ac:spMkLst>
            <pc:docMk/>
            <pc:sldMk cId="4104124894" sldId="331"/>
            <ac:spMk id="19" creationId="{36560858-EB0F-AF19-72EB-856651624666}"/>
          </ac:spMkLst>
        </pc:spChg>
        <pc:spChg chg="add mod">
          <ac:chgData name="# ALYSSA LAM JIA YU (SBIZ)" userId="c919fe3f-ea8b-4bcf-95e3-3891666bb5a6" providerId="ADAL" clId="{8EA2E14F-6DCD-43AA-8144-616DF0CFFEC8}" dt="2023-03-20T06:44:26.387" v="6794" actId="1076"/>
          <ac:spMkLst>
            <pc:docMk/>
            <pc:sldMk cId="4104124894" sldId="331"/>
            <ac:spMk id="20" creationId="{538C6425-0FEA-87B1-FCF7-1E11E490FBCE}"/>
          </ac:spMkLst>
        </pc:spChg>
        <pc:picChg chg="add mod">
          <ac:chgData name="# ALYSSA LAM JIA YU (SBIZ)" userId="c919fe3f-ea8b-4bcf-95e3-3891666bb5a6" providerId="ADAL" clId="{8EA2E14F-6DCD-43AA-8144-616DF0CFFEC8}" dt="2023-03-20T06:22:48.010" v="6498" actId="1076"/>
          <ac:picMkLst>
            <pc:docMk/>
            <pc:sldMk cId="4104124894" sldId="331"/>
            <ac:picMk id="8" creationId="{B8AB515F-2148-69AC-5176-FBD292F46061}"/>
          </ac:picMkLst>
        </pc:picChg>
      </pc:sldChg>
      <pc:sldChg chg="addSp delSp modSp add mod">
        <pc:chgData name="# ALYSSA LAM JIA YU (SBIZ)" userId="c919fe3f-ea8b-4bcf-95e3-3891666bb5a6" providerId="ADAL" clId="{8EA2E14F-6DCD-43AA-8144-616DF0CFFEC8}" dt="2023-03-20T06:35:50.066" v="6616" actId="20577"/>
        <pc:sldMkLst>
          <pc:docMk/>
          <pc:sldMk cId="3283248481" sldId="332"/>
        </pc:sldMkLst>
        <pc:spChg chg="mod">
          <ac:chgData name="# ALYSSA LAM JIA YU (SBIZ)" userId="c919fe3f-ea8b-4bcf-95e3-3891666bb5a6" providerId="ADAL" clId="{8EA2E14F-6DCD-43AA-8144-616DF0CFFEC8}" dt="2023-03-20T06:35:50.066" v="6616" actId="20577"/>
          <ac:spMkLst>
            <pc:docMk/>
            <pc:sldMk cId="3283248481" sldId="332"/>
            <ac:spMk id="2" creationId="{CFACDA59-55A0-4EA5-B3E4-646D1D3B4CEB}"/>
          </ac:spMkLst>
        </pc:spChg>
        <pc:spChg chg="mod">
          <ac:chgData name="# ALYSSA LAM JIA YU (SBIZ)" userId="c919fe3f-ea8b-4bcf-95e3-3891666bb5a6" providerId="ADAL" clId="{8EA2E14F-6DCD-43AA-8144-616DF0CFFEC8}" dt="2023-03-20T06:34:22.625" v="6589" actId="20577"/>
          <ac:spMkLst>
            <pc:docMk/>
            <pc:sldMk cId="3283248481" sldId="332"/>
            <ac:spMk id="3" creationId="{D14ABC42-7E22-4F59-A0B6-AD98B5CAE0C5}"/>
          </ac:spMkLst>
        </pc:spChg>
        <pc:spChg chg="del">
          <ac:chgData name="# ALYSSA LAM JIA YU (SBIZ)" userId="c919fe3f-ea8b-4bcf-95e3-3891666bb5a6" providerId="ADAL" clId="{8EA2E14F-6DCD-43AA-8144-616DF0CFFEC8}" dt="2023-03-20T06:30:53.220" v="6547" actId="478"/>
          <ac:spMkLst>
            <pc:docMk/>
            <pc:sldMk cId="3283248481" sldId="332"/>
            <ac:spMk id="4" creationId="{1FE9CB6C-6FF8-4B8C-9B41-2DDD39B25DE3}"/>
          </ac:spMkLst>
        </pc:spChg>
        <pc:spChg chg="mod">
          <ac:chgData name="# ALYSSA LAM JIA YU (SBIZ)" userId="c919fe3f-ea8b-4bcf-95e3-3891666bb5a6" providerId="ADAL" clId="{8EA2E14F-6DCD-43AA-8144-616DF0CFFEC8}" dt="2023-03-20T06:34:27.785" v="6590"/>
          <ac:spMkLst>
            <pc:docMk/>
            <pc:sldMk cId="3283248481" sldId="332"/>
            <ac:spMk id="5" creationId="{2347FB98-C049-45C5-86B4-4CF44B247B2C}"/>
          </ac:spMkLst>
        </pc:spChg>
        <pc:spChg chg="del">
          <ac:chgData name="# ALYSSA LAM JIA YU (SBIZ)" userId="c919fe3f-ea8b-4bcf-95e3-3891666bb5a6" providerId="ADAL" clId="{8EA2E14F-6DCD-43AA-8144-616DF0CFFEC8}" dt="2023-03-20T06:31:21.094" v="6555" actId="478"/>
          <ac:spMkLst>
            <pc:docMk/>
            <pc:sldMk cId="3283248481" sldId="332"/>
            <ac:spMk id="6" creationId="{5A74CB9D-E60B-4C8A-B4E7-23BC1D9FA66E}"/>
          </ac:spMkLst>
        </pc:spChg>
        <pc:spChg chg="add del mod">
          <ac:chgData name="# ALYSSA LAM JIA YU (SBIZ)" userId="c919fe3f-ea8b-4bcf-95e3-3891666bb5a6" providerId="ADAL" clId="{8EA2E14F-6DCD-43AA-8144-616DF0CFFEC8}" dt="2023-03-20T06:31:02.105" v="6550" actId="3680"/>
          <ac:spMkLst>
            <pc:docMk/>
            <pc:sldMk cId="3283248481" sldId="332"/>
            <ac:spMk id="8" creationId="{3A19991E-1CF1-3F80-BE03-5BCFAD4CB3D2}"/>
          </ac:spMkLst>
        </pc:spChg>
        <pc:spChg chg="del">
          <ac:chgData name="# ALYSSA LAM JIA YU (SBIZ)" userId="c919fe3f-ea8b-4bcf-95e3-3891666bb5a6" providerId="ADAL" clId="{8EA2E14F-6DCD-43AA-8144-616DF0CFFEC8}" dt="2023-03-20T05:05:42.069" v="6414" actId="478"/>
          <ac:spMkLst>
            <pc:docMk/>
            <pc:sldMk cId="3283248481" sldId="332"/>
            <ac:spMk id="12" creationId="{36F90A55-ADF3-4B84-A78F-945F3B708B82}"/>
          </ac:spMkLst>
        </pc:spChg>
        <pc:spChg chg="del">
          <ac:chgData name="# ALYSSA LAM JIA YU (SBIZ)" userId="c919fe3f-ea8b-4bcf-95e3-3891666bb5a6" providerId="ADAL" clId="{8EA2E14F-6DCD-43AA-8144-616DF0CFFEC8}" dt="2023-03-19T08:31:39.492" v="3367" actId="478"/>
          <ac:spMkLst>
            <pc:docMk/>
            <pc:sldMk cId="3283248481" sldId="332"/>
            <ac:spMk id="13" creationId="{EF085E65-2D14-447B-B9C5-061DC864D86C}"/>
          </ac:spMkLst>
        </pc:spChg>
        <pc:spChg chg="add del mod">
          <ac:chgData name="# ALYSSA LAM JIA YU (SBIZ)" userId="c919fe3f-ea8b-4bcf-95e3-3891666bb5a6" providerId="ADAL" clId="{8EA2E14F-6DCD-43AA-8144-616DF0CFFEC8}" dt="2023-03-20T06:31:32.808" v="6559" actId="478"/>
          <ac:spMkLst>
            <pc:docMk/>
            <pc:sldMk cId="3283248481" sldId="332"/>
            <ac:spMk id="15" creationId="{F0D79CC8-A39F-166C-C2E1-D6E56DFE235F}"/>
          </ac:spMkLst>
        </pc:spChg>
        <pc:graphicFrameChg chg="add del mod">
          <ac:chgData name="# ALYSSA LAM JIA YU (SBIZ)" userId="c919fe3f-ea8b-4bcf-95e3-3891666bb5a6" providerId="ADAL" clId="{8EA2E14F-6DCD-43AA-8144-616DF0CFFEC8}" dt="2023-03-20T06:30:58.203" v="6549"/>
          <ac:graphicFrameMkLst>
            <pc:docMk/>
            <pc:sldMk cId="3283248481" sldId="332"/>
            <ac:graphicFrameMk id="9" creationId="{29BE4614-3BBE-0E06-2397-AAE82C0FFA8F}"/>
          </ac:graphicFrameMkLst>
        </pc:graphicFrameChg>
        <pc:graphicFrameChg chg="add mod ord modGraphic">
          <ac:chgData name="# ALYSSA LAM JIA YU (SBIZ)" userId="c919fe3f-ea8b-4bcf-95e3-3891666bb5a6" providerId="ADAL" clId="{8EA2E14F-6DCD-43AA-8144-616DF0CFFEC8}" dt="2023-03-20T06:35:21.815" v="6599" actId="14100"/>
          <ac:graphicFrameMkLst>
            <pc:docMk/>
            <pc:sldMk cId="3283248481" sldId="332"/>
            <ac:graphicFrameMk id="10" creationId="{C5A7ABAD-9234-B61D-3FC4-4D9BC9322863}"/>
          </ac:graphicFrameMkLst>
        </pc:graphicFrameChg>
        <pc:graphicFrameChg chg="add del mod">
          <ac:chgData name="# ALYSSA LAM JIA YU (SBIZ)" userId="c919fe3f-ea8b-4bcf-95e3-3891666bb5a6" providerId="ADAL" clId="{8EA2E14F-6DCD-43AA-8144-616DF0CFFEC8}" dt="2023-03-20T06:31:19.208" v="6554"/>
          <ac:graphicFrameMkLst>
            <pc:docMk/>
            <pc:sldMk cId="3283248481" sldId="332"/>
            <ac:graphicFrameMk id="11" creationId="{1AB780A6-A0A1-5E1F-6E2B-7669FCCEEC19}"/>
          </ac:graphicFrameMkLst>
        </pc:graphicFrameChg>
        <pc:graphicFrameChg chg="add mod modGraphic">
          <ac:chgData name="# ALYSSA LAM JIA YU (SBIZ)" userId="c919fe3f-ea8b-4bcf-95e3-3891666bb5a6" providerId="ADAL" clId="{8EA2E14F-6DCD-43AA-8144-616DF0CFFEC8}" dt="2023-03-20T06:35:37.832" v="6609" actId="14100"/>
          <ac:graphicFrameMkLst>
            <pc:docMk/>
            <pc:sldMk cId="3283248481" sldId="332"/>
            <ac:graphicFrameMk id="16" creationId="{C4DF5DBD-3431-6312-EF28-1389FDB126A6}"/>
          </ac:graphicFrameMkLst>
        </pc:graphicFrameChg>
      </pc:sldChg>
      <pc:sldChg chg="modSp add mod">
        <pc:chgData name="# ALYSSA LAM JIA YU (SBIZ)" userId="c919fe3f-ea8b-4bcf-95e3-3891666bb5a6" providerId="ADAL" clId="{8EA2E14F-6DCD-43AA-8144-616DF0CFFEC8}" dt="2023-03-20T09:17:05.298" v="8632" actId="207"/>
        <pc:sldMkLst>
          <pc:docMk/>
          <pc:sldMk cId="3736125120" sldId="333"/>
        </pc:sldMkLst>
        <pc:spChg chg="mod">
          <ac:chgData name="# ALYSSA LAM JIA YU (SBIZ)" userId="c919fe3f-ea8b-4bcf-95e3-3891666bb5a6" providerId="ADAL" clId="{8EA2E14F-6DCD-43AA-8144-616DF0CFFEC8}" dt="2023-03-15T12:46:34.697" v="802" actId="20577"/>
          <ac:spMkLst>
            <pc:docMk/>
            <pc:sldMk cId="3736125120" sldId="333"/>
            <ac:spMk id="2" creationId="{8460295B-54B9-4937-90E3-BAB9CE69E30B}"/>
          </ac:spMkLst>
        </pc:spChg>
        <pc:spChg chg="mod">
          <ac:chgData name="# ALYSSA LAM JIA YU (SBIZ)" userId="c919fe3f-ea8b-4bcf-95e3-3891666bb5a6" providerId="ADAL" clId="{8EA2E14F-6DCD-43AA-8144-616DF0CFFEC8}" dt="2023-03-20T09:17:05.298" v="8632" actId="207"/>
          <ac:spMkLst>
            <pc:docMk/>
            <pc:sldMk cId="3736125120" sldId="333"/>
            <ac:spMk id="4" creationId="{D51A6D85-3837-435F-A342-5A3F98172B12}"/>
          </ac:spMkLst>
        </pc:spChg>
      </pc:sldChg>
      <pc:sldChg chg="delSp modSp add mod modNotesTx">
        <pc:chgData name="# ALYSSA LAM JIA YU (SBIZ)" userId="c919fe3f-ea8b-4bcf-95e3-3891666bb5a6" providerId="ADAL" clId="{8EA2E14F-6DCD-43AA-8144-616DF0CFFEC8}" dt="2023-03-20T08:51:36.339" v="7619"/>
        <pc:sldMkLst>
          <pc:docMk/>
          <pc:sldMk cId="1984908172" sldId="334"/>
        </pc:sldMkLst>
        <pc:spChg chg="mod">
          <ac:chgData name="# ALYSSA LAM JIA YU (SBIZ)" userId="c919fe3f-ea8b-4bcf-95e3-3891666bb5a6" providerId="ADAL" clId="{8EA2E14F-6DCD-43AA-8144-616DF0CFFEC8}" dt="2023-03-20T08:50:29.023" v="7613" actId="20577"/>
          <ac:spMkLst>
            <pc:docMk/>
            <pc:sldMk cId="1984908172" sldId="334"/>
            <ac:spMk id="2" creationId="{CFACDA59-55A0-4EA5-B3E4-646D1D3B4CEB}"/>
          </ac:spMkLst>
        </pc:spChg>
        <pc:spChg chg="mod">
          <ac:chgData name="# ALYSSA LAM JIA YU (SBIZ)" userId="c919fe3f-ea8b-4bcf-95e3-3891666bb5a6" providerId="ADAL" clId="{8EA2E14F-6DCD-43AA-8144-616DF0CFFEC8}" dt="2023-03-20T08:48:29.340" v="7541" actId="20577"/>
          <ac:spMkLst>
            <pc:docMk/>
            <pc:sldMk cId="1984908172" sldId="334"/>
            <ac:spMk id="3" creationId="{D14ABC42-7E22-4F59-A0B6-AD98B5CAE0C5}"/>
          </ac:spMkLst>
        </pc:spChg>
        <pc:spChg chg="mod">
          <ac:chgData name="# ALYSSA LAM JIA YU (SBIZ)" userId="c919fe3f-ea8b-4bcf-95e3-3891666bb5a6" providerId="ADAL" clId="{8EA2E14F-6DCD-43AA-8144-616DF0CFFEC8}" dt="2023-03-20T08:49:52.655" v="7584" actId="27636"/>
          <ac:spMkLst>
            <pc:docMk/>
            <pc:sldMk cId="1984908172" sldId="334"/>
            <ac:spMk id="4" creationId="{1FE9CB6C-6FF8-4B8C-9B41-2DDD39B25DE3}"/>
          </ac:spMkLst>
        </pc:spChg>
        <pc:spChg chg="mod">
          <ac:chgData name="# ALYSSA LAM JIA YU (SBIZ)" userId="c919fe3f-ea8b-4bcf-95e3-3891666bb5a6" providerId="ADAL" clId="{8EA2E14F-6DCD-43AA-8144-616DF0CFFEC8}" dt="2023-03-20T08:47:45.238" v="7504" actId="20577"/>
          <ac:spMkLst>
            <pc:docMk/>
            <pc:sldMk cId="1984908172" sldId="334"/>
            <ac:spMk id="5" creationId="{2347FB98-C049-45C5-86B4-4CF44B247B2C}"/>
          </ac:spMkLst>
        </pc:spChg>
        <pc:spChg chg="mod">
          <ac:chgData name="# ALYSSA LAM JIA YU (SBIZ)" userId="c919fe3f-ea8b-4bcf-95e3-3891666bb5a6" providerId="ADAL" clId="{8EA2E14F-6DCD-43AA-8144-616DF0CFFEC8}" dt="2023-03-20T08:50:58.530" v="7617" actId="404"/>
          <ac:spMkLst>
            <pc:docMk/>
            <pc:sldMk cId="1984908172" sldId="334"/>
            <ac:spMk id="6" creationId="{5A74CB9D-E60B-4C8A-B4E7-23BC1D9FA66E}"/>
          </ac:spMkLst>
        </pc:spChg>
        <pc:spChg chg="del">
          <ac:chgData name="# ALYSSA LAM JIA YU (SBIZ)" userId="c919fe3f-ea8b-4bcf-95e3-3891666bb5a6" providerId="ADAL" clId="{8EA2E14F-6DCD-43AA-8144-616DF0CFFEC8}" dt="2023-03-20T05:05:26.833" v="6408" actId="478"/>
          <ac:spMkLst>
            <pc:docMk/>
            <pc:sldMk cId="1984908172" sldId="334"/>
            <ac:spMk id="12" creationId="{36F90A55-ADF3-4B84-A78F-945F3B708B82}"/>
          </ac:spMkLst>
        </pc:spChg>
        <pc:spChg chg="del">
          <ac:chgData name="# ALYSSA LAM JIA YU (SBIZ)" userId="c919fe3f-ea8b-4bcf-95e3-3891666bb5a6" providerId="ADAL" clId="{8EA2E14F-6DCD-43AA-8144-616DF0CFFEC8}" dt="2023-03-19T08:31:54.239" v="3373" actId="478"/>
          <ac:spMkLst>
            <pc:docMk/>
            <pc:sldMk cId="1984908172" sldId="334"/>
            <ac:spMk id="13" creationId="{EF085E65-2D14-447B-B9C5-061DC864D86C}"/>
          </ac:spMkLst>
        </pc:spChg>
      </pc:sldChg>
      <pc:sldChg chg="delSp add del mod">
        <pc:chgData name="# ALYSSA LAM JIA YU (SBIZ)" userId="c919fe3f-ea8b-4bcf-95e3-3891666bb5a6" providerId="ADAL" clId="{8EA2E14F-6DCD-43AA-8144-616DF0CFFEC8}" dt="2023-03-20T08:51:08.594" v="7618" actId="47"/>
        <pc:sldMkLst>
          <pc:docMk/>
          <pc:sldMk cId="3824607186" sldId="335"/>
        </pc:sldMkLst>
        <pc:spChg chg="del">
          <ac:chgData name="# ALYSSA LAM JIA YU (SBIZ)" userId="c919fe3f-ea8b-4bcf-95e3-3891666bb5a6" providerId="ADAL" clId="{8EA2E14F-6DCD-43AA-8144-616DF0CFFEC8}" dt="2023-03-20T05:05:22.629" v="6406" actId="478"/>
          <ac:spMkLst>
            <pc:docMk/>
            <pc:sldMk cId="3824607186" sldId="335"/>
            <ac:spMk id="12" creationId="{36F90A55-ADF3-4B84-A78F-945F3B708B82}"/>
          </ac:spMkLst>
        </pc:spChg>
        <pc:spChg chg="del">
          <ac:chgData name="# ALYSSA LAM JIA YU (SBIZ)" userId="c919fe3f-ea8b-4bcf-95e3-3891666bb5a6" providerId="ADAL" clId="{8EA2E14F-6DCD-43AA-8144-616DF0CFFEC8}" dt="2023-03-20T05:05:24.583" v="6407" actId="478"/>
          <ac:spMkLst>
            <pc:docMk/>
            <pc:sldMk cId="3824607186" sldId="335"/>
            <ac:spMk id="13" creationId="{EF085E65-2D14-447B-B9C5-061DC864D86C}"/>
          </ac:spMkLst>
        </pc:spChg>
      </pc:sldChg>
      <pc:sldChg chg="modSp add mod">
        <pc:chgData name="# ALYSSA LAM JIA YU (SBIZ)" userId="c919fe3f-ea8b-4bcf-95e3-3891666bb5a6" providerId="ADAL" clId="{8EA2E14F-6DCD-43AA-8144-616DF0CFFEC8}" dt="2023-03-20T08:51:57.956" v="7630" actId="20577"/>
        <pc:sldMkLst>
          <pc:docMk/>
          <pc:sldMk cId="283983749" sldId="336"/>
        </pc:sldMkLst>
        <pc:spChg chg="mod">
          <ac:chgData name="# ALYSSA LAM JIA YU (SBIZ)" userId="c919fe3f-ea8b-4bcf-95e3-3891666bb5a6" providerId="ADAL" clId="{8EA2E14F-6DCD-43AA-8144-616DF0CFFEC8}" dt="2023-03-15T12:46:50.762" v="821" actId="20577"/>
          <ac:spMkLst>
            <pc:docMk/>
            <pc:sldMk cId="283983749" sldId="336"/>
            <ac:spMk id="2" creationId="{8460295B-54B9-4937-90E3-BAB9CE69E30B}"/>
          </ac:spMkLst>
        </pc:spChg>
        <pc:spChg chg="mod">
          <ac:chgData name="# ALYSSA LAM JIA YU (SBIZ)" userId="c919fe3f-ea8b-4bcf-95e3-3891666bb5a6" providerId="ADAL" clId="{8EA2E14F-6DCD-43AA-8144-616DF0CFFEC8}" dt="2023-03-20T08:51:57.956" v="7630" actId="20577"/>
          <ac:spMkLst>
            <pc:docMk/>
            <pc:sldMk cId="283983749" sldId="336"/>
            <ac:spMk id="4" creationId="{D51A6D85-3837-435F-A342-5A3F98172B12}"/>
          </ac:spMkLst>
        </pc:spChg>
      </pc:sldChg>
      <pc:sldChg chg="addSp delSp modSp add mod">
        <pc:chgData name="# ALYSSA LAM JIA YU (SBIZ)" userId="c919fe3f-ea8b-4bcf-95e3-3891666bb5a6" providerId="ADAL" clId="{8EA2E14F-6DCD-43AA-8144-616DF0CFFEC8}" dt="2023-03-20T09:27:55.208" v="8657" actId="20577"/>
        <pc:sldMkLst>
          <pc:docMk/>
          <pc:sldMk cId="3043060990" sldId="337"/>
        </pc:sldMkLst>
        <pc:spChg chg="mod">
          <ac:chgData name="# ALYSSA LAM JIA YU (SBIZ)" userId="c919fe3f-ea8b-4bcf-95e3-3891666bb5a6" providerId="ADAL" clId="{8EA2E14F-6DCD-43AA-8144-616DF0CFFEC8}" dt="2023-03-20T09:27:55.208" v="8657" actId="20577"/>
          <ac:spMkLst>
            <pc:docMk/>
            <pc:sldMk cId="3043060990" sldId="337"/>
            <ac:spMk id="2" creationId="{CFACDA59-55A0-4EA5-B3E4-646D1D3B4CEB}"/>
          </ac:spMkLst>
        </pc:spChg>
        <pc:spChg chg="mod">
          <ac:chgData name="# ALYSSA LAM JIA YU (SBIZ)" userId="c919fe3f-ea8b-4bcf-95e3-3891666bb5a6" providerId="ADAL" clId="{8EA2E14F-6DCD-43AA-8144-616DF0CFFEC8}" dt="2023-03-20T09:27:01.109" v="8637" actId="1076"/>
          <ac:spMkLst>
            <pc:docMk/>
            <pc:sldMk cId="3043060990" sldId="337"/>
            <ac:spMk id="3" creationId="{D14ABC42-7E22-4F59-A0B6-AD98B5CAE0C5}"/>
          </ac:spMkLst>
        </pc:spChg>
        <pc:spChg chg="mod">
          <ac:chgData name="# ALYSSA LAM JIA YU (SBIZ)" userId="c919fe3f-ea8b-4bcf-95e3-3891666bb5a6" providerId="ADAL" clId="{8EA2E14F-6DCD-43AA-8144-616DF0CFFEC8}" dt="2023-03-20T09:27:01.109" v="8637" actId="1076"/>
          <ac:spMkLst>
            <pc:docMk/>
            <pc:sldMk cId="3043060990" sldId="337"/>
            <ac:spMk id="4" creationId="{1FE9CB6C-6FF8-4B8C-9B41-2DDD39B25DE3}"/>
          </ac:spMkLst>
        </pc:spChg>
        <pc:spChg chg="del">
          <ac:chgData name="# ALYSSA LAM JIA YU (SBIZ)" userId="c919fe3f-ea8b-4bcf-95e3-3891666bb5a6" providerId="ADAL" clId="{8EA2E14F-6DCD-43AA-8144-616DF0CFFEC8}" dt="2023-03-20T08:54:44.814" v="7837" actId="478"/>
          <ac:spMkLst>
            <pc:docMk/>
            <pc:sldMk cId="3043060990" sldId="337"/>
            <ac:spMk id="5" creationId="{2347FB98-C049-45C5-86B4-4CF44B247B2C}"/>
          </ac:spMkLst>
        </pc:spChg>
        <pc:spChg chg="add del mod">
          <ac:chgData name="# ALYSSA LAM JIA YU (SBIZ)" userId="c919fe3f-ea8b-4bcf-95e3-3891666bb5a6" providerId="ADAL" clId="{8EA2E14F-6DCD-43AA-8144-616DF0CFFEC8}" dt="2023-03-20T09:26:50.074" v="8634" actId="1076"/>
          <ac:spMkLst>
            <pc:docMk/>
            <pc:sldMk cId="3043060990" sldId="337"/>
            <ac:spMk id="6" creationId="{5A74CB9D-E60B-4C8A-B4E7-23BC1D9FA66E}"/>
          </ac:spMkLst>
        </pc:spChg>
        <pc:spChg chg="add del mod">
          <ac:chgData name="# ALYSSA LAM JIA YU (SBIZ)" userId="c919fe3f-ea8b-4bcf-95e3-3891666bb5a6" providerId="ADAL" clId="{8EA2E14F-6DCD-43AA-8144-616DF0CFFEC8}" dt="2023-03-20T09:27:54.771" v="8655" actId="20577"/>
          <ac:spMkLst>
            <pc:docMk/>
            <pc:sldMk cId="3043060990" sldId="337"/>
            <ac:spMk id="8" creationId="{38F17135-947D-D39A-0ED6-665D78A3E10D}"/>
          </ac:spMkLst>
        </pc:spChg>
        <pc:spChg chg="add del mod">
          <ac:chgData name="# ALYSSA LAM JIA YU (SBIZ)" userId="c919fe3f-ea8b-4bcf-95e3-3891666bb5a6" providerId="ADAL" clId="{8EA2E14F-6DCD-43AA-8144-616DF0CFFEC8}" dt="2023-03-20T08:55:04.306" v="7842" actId="478"/>
          <ac:spMkLst>
            <pc:docMk/>
            <pc:sldMk cId="3043060990" sldId="337"/>
            <ac:spMk id="10" creationId="{36695512-8139-BF12-583F-95BEF42079BC}"/>
          </ac:spMkLst>
        </pc:spChg>
        <pc:spChg chg="del">
          <ac:chgData name="# ALYSSA LAM JIA YU (SBIZ)" userId="c919fe3f-ea8b-4bcf-95e3-3891666bb5a6" providerId="ADAL" clId="{8EA2E14F-6DCD-43AA-8144-616DF0CFFEC8}" dt="2023-03-20T05:05:19.722" v="6405" actId="478"/>
          <ac:spMkLst>
            <pc:docMk/>
            <pc:sldMk cId="3043060990" sldId="337"/>
            <ac:spMk id="12" creationId="{36F90A55-ADF3-4B84-A78F-945F3B708B82}"/>
          </ac:spMkLst>
        </pc:spChg>
        <pc:spChg chg="del">
          <ac:chgData name="# ALYSSA LAM JIA YU (SBIZ)" userId="c919fe3f-ea8b-4bcf-95e3-3891666bb5a6" providerId="ADAL" clId="{8EA2E14F-6DCD-43AA-8144-616DF0CFFEC8}" dt="2023-03-19T08:31:56.827" v="3374" actId="478"/>
          <ac:spMkLst>
            <pc:docMk/>
            <pc:sldMk cId="3043060990" sldId="337"/>
            <ac:spMk id="13" creationId="{EF085E65-2D14-447B-B9C5-061DC864D86C}"/>
          </ac:spMkLst>
        </pc:spChg>
      </pc:sldChg>
      <pc:sldChg chg="delSp add del mod">
        <pc:chgData name="# ALYSSA LAM JIA YU (SBIZ)" userId="c919fe3f-ea8b-4bcf-95e3-3891666bb5a6" providerId="ADAL" clId="{8EA2E14F-6DCD-43AA-8144-616DF0CFFEC8}" dt="2023-03-20T09:00:26.875" v="8440" actId="47"/>
        <pc:sldMkLst>
          <pc:docMk/>
          <pc:sldMk cId="1735777052" sldId="338"/>
        </pc:sldMkLst>
        <pc:spChg chg="del">
          <ac:chgData name="# ALYSSA LAM JIA YU (SBIZ)" userId="c919fe3f-ea8b-4bcf-95e3-3891666bb5a6" providerId="ADAL" clId="{8EA2E14F-6DCD-43AA-8144-616DF0CFFEC8}" dt="2023-03-20T05:05:17.832" v="6404" actId="478"/>
          <ac:spMkLst>
            <pc:docMk/>
            <pc:sldMk cId="1735777052" sldId="338"/>
            <ac:spMk id="12" creationId="{36F90A55-ADF3-4B84-A78F-945F3B708B82}"/>
          </ac:spMkLst>
        </pc:spChg>
        <pc:spChg chg="del">
          <ac:chgData name="# ALYSSA LAM JIA YU (SBIZ)" userId="c919fe3f-ea8b-4bcf-95e3-3891666bb5a6" providerId="ADAL" clId="{8EA2E14F-6DCD-43AA-8144-616DF0CFFEC8}" dt="2023-03-19T08:31:58.845" v="3375" actId="478"/>
          <ac:spMkLst>
            <pc:docMk/>
            <pc:sldMk cId="1735777052" sldId="338"/>
            <ac:spMk id="13" creationId="{EF085E65-2D14-447B-B9C5-061DC864D86C}"/>
          </ac:spMkLst>
        </pc:spChg>
      </pc:sldChg>
      <pc:sldChg chg="delSp modSp add del mod">
        <pc:chgData name="# ALYSSA LAM JIA YU (SBIZ)" userId="c919fe3f-ea8b-4bcf-95e3-3891666bb5a6" providerId="ADAL" clId="{8EA2E14F-6DCD-43AA-8144-616DF0CFFEC8}" dt="2023-03-20T08:42:50.659" v="7436" actId="47"/>
        <pc:sldMkLst>
          <pc:docMk/>
          <pc:sldMk cId="4169835166" sldId="339"/>
        </pc:sldMkLst>
        <pc:spChg chg="del">
          <ac:chgData name="# ALYSSA LAM JIA YU (SBIZ)" userId="c919fe3f-ea8b-4bcf-95e3-3891666bb5a6" providerId="ADAL" clId="{8EA2E14F-6DCD-43AA-8144-616DF0CFFEC8}" dt="2023-03-20T05:05:45.757" v="6416" actId="478"/>
          <ac:spMkLst>
            <pc:docMk/>
            <pc:sldMk cId="4169835166" sldId="339"/>
            <ac:spMk id="2" creationId="{FB0366A3-E1A4-4204-B17B-317BFA7158A8}"/>
          </ac:spMkLst>
        </pc:spChg>
        <pc:spChg chg="del">
          <ac:chgData name="# ALYSSA LAM JIA YU (SBIZ)" userId="c919fe3f-ea8b-4bcf-95e3-3891666bb5a6" providerId="ADAL" clId="{8EA2E14F-6DCD-43AA-8144-616DF0CFFEC8}" dt="2023-03-19T08:31:35.215" v="3365" actId="478"/>
          <ac:spMkLst>
            <pc:docMk/>
            <pc:sldMk cId="4169835166" sldId="339"/>
            <ac:spMk id="3" creationId="{4C8F4E76-CF02-4082-887A-43C592D7D3EC}"/>
          </ac:spMkLst>
        </pc:spChg>
        <pc:graphicFrameChg chg="modGraphic">
          <ac:chgData name="# ALYSSA LAM JIA YU (SBIZ)" userId="c919fe3f-ea8b-4bcf-95e3-3891666bb5a6" providerId="ADAL" clId="{8EA2E14F-6DCD-43AA-8144-616DF0CFFEC8}" dt="2023-03-20T06:43:42.577" v="6792" actId="20577"/>
          <ac:graphicFrameMkLst>
            <pc:docMk/>
            <pc:sldMk cId="4169835166" sldId="339"/>
            <ac:graphicFrameMk id="5" creationId="{709A0DA2-E530-420B-ACE1-7D645AE7D06B}"/>
          </ac:graphicFrameMkLst>
        </pc:graphicFrameChg>
      </pc:sldChg>
      <pc:sldChg chg="delSp add del mod ord">
        <pc:chgData name="# ALYSSA LAM JIA YU (SBIZ)" userId="c919fe3f-ea8b-4bcf-95e3-3891666bb5a6" providerId="ADAL" clId="{8EA2E14F-6DCD-43AA-8144-616DF0CFFEC8}" dt="2023-03-20T07:07:21.858" v="6838" actId="47"/>
        <pc:sldMkLst>
          <pc:docMk/>
          <pc:sldMk cId="885805485" sldId="340"/>
        </pc:sldMkLst>
        <pc:spChg chg="del">
          <ac:chgData name="# ALYSSA LAM JIA YU (SBIZ)" userId="c919fe3f-ea8b-4bcf-95e3-3891666bb5a6" providerId="ADAL" clId="{8EA2E14F-6DCD-43AA-8144-616DF0CFFEC8}" dt="2023-03-20T05:05:40.490" v="6413" actId="478"/>
          <ac:spMkLst>
            <pc:docMk/>
            <pc:sldMk cId="885805485" sldId="340"/>
            <ac:spMk id="2" creationId="{FB0366A3-E1A4-4204-B17B-317BFA7158A8}"/>
          </ac:spMkLst>
        </pc:spChg>
        <pc:spChg chg="del">
          <ac:chgData name="# ALYSSA LAM JIA YU (SBIZ)" userId="c919fe3f-ea8b-4bcf-95e3-3891666bb5a6" providerId="ADAL" clId="{8EA2E14F-6DCD-43AA-8144-616DF0CFFEC8}" dt="2023-03-19T08:31:41.188" v="3368" actId="478"/>
          <ac:spMkLst>
            <pc:docMk/>
            <pc:sldMk cId="885805485" sldId="340"/>
            <ac:spMk id="3" creationId="{4C8F4E76-CF02-4082-887A-43C592D7D3EC}"/>
          </ac:spMkLst>
        </pc:spChg>
      </pc:sldChg>
      <pc:sldChg chg="delSp add del mod">
        <pc:chgData name="# ALYSSA LAM JIA YU (SBIZ)" userId="c919fe3f-ea8b-4bcf-95e3-3891666bb5a6" providerId="ADAL" clId="{8EA2E14F-6DCD-43AA-8144-616DF0CFFEC8}" dt="2023-03-20T07:33:07.170" v="7033" actId="47"/>
        <pc:sldMkLst>
          <pc:docMk/>
          <pc:sldMk cId="4033121871" sldId="341"/>
        </pc:sldMkLst>
        <pc:spChg chg="del">
          <ac:chgData name="# ALYSSA LAM JIA YU (SBIZ)" userId="c919fe3f-ea8b-4bcf-95e3-3891666bb5a6" providerId="ADAL" clId="{8EA2E14F-6DCD-43AA-8144-616DF0CFFEC8}" dt="2023-03-20T05:05:38.536" v="6412" actId="478"/>
          <ac:spMkLst>
            <pc:docMk/>
            <pc:sldMk cId="4033121871" sldId="341"/>
            <ac:spMk id="2" creationId="{CCD9AA72-61E2-4CEE-8E0C-A793B0EBE00D}"/>
          </ac:spMkLst>
        </pc:spChg>
        <pc:spChg chg="del">
          <ac:chgData name="# ALYSSA LAM JIA YU (SBIZ)" userId="c919fe3f-ea8b-4bcf-95e3-3891666bb5a6" providerId="ADAL" clId="{8EA2E14F-6DCD-43AA-8144-616DF0CFFEC8}" dt="2023-03-19T08:31:44.313" v="3369" actId="478"/>
          <ac:spMkLst>
            <pc:docMk/>
            <pc:sldMk cId="4033121871" sldId="341"/>
            <ac:spMk id="3" creationId="{8FA222E3-EF0C-4EAB-9068-4D5E7574C8DA}"/>
          </ac:spMkLst>
        </pc:spChg>
      </pc:sldChg>
      <pc:sldChg chg="modSp add del mod">
        <pc:chgData name="# ALYSSA LAM JIA YU (SBIZ)" userId="c919fe3f-ea8b-4bcf-95e3-3891666bb5a6" providerId="ADAL" clId="{8EA2E14F-6DCD-43AA-8144-616DF0CFFEC8}" dt="2023-03-20T08:46:10.188" v="7451" actId="47"/>
        <pc:sldMkLst>
          <pc:docMk/>
          <pc:sldMk cId="743054957" sldId="342"/>
        </pc:sldMkLst>
        <pc:spChg chg="mod">
          <ac:chgData name="# ALYSSA LAM JIA YU (SBIZ)" userId="c919fe3f-ea8b-4bcf-95e3-3891666bb5a6" providerId="ADAL" clId="{8EA2E14F-6DCD-43AA-8144-616DF0CFFEC8}" dt="2023-03-15T12:50:02.212" v="845" actId="20577"/>
          <ac:spMkLst>
            <pc:docMk/>
            <pc:sldMk cId="743054957" sldId="342"/>
            <ac:spMk id="2" creationId="{8460295B-54B9-4937-90E3-BAB9CE69E30B}"/>
          </ac:spMkLst>
        </pc:spChg>
      </pc:sldChg>
      <pc:sldChg chg="delSp add del mod">
        <pc:chgData name="# ALYSSA LAM JIA YU (SBIZ)" userId="c919fe3f-ea8b-4bcf-95e3-3891666bb5a6" providerId="ADAL" clId="{8EA2E14F-6DCD-43AA-8144-616DF0CFFEC8}" dt="2023-03-20T08:46:11.204" v="7452" actId="47"/>
        <pc:sldMkLst>
          <pc:docMk/>
          <pc:sldMk cId="2975137511" sldId="343"/>
        </pc:sldMkLst>
        <pc:spChg chg="del">
          <ac:chgData name="# ALYSSA LAM JIA YU (SBIZ)" userId="c919fe3f-ea8b-4bcf-95e3-3891666bb5a6" providerId="ADAL" clId="{8EA2E14F-6DCD-43AA-8144-616DF0CFFEC8}" dt="2023-03-20T05:05:34.036" v="6411" actId="478"/>
          <ac:spMkLst>
            <pc:docMk/>
            <pc:sldMk cId="2975137511" sldId="343"/>
            <ac:spMk id="12" creationId="{36F90A55-ADF3-4B84-A78F-945F3B708B82}"/>
          </ac:spMkLst>
        </pc:spChg>
        <pc:spChg chg="del">
          <ac:chgData name="# ALYSSA LAM JIA YU (SBIZ)" userId="c919fe3f-ea8b-4bcf-95e3-3891666bb5a6" providerId="ADAL" clId="{8EA2E14F-6DCD-43AA-8144-616DF0CFFEC8}" dt="2023-03-19T08:31:47.633" v="3370" actId="478"/>
          <ac:spMkLst>
            <pc:docMk/>
            <pc:sldMk cId="2975137511" sldId="343"/>
            <ac:spMk id="13" creationId="{EF085E65-2D14-447B-B9C5-061DC864D86C}"/>
          </ac:spMkLst>
        </pc:spChg>
      </pc:sldChg>
      <pc:sldChg chg="delSp add del mod">
        <pc:chgData name="# ALYSSA LAM JIA YU (SBIZ)" userId="c919fe3f-ea8b-4bcf-95e3-3891666bb5a6" providerId="ADAL" clId="{8EA2E14F-6DCD-43AA-8144-616DF0CFFEC8}" dt="2023-03-20T08:46:12.878" v="7453" actId="47"/>
        <pc:sldMkLst>
          <pc:docMk/>
          <pc:sldMk cId="4010650766" sldId="344"/>
        </pc:sldMkLst>
        <pc:spChg chg="del">
          <ac:chgData name="# ALYSSA LAM JIA YU (SBIZ)" userId="c919fe3f-ea8b-4bcf-95e3-3891666bb5a6" providerId="ADAL" clId="{8EA2E14F-6DCD-43AA-8144-616DF0CFFEC8}" dt="2023-03-20T05:05:31.287" v="6410" actId="478"/>
          <ac:spMkLst>
            <pc:docMk/>
            <pc:sldMk cId="4010650766" sldId="344"/>
            <ac:spMk id="12" creationId="{36F90A55-ADF3-4B84-A78F-945F3B708B82}"/>
          </ac:spMkLst>
        </pc:spChg>
        <pc:spChg chg="del">
          <ac:chgData name="# ALYSSA LAM JIA YU (SBIZ)" userId="c919fe3f-ea8b-4bcf-95e3-3891666bb5a6" providerId="ADAL" clId="{8EA2E14F-6DCD-43AA-8144-616DF0CFFEC8}" dt="2023-03-19T08:31:49.801" v="3371" actId="478"/>
          <ac:spMkLst>
            <pc:docMk/>
            <pc:sldMk cId="4010650766" sldId="344"/>
            <ac:spMk id="13" creationId="{EF085E65-2D14-447B-B9C5-061DC864D86C}"/>
          </ac:spMkLst>
        </pc:spChg>
      </pc:sldChg>
      <pc:sldChg chg="delSp add del mod">
        <pc:chgData name="# ALYSSA LAM JIA YU (SBIZ)" userId="c919fe3f-ea8b-4bcf-95e3-3891666bb5a6" providerId="ADAL" clId="{8EA2E14F-6DCD-43AA-8144-616DF0CFFEC8}" dt="2023-03-20T07:33:22.836" v="7034" actId="47"/>
        <pc:sldMkLst>
          <pc:docMk/>
          <pc:sldMk cId="1184603375" sldId="345"/>
        </pc:sldMkLst>
        <pc:spChg chg="del">
          <ac:chgData name="# ALYSSA LAM JIA YU (SBIZ)" userId="c919fe3f-ea8b-4bcf-95e3-3891666bb5a6" providerId="ADAL" clId="{8EA2E14F-6DCD-43AA-8144-616DF0CFFEC8}" dt="2023-03-20T05:05:29.706" v="6409" actId="478"/>
          <ac:spMkLst>
            <pc:docMk/>
            <pc:sldMk cId="1184603375" sldId="345"/>
            <ac:spMk id="2" creationId="{FB0366A3-E1A4-4204-B17B-317BFA7158A8}"/>
          </ac:spMkLst>
        </pc:spChg>
        <pc:spChg chg="del">
          <ac:chgData name="# ALYSSA LAM JIA YU (SBIZ)" userId="c919fe3f-ea8b-4bcf-95e3-3891666bb5a6" providerId="ADAL" clId="{8EA2E14F-6DCD-43AA-8144-616DF0CFFEC8}" dt="2023-03-19T08:31:51.797" v="3372" actId="478"/>
          <ac:spMkLst>
            <pc:docMk/>
            <pc:sldMk cId="1184603375" sldId="345"/>
            <ac:spMk id="3" creationId="{4C8F4E76-CF02-4082-887A-43C592D7D3EC}"/>
          </ac:spMkLst>
        </pc:spChg>
      </pc:sldChg>
      <pc:sldChg chg="delSp modSp add del mod">
        <pc:chgData name="# ALYSSA LAM JIA YU (SBIZ)" userId="c919fe3f-ea8b-4bcf-95e3-3891666bb5a6" providerId="ADAL" clId="{8EA2E14F-6DCD-43AA-8144-616DF0CFFEC8}" dt="2023-03-20T08:39:19.539" v="7414" actId="47"/>
        <pc:sldMkLst>
          <pc:docMk/>
          <pc:sldMk cId="4002050813" sldId="346"/>
        </pc:sldMkLst>
        <pc:spChg chg="del mod">
          <ac:chgData name="# ALYSSA LAM JIA YU (SBIZ)" userId="c919fe3f-ea8b-4bcf-95e3-3891666bb5a6" providerId="ADAL" clId="{8EA2E14F-6DCD-43AA-8144-616DF0CFFEC8}" dt="2023-03-20T05:06:48.777" v="6434" actId="478"/>
          <ac:spMkLst>
            <pc:docMk/>
            <pc:sldMk cId="4002050813" sldId="346"/>
            <ac:spMk id="12" creationId="{36F90A55-ADF3-4B84-A78F-945F3B708B82}"/>
          </ac:spMkLst>
        </pc:spChg>
        <pc:spChg chg="del">
          <ac:chgData name="# ALYSSA LAM JIA YU (SBIZ)" userId="c919fe3f-ea8b-4bcf-95e3-3891666bb5a6" providerId="ADAL" clId="{8EA2E14F-6DCD-43AA-8144-616DF0CFFEC8}" dt="2023-03-19T08:31:13.447" v="3357" actId="478"/>
          <ac:spMkLst>
            <pc:docMk/>
            <pc:sldMk cId="4002050813" sldId="346"/>
            <ac:spMk id="13" creationId="{EF085E65-2D14-447B-B9C5-061DC864D86C}"/>
          </ac:spMkLst>
        </pc:spChg>
      </pc:sldChg>
      <pc:sldChg chg="addSp delSp modSp add mod">
        <pc:chgData name="# ALYSSA LAM JIA YU (SBIZ)" userId="c919fe3f-ea8b-4bcf-95e3-3891666bb5a6" providerId="ADAL" clId="{8EA2E14F-6DCD-43AA-8144-616DF0CFFEC8}" dt="2023-03-20T08:41:12.703" v="7435" actId="207"/>
        <pc:sldMkLst>
          <pc:docMk/>
          <pc:sldMk cId="2814398734" sldId="347"/>
        </pc:sldMkLst>
        <pc:spChg chg="mod">
          <ac:chgData name="# ALYSSA LAM JIA YU (SBIZ)" userId="c919fe3f-ea8b-4bcf-95e3-3891666bb5a6" providerId="ADAL" clId="{8EA2E14F-6DCD-43AA-8144-616DF0CFFEC8}" dt="2023-03-19T18:43:20.674" v="4291" actId="20577"/>
          <ac:spMkLst>
            <pc:docMk/>
            <pc:sldMk cId="2814398734" sldId="347"/>
            <ac:spMk id="2" creationId="{CFACDA59-55A0-4EA5-B3E4-646D1D3B4CEB}"/>
          </ac:spMkLst>
        </pc:spChg>
        <pc:spChg chg="mod">
          <ac:chgData name="# ALYSSA LAM JIA YU (SBIZ)" userId="c919fe3f-ea8b-4bcf-95e3-3891666bb5a6" providerId="ADAL" clId="{8EA2E14F-6DCD-43AA-8144-616DF0CFFEC8}" dt="2023-03-19T18:46:06.542" v="4400" actId="20577"/>
          <ac:spMkLst>
            <pc:docMk/>
            <pc:sldMk cId="2814398734" sldId="347"/>
            <ac:spMk id="3" creationId="{D14ABC42-7E22-4F59-A0B6-AD98B5CAE0C5}"/>
          </ac:spMkLst>
        </pc:spChg>
        <pc:spChg chg="del">
          <ac:chgData name="# ALYSSA LAM JIA YU (SBIZ)" userId="c919fe3f-ea8b-4bcf-95e3-3891666bb5a6" providerId="ADAL" clId="{8EA2E14F-6DCD-43AA-8144-616DF0CFFEC8}" dt="2023-03-19T18:39:56.509" v="4241" actId="478"/>
          <ac:spMkLst>
            <pc:docMk/>
            <pc:sldMk cId="2814398734" sldId="347"/>
            <ac:spMk id="4" creationId="{1FE9CB6C-6FF8-4B8C-9B41-2DDD39B25DE3}"/>
          </ac:spMkLst>
        </pc:spChg>
        <pc:spChg chg="mod">
          <ac:chgData name="# ALYSSA LAM JIA YU (SBIZ)" userId="c919fe3f-ea8b-4bcf-95e3-3891666bb5a6" providerId="ADAL" clId="{8EA2E14F-6DCD-43AA-8144-616DF0CFFEC8}" dt="2023-03-19T18:45:53.904" v="4383" actId="20577"/>
          <ac:spMkLst>
            <pc:docMk/>
            <pc:sldMk cId="2814398734" sldId="347"/>
            <ac:spMk id="5" creationId="{2347FB98-C049-45C5-86B4-4CF44B247B2C}"/>
          </ac:spMkLst>
        </pc:spChg>
        <pc:spChg chg="del">
          <ac:chgData name="# ALYSSA LAM JIA YU (SBIZ)" userId="c919fe3f-ea8b-4bcf-95e3-3891666bb5a6" providerId="ADAL" clId="{8EA2E14F-6DCD-43AA-8144-616DF0CFFEC8}" dt="2023-03-19T18:40:06.757" v="4242" actId="478"/>
          <ac:spMkLst>
            <pc:docMk/>
            <pc:sldMk cId="2814398734" sldId="347"/>
            <ac:spMk id="6" creationId="{5A74CB9D-E60B-4C8A-B4E7-23BC1D9FA66E}"/>
          </ac:spMkLst>
        </pc:spChg>
        <pc:spChg chg="del">
          <ac:chgData name="# ALYSSA LAM JIA YU (SBIZ)" userId="c919fe3f-ea8b-4bcf-95e3-3891666bb5a6" providerId="ADAL" clId="{8EA2E14F-6DCD-43AA-8144-616DF0CFFEC8}" dt="2023-03-20T05:06:29.730" v="6426" actId="478"/>
          <ac:spMkLst>
            <pc:docMk/>
            <pc:sldMk cId="2814398734" sldId="347"/>
            <ac:spMk id="12" creationId="{36F90A55-ADF3-4B84-A78F-945F3B708B82}"/>
          </ac:spMkLst>
        </pc:spChg>
        <pc:spChg chg="add del mod">
          <ac:chgData name="# ALYSSA LAM JIA YU (SBIZ)" userId="c919fe3f-ea8b-4bcf-95e3-3891666bb5a6" providerId="ADAL" clId="{8EA2E14F-6DCD-43AA-8144-616DF0CFFEC8}" dt="2023-03-19T18:40:45.899" v="4249"/>
          <ac:spMkLst>
            <pc:docMk/>
            <pc:sldMk cId="2814398734" sldId="347"/>
            <ac:spMk id="18" creationId="{131CC30E-88EF-6867-2083-AB9330589509}"/>
          </ac:spMkLst>
        </pc:spChg>
        <pc:spChg chg="add del mod">
          <ac:chgData name="# ALYSSA LAM JIA YU (SBIZ)" userId="c919fe3f-ea8b-4bcf-95e3-3891666bb5a6" providerId="ADAL" clId="{8EA2E14F-6DCD-43AA-8144-616DF0CFFEC8}" dt="2023-03-19T18:40:08.681" v="4243" actId="22"/>
          <ac:spMkLst>
            <pc:docMk/>
            <pc:sldMk cId="2814398734" sldId="347"/>
            <ac:spMk id="20" creationId="{39A68E76-879A-3B43-7FEE-B15A282A9F0B}"/>
          </ac:spMkLst>
        </pc:spChg>
        <pc:spChg chg="add mod">
          <ac:chgData name="# ALYSSA LAM JIA YU (SBIZ)" userId="c919fe3f-ea8b-4bcf-95e3-3891666bb5a6" providerId="ADAL" clId="{8EA2E14F-6DCD-43AA-8144-616DF0CFFEC8}" dt="2023-03-20T08:41:12.703" v="7435" actId="207"/>
          <ac:spMkLst>
            <pc:docMk/>
            <pc:sldMk cId="2814398734" sldId="347"/>
            <ac:spMk id="27" creationId="{4DB38C6A-832C-7A34-74D8-241DA49D7E75}"/>
          </ac:spMkLst>
        </pc:spChg>
        <pc:spChg chg="add mod">
          <ac:chgData name="# ALYSSA LAM JIA YU (SBIZ)" userId="c919fe3f-ea8b-4bcf-95e3-3891666bb5a6" providerId="ADAL" clId="{8EA2E14F-6DCD-43AA-8144-616DF0CFFEC8}" dt="2023-03-20T08:39:40.248" v="7419" actId="1076"/>
          <ac:spMkLst>
            <pc:docMk/>
            <pc:sldMk cId="2814398734" sldId="347"/>
            <ac:spMk id="29" creationId="{2824A0C3-FC47-979D-3FEF-CE223266C258}"/>
          </ac:spMkLst>
        </pc:spChg>
        <pc:spChg chg="add mod">
          <ac:chgData name="# ALYSSA LAM JIA YU (SBIZ)" userId="c919fe3f-ea8b-4bcf-95e3-3891666bb5a6" providerId="ADAL" clId="{8EA2E14F-6DCD-43AA-8144-616DF0CFFEC8}" dt="2023-03-19T18:47:19.163" v="4440" actId="20577"/>
          <ac:spMkLst>
            <pc:docMk/>
            <pc:sldMk cId="2814398734" sldId="347"/>
            <ac:spMk id="30" creationId="{9A8DFD98-83A4-4F20-332C-B14D8BC37D22}"/>
          </ac:spMkLst>
        </pc:spChg>
        <pc:picChg chg="add del mod">
          <ac:chgData name="# ALYSSA LAM JIA YU (SBIZ)" userId="c919fe3f-ea8b-4bcf-95e3-3891666bb5a6" providerId="ADAL" clId="{8EA2E14F-6DCD-43AA-8144-616DF0CFFEC8}" dt="2023-03-19T17:52:54.125" v="3707" actId="478"/>
          <ac:picMkLst>
            <pc:docMk/>
            <pc:sldMk cId="2814398734" sldId="347"/>
            <ac:picMk id="8" creationId="{AD5611F7-82A3-0B96-B705-C1122285CA0F}"/>
          </ac:picMkLst>
        </pc:picChg>
        <pc:picChg chg="add del">
          <ac:chgData name="# ALYSSA LAM JIA YU (SBIZ)" userId="c919fe3f-ea8b-4bcf-95e3-3891666bb5a6" providerId="ADAL" clId="{8EA2E14F-6DCD-43AA-8144-616DF0CFFEC8}" dt="2023-03-19T17:53:09.872" v="3709" actId="478"/>
          <ac:picMkLst>
            <pc:docMk/>
            <pc:sldMk cId="2814398734" sldId="347"/>
            <ac:picMk id="10" creationId="{8C2EF8A2-6DAC-AAF8-1036-9029BBF0C4BC}"/>
          </ac:picMkLst>
        </pc:picChg>
        <pc:picChg chg="add del">
          <ac:chgData name="# ALYSSA LAM JIA YU (SBIZ)" userId="c919fe3f-ea8b-4bcf-95e3-3891666bb5a6" providerId="ADAL" clId="{8EA2E14F-6DCD-43AA-8144-616DF0CFFEC8}" dt="2023-03-19T17:55:28.213" v="3822" actId="21"/>
          <ac:picMkLst>
            <pc:docMk/>
            <pc:sldMk cId="2814398734" sldId="347"/>
            <ac:picMk id="13" creationId="{ABDA2ACF-18E6-60B7-296F-098E3FE1893D}"/>
          </ac:picMkLst>
        </pc:picChg>
        <pc:picChg chg="add del mod">
          <ac:chgData name="# ALYSSA LAM JIA YU (SBIZ)" userId="c919fe3f-ea8b-4bcf-95e3-3891666bb5a6" providerId="ADAL" clId="{8EA2E14F-6DCD-43AA-8144-616DF0CFFEC8}" dt="2023-03-19T18:40:41.140" v="4247" actId="21"/>
          <ac:picMkLst>
            <pc:docMk/>
            <pc:sldMk cId="2814398734" sldId="347"/>
            <ac:picMk id="16" creationId="{38580AE8-85B9-9F89-B217-625B9BC3B7F5}"/>
          </ac:picMkLst>
        </pc:picChg>
        <pc:picChg chg="add del mod ord">
          <ac:chgData name="# ALYSSA LAM JIA YU (SBIZ)" userId="c919fe3f-ea8b-4bcf-95e3-3891666bb5a6" providerId="ADAL" clId="{8EA2E14F-6DCD-43AA-8144-616DF0CFFEC8}" dt="2023-03-19T18:43:52.946" v="4332" actId="478"/>
          <ac:picMkLst>
            <pc:docMk/>
            <pc:sldMk cId="2814398734" sldId="347"/>
            <ac:picMk id="22" creationId="{29A63481-88CE-C4E9-C6CD-88CF3B9CDAC0}"/>
          </ac:picMkLst>
        </pc:picChg>
        <pc:picChg chg="add del mod">
          <ac:chgData name="# ALYSSA LAM JIA YU (SBIZ)" userId="c919fe3f-ea8b-4bcf-95e3-3891666bb5a6" providerId="ADAL" clId="{8EA2E14F-6DCD-43AA-8144-616DF0CFFEC8}" dt="2023-03-19T18:43:54.149" v="4334" actId="478"/>
          <ac:picMkLst>
            <pc:docMk/>
            <pc:sldMk cId="2814398734" sldId="347"/>
            <ac:picMk id="23" creationId="{FBC3A75C-EB1F-891F-8EF5-D95AC219726B}"/>
          </ac:picMkLst>
        </pc:picChg>
        <pc:picChg chg="add del mod">
          <ac:chgData name="# ALYSSA LAM JIA YU (SBIZ)" userId="c919fe3f-ea8b-4bcf-95e3-3891666bb5a6" providerId="ADAL" clId="{8EA2E14F-6DCD-43AA-8144-616DF0CFFEC8}" dt="2023-03-19T18:43:53.555" v="4333" actId="478"/>
          <ac:picMkLst>
            <pc:docMk/>
            <pc:sldMk cId="2814398734" sldId="347"/>
            <ac:picMk id="25" creationId="{AE2484C2-0D32-D284-B5DD-22F044DC6C73}"/>
          </ac:picMkLst>
        </pc:picChg>
      </pc:sldChg>
      <pc:sldChg chg="addSp delSp modSp new mod ord">
        <pc:chgData name="# ALYSSA LAM JIA YU (SBIZ)" userId="c919fe3f-ea8b-4bcf-95e3-3891666bb5a6" providerId="ADAL" clId="{8EA2E14F-6DCD-43AA-8144-616DF0CFFEC8}" dt="2023-03-19T18:16:52.348" v="4238"/>
        <pc:sldMkLst>
          <pc:docMk/>
          <pc:sldMk cId="2549230200" sldId="348"/>
        </pc:sldMkLst>
        <pc:spChg chg="add mod">
          <ac:chgData name="# ALYSSA LAM JIA YU (SBIZ)" userId="c919fe3f-ea8b-4bcf-95e3-3891666bb5a6" providerId="ADAL" clId="{8EA2E14F-6DCD-43AA-8144-616DF0CFFEC8}" dt="2023-03-19T18:00:36.197" v="3912" actId="20577"/>
          <ac:spMkLst>
            <pc:docMk/>
            <pc:sldMk cId="2549230200" sldId="348"/>
            <ac:spMk id="12" creationId="{058569C2-85F0-5687-B469-B9DF9632050D}"/>
          </ac:spMkLst>
        </pc:spChg>
        <pc:picChg chg="add">
          <ac:chgData name="# ALYSSA LAM JIA YU (SBIZ)" userId="c919fe3f-ea8b-4bcf-95e3-3891666bb5a6" providerId="ADAL" clId="{8EA2E14F-6DCD-43AA-8144-616DF0CFFEC8}" dt="2023-03-19T17:55:25.023" v="3821" actId="22"/>
          <ac:picMkLst>
            <pc:docMk/>
            <pc:sldMk cId="2549230200" sldId="348"/>
            <ac:picMk id="11" creationId="{FFF6AA80-CC40-6DA2-033E-32267721E3FD}"/>
          </ac:picMkLst>
        </pc:picChg>
        <pc:picChg chg="add del">
          <ac:chgData name="# ALYSSA LAM JIA YU (SBIZ)" userId="c919fe3f-ea8b-4bcf-95e3-3891666bb5a6" providerId="ADAL" clId="{8EA2E14F-6DCD-43AA-8144-616DF0CFFEC8}" dt="2023-03-19T17:58:57.100" v="3873" actId="22"/>
          <ac:picMkLst>
            <pc:docMk/>
            <pc:sldMk cId="2549230200" sldId="348"/>
            <ac:picMk id="14" creationId="{C4A7CB88-857A-8925-A311-56C6AB25D36F}"/>
          </ac:picMkLst>
        </pc:picChg>
      </pc:sldChg>
      <pc:sldChg chg="addSp delSp modSp new mod ord">
        <pc:chgData name="# ALYSSA LAM JIA YU (SBIZ)" userId="c919fe3f-ea8b-4bcf-95e3-3891666bb5a6" providerId="ADAL" clId="{8EA2E14F-6DCD-43AA-8144-616DF0CFFEC8}" dt="2023-03-19T18:16:52.348" v="4238"/>
        <pc:sldMkLst>
          <pc:docMk/>
          <pc:sldMk cId="3101872142" sldId="349"/>
        </pc:sldMkLst>
        <pc:spChg chg="add mod">
          <ac:chgData name="# ALYSSA LAM JIA YU (SBIZ)" userId="c919fe3f-ea8b-4bcf-95e3-3891666bb5a6" providerId="ADAL" clId="{8EA2E14F-6DCD-43AA-8144-616DF0CFFEC8}" dt="2023-03-19T17:57:28.413" v="3867" actId="20577"/>
          <ac:spMkLst>
            <pc:docMk/>
            <pc:sldMk cId="3101872142" sldId="349"/>
            <ac:spMk id="11" creationId="{B3AFFBA0-7CB9-C140-6F76-2D6845FD9508}"/>
          </ac:spMkLst>
        </pc:spChg>
        <pc:picChg chg="add del mod">
          <ac:chgData name="# ALYSSA LAM JIA YU (SBIZ)" userId="c919fe3f-ea8b-4bcf-95e3-3891666bb5a6" providerId="ADAL" clId="{8EA2E14F-6DCD-43AA-8144-616DF0CFFEC8}" dt="2023-03-19T17:58:13.700" v="3871" actId="478"/>
          <ac:picMkLst>
            <pc:docMk/>
            <pc:sldMk cId="3101872142" sldId="349"/>
            <ac:picMk id="10" creationId="{40E38A45-B8DB-0695-4F20-87202A69FEE1}"/>
          </ac:picMkLst>
        </pc:picChg>
        <pc:picChg chg="add del">
          <ac:chgData name="# ALYSSA LAM JIA YU (SBIZ)" userId="c919fe3f-ea8b-4bcf-95e3-3891666bb5a6" providerId="ADAL" clId="{8EA2E14F-6DCD-43AA-8144-616DF0CFFEC8}" dt="2023-03-19T17:58:12.536" v="3870" actId="22"/>
          <ac:picMkLst>
            <pc:docMk/>
            <pc:sldMk cId="3101872142" sldId="349"/>
            <ac:picMk id="13" creationId="{0D569EF9-72CC-14DA-EEAA-92259F1CEBFA}"/>
          </ac:picMkLst>
        </pc:picChg>
      </pc:sldChg>
      <pc:sldChg chg="addSp modSp new mod ord">
        <pc:chgData name="# ALYSSA LAM JIA YU (SBIZ)" userId="c919fe3f-ea8b-4bcf-95e3-3891666bb5a6" providerId="ADAL" clId="{8EA2E14F-6DCD-43AA-8144-616DF0CFFEC8}" dt="2023-03-20T01:53:32.374" v="5609" actId="20578"/>
        <pc:sldMkLst>
          <pc:docMk/>
          <pc:sldMk cId="1186640303" sldId="350"/>
        </pc:sldMkLst>
        <pc:spChg chg="add mod">
          <ac:chgData name="# ALYSSA LAM JIA YU (SBIZ)" userId="c919fe3f-ea8b-4bcf-95e3-3891666bb5a6" providerId="ADAL" clId="{8EA2E14F-6DCD-43AA-8144-616DF0CFFEC8}" dt="2023-03-19T17:59:21.510" v="3884" actId="20577"/>
          <ac:spMkLst>
            <pc:docMk/>
            <pc:sldMk cId="1186640303" sldId="350"/>
            <ac:spMk id="12" creationId="{4BA7C7CD-0990-F6CA-C8B7-90126EE42E14}"/>
          </ac:spMkLst>
        </pc:spChg>
        <pc:picChg chg="add">
          <ac:chgData name="# ALYSSA LAM JIA YU (SBIZ)" userId="c919fe3f-ea8b-4bcf-95e3-3891666bb5a6" providerId="ADAL" clId="{8EA2E14F-6DCD-43AA-8144-616DF0CFFEC8}" dt="2023-03-19T17:58:58.881" v="3874" actId="22"/>
          <ac:picMkLst>
            <pc:docMk/>
            <pc:sldMk cId="1186640303" sldId="350"/>
            <ac:picMk id="11" creationId="{1C712683-2606-9197-9A1A-AE2197E528CA}"/>
          </ac:picMkLst>
        </pc:picChg>
      </pc:sldChg>
      <pc:sldChg chg="addSp delSp modSp add mod ord">
        <pc:chgData name="# ALYSSA LAM JIA YU (SBIZ)" userId="c919fe3f-ea8b-4bcf-95e3-3891666bb5a6" providerId="ADAL" clId="{8EA2E14F-6DCD-43AA-8144-616DF0CFFEC8}" dt="2023-03-19T18:16:52.348" v="4238"/>
        <pc:sldMkLst>
          <pc:docMk/>
          <pc:sldMk cId="1509344886" sldId="351"/>
        </pc:sldMkLst>
        <pc:spChg chg="mod">
          <ac:chgData name="# ALYSSA LAM JIA YU (SBIZ)" userId="c919fe3f-ea8b-4bcf-95e3-3891666bb5a6" providerId="ADAL" clId="{8EA2E14F-6DCD-43AA-8144-616DF0CFFEC8}" dt="2023-03-19T18:00:14.815" v="3905" actId="20577"/>
          <ac:spMkLst>
            <pc:docMk/>
            <pc:sldMk cId="1509344886" sldId="351"/>
            <ac:spMk id="12" creationId="{4BA7C7CD-0990-F6CA-C8B7-90126EE42E14}"/>
          </ac:spMkLst>
        </pc:spChg>
        <pc:picChg chg="del">
          <ac:chgData name="# ALYSSA LAM JIA YU (SBIZ)" userId="c919fe3f-ea8b-4bcf-95e3-3891666bb5a6" providerId="ADAL" clId="{8EA2E14F-6DCD-43AA-8144-616DF0CFFEC8}" dt="2023-03-19T17:59:35.791" v="3886" actId="478"/>
          <ac:picMkLst>
            <pc:docMk/>
            <pc:sldMk cId="1509344886" sldId="351"/>
            <ac:picMk id="11" creationId="{1C712683-2606-9197-9A1A-AE2197E528CA}"/>
          </ac:picMkLst>
        </pc:picChg>
        <pc:picChg chg="add ord">
          <ac:chgData name="# ALYSSA LAM JIA YU (SBIZ)" userId="c919fe3f-ea8b-4bcf-95e3-3891666bb5a6" providerId="ADAL" clId="{8EA2E14F-6DCD-43AA-8144-616DF0CFFEC8}" dt="2023-03-19T17:59:54.211" v="3888" actId="171"/>
          <ac:picMkLst>
            <pc:docMk/>
            <pc:sldMk cId="1509344886" sldId="351"/>
            <ac:picMk id="13" creationId="{0502B9B7-9088-3256-2622-53FDC26AA963}"/>
          </ac:picMkLst>
        </pc:picChg>
      </pc:sldChg>
      <pc:sldChg chg="addSp delSp modSp new mod ord">
        <pc:chgData name="# ALYSSA LAM JIA YU (SBIZ)" userId="c919fe3f-ea8b-4bcf-95e3-3891666bb5a6" providerId="ADAL" clId="{8EA2E14F-6DCD-43AA-8144-616DF0CFFEC8}" dt="2023-03-20T04:58:46.294" v="6303" actId="167"/>
        <pc:sldMkLst>
          <pc:docMk/>
          <pc:sldMk cId="3205553455" sldId="352"/>
        </pc:sldMkLst>
        <pc:spChg chg="del">
          <ac:chgData name="# ALYSSA LAM JIA YU (SBIZ)" userId="c919fe3f-ea8b-4bcf-95e3-3891666bb5a6" providerId="ADAL" clId="{8EA2E14F-6DCD-43AA-8144-616DF0CFFEC8}" dt="2023-03-20T04:58:41.984" v="6301" actId="478"/>
          <ac:spMkLst>
            <pc:docMk/>
            <pc:sldMk cId="3205553455" sldId="352"/>
            <ac:spMk id="2" creationId="{90EBCA2F-145A-77B0-E7C5-32BB49A2CBC7}"/>
          </ac:spMkLst>
        </pc:spChg>
        <pc:spChg chg="del">
          <ac:chgData name="# ALYSSA LAM JIA YU (SBIZ)" userId="c919fe3f-ea8b-4bcf-95e3-3891666bb5a6" providerId="ADAL" clId="{8EA2E14F-6DCD-43AA-8144-616DF0CFFEC8}" dt="2023-03-20T04:58:41.984" v="6301" actId="478"/>
          <ac:spMkLst>
            <pc:docMk/>
            <pc:sldMk cId="3205553455" sldId="352"/>
            <ac:spMk id="3" creationId="{804BBCEE-C301-1930-A652-BAD9DD21611B}"/>
          </ac:spMkLst>
        </pc:spChg>
        <pc:spChg chg="add del">
          <ac:chgData name="# ALYSSA LAM JIA YU (SBIZ)" userId="c919fe3f-ea8b-4bcf-95e3-3891666bb5a6" providerId="ADAL" clId="{8EA2E14F-6DCD-43AA-8144-616DF0CFFEC8}" dt="2023-03-20T04:58:41.984" v="6301" actId="478"/>
          <ac:spMkLst>
            <pc:docMk/>
            <pc:sldMk cId="3205553455" sldId="352"/>
            <ac:spMk id="4" creationId="{A6D1AFD1-B232-8560-1DE7-11A25A7F5C01}"/>
          </ac:spMkLst>
        </pc:spChg>
        <pc:spChg chg="del">
          <ac:chgData name="# ALYSSA LAM JIA YU (SBIZ)" userId="c919fe3f-ea8b-4bcf-95e3-3891666bb5a6" providerId="ADAL" clId="{8EA2E14F-6DCD-43AA-8144-616DF0CFFEC8}" dt="2023-03-20T04:58:41.984" v="6301" actId="478"/>
          <ac:spMkLst>
            <pc:docMk/>
            <pc:sldMk cId="3205553455" sldId="352"/>
            <ac:spMk id="5" creationId="{50D915D4-521E-E1B6-B988-9EADFB9E7BD5}"/>
          </ac:spMkLst>
        </pc:spChg>
        <pc:spChg chg="del">
          <ac:chgData name="# ALYSSA LAM JIA YU (SBIZ)" userId="c919fe3f-ea8b-4bcf-95e3-3891666bb5a6" providerId="ADAL" clId="{8EA2E14F-6DCD-43AA-8144-616DF0CFFEC8}" dt="2023-03-20T04:58:41.984" v="6301" actId="478"/>
          <ac:spMkLst>
            <pc:docMk/>
            <pc:sldMk cId="3205553455" sldId="352"/>
            <ac:spMk id="6" creationId="{9742B535-8276-5AEF-0F7E-2F0A90FC617E}"/>
          </ac:spMkLst>
        </pc:spChg>
        <pc:spChg chg="del">
          <ac:chgData name="# ALYSSA LAM JIA YU (SBIZ)" userId="c919fe3f-ea8b-4bcf-95e3-3891666bb5a6" providerId="ADAL" clId="{8EA2E14F-6DCD-43AA-8144-616DF0CFFEC8}" dt="2023-03-20T04:58:41.984" v="6301" actId="478"/>
          <ac:spMkLst>
            <pc:docMk/>
            <pc:sldMk cId="3205553455" sldId="352"/>
            <ac:spMk id="7" creationId="{7573A59A-874C-E713-E329-7A945FE0F978}"/>
          </ac:spMkLst>
        </pc:spChg>
        <pc:spChg chg="del">
          <ac:chgData name="# ALYSSA LAM JIA YU (SBIZ)" userId="c919fe3f-ea8b-4bcf-95e3-3891666bb5a6" providerId="ADAL" clId="{8EA2E14F-6DCD-43AA-8144-616DF0CFFEC8}" dt="2023-03-20T04:58:41.984" v="6301" actId="478"/>
          <ac:spMkLst>
            <pc:docMk/>
            <pc:sldMk cId="3205553455" sldId="352"/>
            <ac:spMk id="8" creationId="{2891CBF5-070A-1A86-4E44-0F85B01A1C1C}"/>
          </ac:spMkLst>
        </pc:spChg>
        <pc:spChg chg="del">
          <ac:chgData name="# ALYSSA LAM JIA YU (SBIZ)" userId="c919fe3f-ea8b-4bcf-95e3-3891666bb5a6" providerId="ADAL" clId="{8EA2E14F-6DCD-43AA-8144-616DF0CFFEC8}" dt="2023-03-20T04:58:41.984" v="6301" actId="478"/>
          <ac:spMkLst>
            <pc:docMk/>
            <pc:sldMk cId="3205553455" sldId="352"/>
            <ac:spMk id="9" creationId="{A510A489-C934-6F56-A6D3-D382ED14BD68}"/>
          </ac:spMkLst>
        </pc:spChg>
        <pc:spChg chg="add mod">
          <ac:chgData name="# ALYSSA LAM JIA YU (SBIZ)" userId="c919fe3f-ea8b-4bcf-95e3-3891666bb5a6" providerId="ADAL" clId="{8EA2E14F-6DCD-43AA-8144-616DF0CFFEC8}" dt="2023-03-19T18:02:33.336" v="3947" actId="20577"/>
          <ac:spMkLst>
            <pc:docMk/>
            <pc:sldMk cId="3205553455" sldId="352"/>
            <ac:spMk id="14" creationId="{3487CC39-F64B-DCCD-3B7E-AE3AF1A6AB43}"/>
          </ac:spMkLst>
        </pc:spChg>
        <pc:picChg chg="add del">
          <ac:chgData name="# ALYSSA LAM JIA YU (SBIZ)" userId="c919fe3f-ea8b-4bcf-95e3-3891666bb5a6" providerId="ADAL" clId="{8EA2E14F-6DCD-43AA-8144-616DF0CFFEC8}" dt="2023-03-19T18:02:02.365" v="3917" actId="478"/>
          <ac:picMkLst>
            <pc:docMk/>
            <pc:sldMk cId="3205553455" sldId="352"/>
            <ac:picMk id="11" creationId="{B6AEC407-BCBE-3BD7-B5D3-071AE3E51F04}"/>
          </ac:picMkLst>
        </pc:picChg>
        <pc:picChg chg="add del mod ord">
          <ac:chgData name="# ALYSSA LAM JIA YU (SBIZ)" userId="c919fe3f-ea8b-4bcf-95e3-3891666bb5a6" providerId="ADAL" clId="{8EA2E14F-6DCD-43AA-8144-616DF0CFFEC8}" dt="2023-03-20T04:56:01.048" v="6294" actId="22"/>
          <ac:picMkLst>
            <pc:docMk/>
            <pc:sldMk cId="3205553455" sldId="352"/>
            <ac:picMk id="11" creationId="{C32AEECF-534B-ECD1-70E7-5BB10E7FE969}"/>
          </ac:picMkLst>
        </pc:picChg>
        <pc:picChg chg="add del">
          <ac:chgData name="# ALYSSA LAM JIA YU (SBIZ)" userId="c919fe3f-ea8b-4bcf-95e3-3891666bb5a6" providerId="ADAL" clId="{8EA2E14F-6DCD-43AA-8144-616DF0CFFEC8}" dt="2023-03-20T04:55:34.022" v="6292" actId="478"/>
          <ac:picMkLst>
            <pc:docMk/>
            <pc:sldMk cId="3205553455" sldId="352"/>
            <ac:picMk id="13" creationId="{C3E97391-BAB1-77CE-0433-2664C6DDA2CC}"/>
          </ac:picMkLst>
        </pc:picChg>
        <pc:picChg chg="add del">
          <ac:chgData name="# ALYSSA LAM JIA YU (SBIZ)" userId="c919fe3f-ea8b-4bcf-95e3-3891666bb5a6" providerId="ADAL" clId="{8EA2E14F-6DCD-43AA-8144-616DF0CFFEC8}" dt="2023-03-20T04:58:28.017" v="6296" actId="478"/>
          <ac:picMkLst>
            <pc:docMk/>
            <pc:sldMk cId="3205553455" sldId="352"/>
            <ac:picMk id="15" creationId="{D8FF3F7D-0924-ECD3-9CF7-6887A7525309}"/>
          </ac:picMkLst>
        </pc:picChg>
        <pc:picChg chg="add del ord">
          <ac:chgData name="# ALYSSA LAM JIA YU (SBIZ)" userId="c919fe3f-ea8b-4bcf-95e3-3891666bb5a6" providerId="ADAL" clId="{8EA2E14F-6DCD-43AA-8144-616DF0CFFEC8}" dt="2023-03-20T04:58:35.132" v="6300" actId="22"/>
          <ac:picMkLst>
            <pc:docMk/>
            <pc:sldMk cId="3205553455" sldId="352"/>
            <ac:picMk id="17" creationId="{E3FC4E62-32A1-F7BF-7291-25AA5B55A1CC}"/>
          </ac:picMkLst>
        </pc:picChg>
        <pc:picChg chg="add ord">
          <ac:chgData name="# ALYSSA LAM JIA YU (SBIZ)" userId="c919fe3f-ea8b-4bcf-95e3-3891666bb5a6" providerId="ADAL" clId="{8EA2E14F-6DCD-43AA-8144-616DF0CFFEC8}" dt="2023-03-20T04:58:46.294" v="6303" actId="167"/>
          <ac:picMkLst>
            <pc:docMk/>
            <pc:sldMk cId="3205553455" sldId="352"/>
            <ac:picMk id="19" creationId="{55F1D835-3604-BFCD-F675-1A77E4D5EA85}"/>
          </ac:picMkLst>
        </pc:picChg>
      </pc:sldChg>
      <pc:sldChg chg="addSp delSp modSp new mod ord modNotesTx">
        <pc:chgData name="# ALYSSA LAM JIA YU (SBIZ)" userId="c919fe3f-ea8b-4bcf-95e3-3891666bb5a6" providerId="ADAL" clId="{8EA2E14F-6DCD-43AA-8144-616DF0CFFEC8}" dt="2023-03-20T07:59:24.488" v="7054" actId="20577"/>
        <pc:sldMkLst>
          <pc:docMk/>
          <pc:sldMk cId="1257201383" sldId="353"/>
        </pc:sldMkLst>
        <pc:spChg chg="add mod">
          <ac:chgData name="# ALYSSA LAM JIA YU (SBIZ)" userId="c919fe3f-ea8b-4bcf-95e3-3891666bb5a6" providerId="ADAL" clId="{8EA2E14F-6DCD-43AA-8144-616DF0CFFEC8}" dt="2023-03-20T05:03:56.094" v="6394" actId="1076"/>
          <ac:spMkLst>
            <pc:docMk/>
            <pc:sldMk cId="1257201383" sldId="353"/>
            <ac:spMk id="10" creationId="{6756392F-B845-6EEB-B39B-AA8F44750164}"/>
          </ac:spMkLst>
        </pc:spChg>
        <pc:spChg chg="add mod ord">
          <ac:chgData name="# ALYSSA LAM JIA YU (SBIZ)" userId="c919fe3f-ea8b-4bcf-95e3-3891666bb5a6" providerId="ADAL" clId="{8EA2E14F-6DCD-43AA-8144-616DF0CFFEC8}" dt="2023-03-19T18:14:19.763" v="4189" actId="14100"/>
          <ac:spMkLst>
            <pc:docMk/>
            <pc:sldMk cId="1257201383" sldId="353"/>
            <ac:spMk id="14" creationId="{7BF1C9E5-306E-61F2-575D-98B5E62792AE}"/>
          </ac:spMkLst>
        </pc:spChg>
        <pc:spChg chg="add mod ord">
          <ac:chgData name="# ALYSSA LAM JIA YU (SBIZ)" userId="c919fe3f-ea8b-4bcf-95e3-3891666bb5a6" providerId="ADAL" clId="{8EA2E14F-6DCD-43AA-8144-616DF0CFFEC8}" dt="2023-03-19T18:14:39.998" v="4195" actId="14100"/>
          <ac:spMkLst>
            <pc:docMk/>
            <pc:sldMk cId="1257201383" sldId="353"/>
            <ac:spMk id="15" creationId="{453331E5-D99E-27A9-1971-FEA75B66F439}"/>
          </ac:spMkLst>
        </pc:spChg>
        <pc:spChg chg="add mod">
          <ac:chgData name="# ALYSSA LAM JIA YU (SBIZ)" userId="c919fe3f-ea8b-4bcf-95e3-3891666bb5a6" providerId="ADAL" clId="{8EA2E14F-6DCD-43AA-8144-616DF0CFFEC8}" dt="2023-03-19T18:14:55.729" v="4199" actId="20577"/>
          <ac:spMkLst>
            <pc:docMk/>
            <pc:sldMk cId="1257201383" sldId="353"/>
            <ac:spMk id="16" creationId="{D2F07CB3-6730-D29D-E64B-1DFDBFBDDE8A}"/>
          </ac:spMkLst>
        </pc:spChg>
        <pc:picChg chg="add del">
          <ac:chgData name="# ALYSSA LAM JIA YU (SBIZ)" userId="c919fe3f-ea8b-4bcf-95e3-3891666bb5a6" providerId="ADAL" clId="{8EA2E14F-6DCD-43AA-8144-616DF0CFFEC8}" dt="2023-03-19T18:12:57.154" v="4175" actId="478"/>
          <ac:picMkLst>
            <pc:docMk/>
            <pc:sldMk cId="1257201383" sldId="353"/>
            <ac:picMk id="11" creationId="{148F67C5-C582-580B-A4AA-874C738E6F1C}"/>
          </ac:picMkLst>
        </pc:picChg>
        <pc:picChg chg="add del">
          <ac:chgData name="# ALYSSA LAM JIA YU (SBIZ)" userId="c919fe3f-ea8b-4bcf-95e3-3891666bb5a6" providerId="ADAL" clId="{8EA2E14F-6DCD-43AA-8144-616DF0CFFEC8}" dt="2023-03-19T18:04:32.184" v="3954" actId="22"/>
          <ac:picMkLst>
            <pc:docMk/>
            <pc:sldMk cId="1257201383" sldId="353"/>
            <ac:picMk id="13" creationId="{B2348325-C7AF-E5F6-4E2A-45E30682D005}"/>
          </ac:picMkLst>
        </pc:picChg>
        <pc:picChg chg="add mod ord">
          <ac:chgData name="# ALYSSA LAM JIA YU (SBIZ)" userId="c919fe3f-ea8b-4bcf-95e3-3891666bb5a6" providerId="ADAL" clId="{8EA2E14F-6DCD-43AA-8144-616DF0CFFEC8}" dt="2023-03-19T18:13:41.189" v="4180" actId="171"/>
          <ac:picMkLst>
            <pc:docMk/>
            <pc:sldMk cId="1257201383" sldId="353"/>
            <ac:picMk id="18" creationId="{9C03160E-DF3A-FA16-B710-64683482B32F}"/>
          </ac:picMkLst>
        </pc:picChg>
        <pc:picChg chg="add mod ord">
          <ac:chgData name="# ALYSSA LAM JIA YU (SBIZ)" userId="c919fe3f-ea8b-4bcf-95e3-3891666bb5a6" providerId="ADAL" clId="{8EA2E14F-6DCD-43AA-8144-616DF0CFFEC8}" dt="2023-03-19T18:13:46.516" v="4181" actId="171"/>
          <ac:picMkLst>
            <pc:docMk/>
            <pc:sldMk cId="1257201383" sldId="353"/>
            <ac:picMk id="20" creationId="{7E774437-E449-8A7E-F32F-8FA5DB2EB80E}"/>
          </ac:picMkLst>
        </pc:picChg>
        <pc:cxnChg chg="add mod">
          <ac:chgData name="# ALYSSA LAM JIA YU (SBIZ)" userId="c919fe3f-ea8b-4bcf-95e3-3891666bb5a6" providerId="ADAL" clId="{8EA2E14F-6DCD-43AA-8144-616DF0CFFEC8}" dt="2023-03-20T05:03:56.094" v="6394" actId="1076"/>
          <ac:cxnSpMkLst>
            <pc:docMk/>
            <pc:sldMk cId="1257201383" sldId="353"/>
            <ac:cxnSpMk id="12" creationId="{49B019A9-B692-857E-D0AC-A50CC233586D}"/>
          </ac:cxnSpMkLst>
        </pc:cxnChg>
        <pc:cxnChg chg="add mod">
          <ac:chgData name="# ALYSSA LAM JIA YU (SBIZ)" userId="c919fe3f-ea8b-4bcf-95e3-3891666bb5a6" providerId="ADAL" clId="{8EA2E14F-6DCD-43AA-8144-616DF0CFFEC8}" dt="2023-03-20T05:03:56.094" v="6394" actId="1076"/>
          <ac:cxnSpMkLst>
            <pc:docMk/>
            <pc:sldMk cId="1257201383" sldId="353"/>
            <ac:cxnSpMk id="13" creationId="{77B3872C-88F5-C92F-5115-F0E55E163E78}"/>
          </ac:cxnSpMkLst>
        </pc:cxnChg>
      </pc:sldChg>
      <pc:sldChg chg="addSp delSp modSp new mod ord">
        <pc:chgData name="# ALYSSA LAM JIA YU (SBIZ)" userId="c919fe3f-ea8b-4bcf-95e3-3891666bb5a6" providerId="ADAL" clId="{8EA2E14F-6DCD-43AA-8144-616DF0CFFEC8}" dt="2023-03-20T05:06:00.305" v="6421" actId="478"/>
        <pc:sldMkLst>
          <pc:docMk/>
          <pc:sldMk cId="2622139484" sldId="354"/>
        </pc:sldMkLst>
        <pc:spChg chg="mod">
          <ac:chgData name="# ALYSSA LAM JIA YU (SBIZ)" userId="c919fe3f-ea8b-4bcf-95e3-3891666bb5a6" providerId="ADAL" clId="{8EA2E14F-6DCD-43AA-8144-616DF0CFFEC8}" dt="2023-03-20T03:07:53.407" v="5969" actId="20577"/>
          <ac:spMkLst>
            <pc:docMk/>
            <pc:sldMk cId="2622139484" sldId="354"/>
            <ac:spMk id="2" creationId="{B55DE1DE-19D3-847B-9934-4F338CA8CDB0}"/>
          </ac:spMkLst>
        </pc:spChg>
        <pc:spChg chg="mod">
          <ac:chgData name="# ALYSSA LAM JIA YU (SBIZ)" userId="c919fe3f-ea8b-4bcf-95e3-3891666bb5a6" providerId="ADAL" clId="{8EA2E14F-6DCD-43AA-8144-616DF0CFFEC8}" dt="2023-03-19T18:11:16.071" v="4136" actId="20577"/>
          <ac:spMkLst>
            <pc:docMk/>
            <pc:sldMk cId="2622139484" sldId="354"/>
            <ac:spMk id="3" creationId="{DE155B33-6A49-C69A-859D-942D90E67C69}"/>
          </ac:spMkLst>
        </pc:spChg>
        <pc:spChg chg="del">
          <ac:chgData name="# ALYSSA LAM JIA YU (SBIZ)" userId="c919fe3f-ea8b-4bcf-95e3-3891666bb5a6" providerId="ADAL" clId="{8EA2E14F-6DCD-43AA-8144-616DF0CFFEC8}" dt="2023-03-19T18:06:38.796" v="3968" actId="3680"/>
          <ac:spMkLst>
            <pc:docMk/>
            <pc:sldMk cId="2622139484" sldId="354"/>
            <ac:spMk id="4" creationId="{720AC603-CF5B-AE5D-6DFA-EC0296F1856A}"/>
          </ac:spMkLst>
        </pc:spChg>
        <pc:spChg chg="add del mod">
          <ac:chgData name="# ALYSSA LAM JIA YU (SBIZ)" userId="c919fe3f-ea8b-4bcf-95e3-3891666bb5a6" providerId="ADAL" clId="{8EA2E14F-6DCD-43AA-8144-616DF0CFFEC8}" dt="2023-03-20T03:06:51.170" v="5964" actId="478"/>
          <ac:spMkLst>
            <pc:docMk/>
            <pc:sldMk cId="2622139484" sldId="354"/>
            <ac:spMk id="5" creationId="{3C37F829-3F2A-4057-3C1D-21658A52EDE7}"/>
          </ac:spMkLst>
        </pc:spChg>
        <pc:spChg chg="del">
          <ac:chgData name="# ALYSSA LAM JIA YU (SBIZ)" userId="c919fe3f-ea8b-4bcf-95e3-3891666bb5a6" providerId="ADAL" clId="{8EA2E14F-6DCD-43AA-8144-616DF0CFFEC8}" dt="2023-03-19T18:05:42.407" v="3961" actId="478"/>
          <ac:spMkLst>
            <pc:docMk/>
            <pc:sldMk cId="2622139484" sldId="354"/>
            <ac:spMk id="5" creationId="{841ABF96-0C1E-466A-EDBB-11A02E91E485}"/>
          </ac:spMkLst>
        </pc:spChg>
        <pc:spChg chg="del">
          <ac:chgData name="# ALYSSA LAM JIA YU (SBIZ)" userId="c919fe3f-ea8b-4bcf-95e3-3891666bb5a6" providerId="ADAL" clId="{8EA2E14F-6DCD-43AA-8144-616DF0CFFEC8}" dt="2023-03-19T18:04:39.318" v="3957" actId="22"/>
          <ac:spMkLst>
            <pc:docMk/>
            <pc:sldMk cId="2622139484" sldId="354"/>
            <ac:spMk id="6" creationId="{8B3B0D44-2491-A2FE-B59F-EA3FF1698CC6}"/>
          </ac:spMkLst>
        </pc:spChg>
        <pc:spChg chg="del">
          <ac:chgData name="# ALYSSA LAM JIA YU (SBIZ)" userId="c919fe3f-ea8b-4bcf-95e3-3891666bb5a6" providerId="ADAL" clId="{8EA2E14F-6DCD-43AA-8144-616DF0CFFEC8}" dt="2023-03-20T05:06:00.305" v="6421" actId="478"/>
          <ac:spMkLst>
            <pc:docMk/>
            <pc:sldMk cId="2622139484" sldId="354"/>
            <ac:spMk id="7" creationId="{1A8BEA1C-D6FB-4ABB-CC57-5BE4D23F0F5A}"/>
          </ac:spMkLst>
        </pc:spChg>
        <pc:spChg chg="del">
          <ac:chgData name="# ALYSSA LAM JIA YU (SBIZ)" userId="c919fe3f-ea8b-4bcf-95e3-3891666bb5a6" providerId="ADAL" clId="{8EA2E14F-6DCD-43AA-8144-616DF0CFFEC8}" dt="2023-03-19T18:08:30.864" v="4097" actId="478"/>
          <ac:spMkLst>
            <pc:docMk/>
            <pc:sldMk cId="2622139484" sldId="354"/>
            <ac:spMk id="8" creationId="{23AEC73D-CD11-36A9-303F-3243EFF041E6}"/>
          </ac:spMkLst>
        </pc:spChg>
        <pc:spChg chg="add mod">
          <ac:chgData name="# ALYSSA LAM JIA YU (SBIZ)" userId="c919fe3f-ea8b-4bcf-95e3-3891666bb5a6" providerId="ADAL" clId="{8EA2E14F-6DCD-43AA-8144-616DF0CFFEC8}" dt="2023-03-20T03:35:52.920" v="6218"/>
          <ac:spMkLst>
            <pc:docMk/>
            <pc:sldMk cId="2622139484" sldId="354"/>
            <ac:spMk id="10" creationId="{91DC06DC-947D-160F-3CD9-E29A3A2ECF58}"/>
          </ac:spMkLst>
        </pc:spChg>
        <pc:spChg chg="add mod">
          <ac:chgData name="# ALYSSA LAM JIA YU (SBIZ)" userId="c919fe3f-ea8b-4bcf-95e3-3891666bb5a6" providerId="ADAL" clId="{8EA2E14F-6DCD-43AA-8144-616DF0CFFEC8}" dt="2023-03-20T03:36:03.363" v="6219"/>
          <ac:spMkLst>
            <pc:docMk/>
            <pc:sldMk cId="2622139484" sldId="354"/>
            <ac:spMk id="11" creationId="{8FEC4CDC-F293-C0A4-FA23-F2F9C4A21654}"/>
          </ac:spMkLst>
        </pc:spChg>
        <pc:spChg chg="add mod">
          <ac:chgData name="# ALYSSA LAM JIA YU (SBIZ)" userId="c919fe3f-ea8b-4bcf-95e3-3891666bb5a6" providerId="ADAL" clId="{8EA2E14F-6DCD-43AA-8144-616DF0CFFEC8}" dt="2023-03-20T03:08:08.057" v="5984" actId="20577"/>
          <ac:spMkLst>
            <pc:docMk/>
            <pc:sldMk cId="2622139484" sldId="354"/>
            <ac:spMk id="18" creationId="{0D07E399-3349-EAFB-1F8D-209F7832BF79}"/>
          </ac:spMkLst>
        </pc:spChg>
        <pc:graphicFrameChg chg="add del mod ord modGraphic">
          <ac:chgData name="# ALYSSA LAM JIA YU (SBIZ)" userId="c919fe3f-ea8b-4bcf-95e3-3891666bb5a6" providerId="ADAL" clId="{8EA2E14F-6DCD-43AA-8144-616DF0CFFEC8}" dt="2023-03-19T18:06:46.277" v="3969" actId="478"/>
          <ac:graphicFrameMkLst>
            <pc:docMk/>
            <pc:sldMk cId="2622139484" sldId="354"/>
            <ac:graphicFrameMk id="16" creationId="{53BCAA05-B96F-9A76-660D-E630FC0013A1}"/>
          </ac:graphicFrameMkLst>
        </pc:graphicFrameChg>
        <pc:picChg chg="add mod">
          <ac:chgData name="# ALYSSA LAM JIA YU (SBIZ)" userId="c919fe3f-ea8b-4bcf-95e3-3891666bb5a6" providerId="ADAL" clId="{8EA2E14F-6DCD-43AA-8144-616DF0CFFEC8}" dt="2023-03-20T03:06:48.576" v="5963" actId="1076"/>
          <ac:picMkLst>
            <pc:docMk/>
            <pc:sldMk cId="2622139484" sldId="354"/>
            <ac:picMk id="8" creationId="{6D145F57-F26C-7FA4-428D-0C76CC2EFC94}"/>
          </ac:picMkLst>
        </pc:picChg>
        <pc:picChg chg="add del">
          <ac:chgData name="# ALYSSA LAM JIA YU (SBIZ)" userId="c919fe3f-ea8b-4bcf-95e3-3891666bb5a6" providerId="ADAL" clId="{8EA2E14F-6DCD-43AA-8144-616DF0CFFEC8}" dt="2023-03-19T18:04:36.234" v="3956" actId="22"/>
          <ac:picMkLst>
            <pc:docMk/>
            <pc:sldMk cId="2622139484" sldId="354"/>
            <ac:picMk id="11" creationId="{9513AFDD-3EC1-A3F4-3AC3-BC9C4C1D2F2F}"/>
          </ac:picMkLst>
        </pc:picChg>
        <pc:picChg chg="add del mod ord">
          <ac:chgData name="# ALYSSA LAM JIA YU (SBIZ)" userId="c919fe3f-ea8b-4bcf-95e3-3891666bb5a6" providerId="ADAL" clId="{8EA2E14F-6DCD-43AA-8144-616DF0CFFEC8}" dt="2023-03-20T03:06:38.962" v="5961" actId="478"/>
          <ac:picMkLst>
            <pc:docMk/>
            <pc:sldMk cId="2622139484" sldId="354"/>
            <ac:picMk id="13" creationId="{8613EE3A-27E1-FC07-F203-62673FBAFB31}"/>
          </ac:picMkLst>
        </pc:picChg>
        <pc:picChg chg="add del mod">
          <ac:chgData name="# ALYSSA LAM JIA YU (SBIZ)" userId="c919fe3f-ea8b-4bcf-95e3-3891666bb5a6" providerId="ADAL" clId="{8EA2E14F-6DCD-43AA-8144-616DF0CFFEC8}" dt="2023-03-19T18:06:25.441" v="3967" actId="478"/>
          <ac:picMkLst>
            <pc:docMk/>
            <pc:sldMk cId="2622139484" sldId="354"/>
            <ac:picMk id="15" creationId="{CDC57133-7F5C-BD86-AA2F-DD8ED6A6E5FF}"/>
          </ac:picMkLst>
        </pc:picChg>
      </pc:sldChg>
      <pc:sldChg chg="addSp delSp modSp add mod ord">
        <pc:chgData name="# ALYSSA LAM JIA YU (SBIZ)" userId="c919fe3f-ea8b-4bcf-95e3-3891666bb5a6" providerId="ADAL" clId="{8EA2E14F-6DCD-43AA-8144-616DF0CFFEC8}" dt="2023-03-20T05:05:58.415" v="6420" actId="478"/>
        <pc:sldMkLst>
          <pc:docMk/>
          <pc:sldMk cId="1653970552" sldId="355"/>
        </pc:sldMkLst>
        <pc:spChg chg="mod">
          <ac:chgData name="# ALYSSA LAM JIA YU (SBIZ)" userId="c919fe3f-ea8b-4bcf-95e3-3891666bb5a6" providerId="ADAL" clId="{8EA2E14F-6DCD-43AA-8144-616DF0CFFEC8}" dt="2023-03-20T03:08:28.241" v="6003" actId="20577"/>
          <ac:spMkLst>
            <pc:docMk/>
            <pc:sldMk cId="1653970552" sldId="355"/>
            <ac:spMk id="2" creationId="{B55DE1DE-19D3-847B-9934-4F338CA8CDB0}"/>
          </ac:spMkLst>
        </pc:spChg>
        <pc:spChg chg="mod">
          <ac:chgData name="# ALYSSA LAM JIA YU (SBIZ)" userId="c919fe3f-ea8b-4bcf-95e3-3891666bb5a6" providerId="ADAL" clId="{8EA2E14F-6DCD-43AA-8144-616DF0CFFEC8}" dt="2023-03-19T18:11:19.714" v="4138" actId="20577"/>
          <ac:spMkLst>
            <pc:docMk/>
            <pc:sldMk cId="1653970552" sldId="355"/>
            <ac:spMk id="3" creationId="{DE155B33-6A49-C69A-859D-942D90E67C69}"/>
          </ac:spMkLst>
        </pc:spChg>
        <pc:spChg chg="add del mod">
          <ac:chgData name="# ALYSSA LAM JIA YU (SBIZ)" userId="c919fe3f-ea8b-4bcf-95e3-3891666bb5a6" providerId="ADAL" clId="{8EA2E14F-6DCD-43AA-8144-616DF0CFFEC8}" dt="2023-03-19T18:10:21.617" v="4108" actId="478"/>
          <ac:spMkLst>
            <pc:docMk/>
            <pc:sldMk cId="1653970552" sldId="355"/>
            <ac:spMk id="5" creationId="{08BFC440-C622-4023-0AEB-E60028D8ABCD}"/>
          </ac:spMkLst>
        </pc:spChg>
        <pc:spChg chg="del">
          <ac:chgData name="# ALYSSA LAM JIA YU (SBIZ)" userId="c919fe3f-ea8b-4bcf-95e3-3891666bb5a6" providerId="ADAL" clId="{8EA2E14F-6DCD-43AA-8144-616DF0CFFEC8}" dt="2023-03-20T05:05:58.415" v="6420" actId="478"/>
          <ac:spMkLst>
            <pc:docMk/>
            <pc:sldMk cId="1653970552" sldId="355"/>
            <ac:spMk id="7" creationId="{1A8BEA1C-D6FB-4ABB-CC57-5BE4D23F0F5A}"/>
          </ac:spMkLst>
        </pc:spChg>
        <pc:spChg chg="add mod">
          <ac:chgData name="# ALYSSA LAM JIA YU (SBIZ)" userId="c919fe3f-ea8b-4bcf-95e3-3891666bb5a6" providerId="ADAL" clId="{8EA2E14F-6DCD-43AA-8144-616DF0CFFEC8}" dt="2023-03-20T03:35:47.194" v="6210"/>
          <ac:spMkLst>
            <pc:docMk/>
            <pc:sldMk cId="1653970552" sldId="355"/>
            <ac:spMk id="11" creationId="{8A0A5E7F-E17D-2388-1FAC-9AB5E25C9657}"/>
          </ac:spMkLst>
        </pc:spChg>
        <pc:spChg chg="add mod">
          <ac:chgData name="# ALYSSA LAM JIA YU (SBIZ)" userId="c919fe3f-ea8b-4bcf-95e3-3891666bb5a6" providerId="ADAL" clId="{8EA2E14F-6DCD-43AA-8144-616DF0CFFEC8}" dt="2023-03-20T03:36:04.627" v="6220"/>
          <ac:spMkLst>
            <pc:docMk/>
            <pc:sldMk cId="1653970552" sldId="355"/>
            <ac:spMk id="12" creationId="{C4E979AC-E91D-8195-29E0-C927F6D95A7B}"/>
          </ac:spMkLst>
        </pc:spChg>
        <pc:spChg chg="mod">
          <ac:chgData name="# ALYSSA LAM JIA YU (SBIZ)" userId="c919fe3f-ea8b-4bcf-95e3-3891666bb5a6" providerId="ADAL" clId="{8EA2E14F-6DCD-43AA-8144-616DF0CFFEC8}" dt="2023-03-20T03:08:23.281" v="5997" actId="20577"/>
          <ac:spMkLst>
            <pc:docMk/>
            <pc:sldMk cId="1653970552" sldId="355"/>
            <ac:spMk id="18" creationId="{0D07E399-3349-EAFB-1F8D-209F7832BF79}"/>
          </ac:spMkLst>
        </pc:spChg>
        <pc:picChg chg="add del">
          <ac:chgData name="# ALYSSA LAM JIA YU (SBIZ)" userId="c919fe3f-ea8b-4bcf-95e3-3891666bb5a6" providerId="ADAL" clId="{8EA2E14F-6DCD-43AA-8144-616DF0CFFEC8}" dt="2023-03-20T03:10:19.872" v="6006" actId="478"/>
          <ac:picMkLst>
            <pc:docMk/>
            <pc:sldMk cId="1653970552" sldId="355"/>
            <ac:picMk id="5" creationId="{1763DFF9-D3FB-5F69-9FA6-AE28DA10B5F0}"/>
          </ac:picMkLst>
        </pc:picChg>
        <pc:picChg chg="add del mod">
          <ac:chgData name="# ALYSSA LAM JIA YU (SBIZ)" userId="c919fe3f-ea8b-4bcf-95e3-3891666bb5a6" providerId="ADAL" clId="{8EA2E14F-6DCD-43AA-8144-616DF0CFFEC8}" dt="2023-03-20T03:10:13.326" v="6004" actId="478"/>
          <ac:picMkLst>
            <pc:docMk/>
            <pc:sldMk cId="1653970552" sldId="355"/>
            <ac:picMk id="8" creationId="{DB536499-A6C2-613F-31CE-8180370022BB}"/>
          </ac:picMkLst>
        </pc:picChg>
        <pc:picChg chg="add mod">
          <ac:chgData name="# ALYSSA LAM JIA YU (SBIZ)" userId="c919fe3f-ea8b-4bcf-95e3-3891666bb5a6" providerId="ADAL" clId="{8EA2E14F-6DCD-43AA-8144-616DF0CFFEC8}" dt="2023-03-20T03:38:38.261" v="6290" actId="1076"/>
          <ac:picMkLst>
            <pc:docMk/>
            <pc:sldMk cId="1653970552" sldId="355"/>
            <ac:picMk id="10" creationId="{378F8467-B47C-E8C1-B0C5-A54817AA1FE6}"/>
          </ac:picMkLst>
        </pc:picChg>
        <pc:picChg chg="del">
          <ac:chgData name="# ALYSSA LAM JIA YU (SBIZ)" userId="c919fe3f-ea8b-4bcf-95e3-3891666bb5a6" providerId="ADAL" clId="{8EA2E14F-6DCD-43AA-8144-616DF0CFFEC8}" dt="2023-03-19T18:10:12.851" v="4105" actId="478"/>
          <ac:picMkLst>
            <pc:docMk/>
            <pc:sldMk cId="1653970552" sldId="355"/>
            <ac:picMk id="13" creationId="{8613EE3A-27E1-FC07-F203-62673FBAFB31}"/>
          </ac:picMkLst>
        </pc:picChg>
      </pc:sldChg>
      <pc:sldChg chg="addSp delSp modSp add mod ord">
        <pc:chgData name="# ALYSSA LAM JIA YU (SBIZ)" userId="c919fe3f-ea8b-4bcf-95e3-3891666bb5a6" providerId="ADAL" clId="{8EA2E14F-6DCD-43AA-8144-616DF0CFFEC8}" dt="2023-03-20T03:12:23.382" v="6033" actId="20577"/>
        <pc:sldMkLst>
          <pc:docMk/>
          <pc:sldMk cId="1479924626" sldId="356"/>
        </pc:sldMkLst>
        <pc:spChg chg="del">
          <ac:chgData name="# ALYSSA LAM JIA YU (SBIZ)" userId="c919fe3f-ea8b-4bcf-95e3-3891666bb5a6" providerId="ADAL" clId="{8EA2E14F-6DCD-43AA-8144-616DF0CFFEC8}" dt="2023-03-20T03:00:50.594" v="5660" actId="478"/>
          <ac:spMkLst>
            <pc:docMk/>
            <pc:sldMk cId="1479924626" sldId="356"/>
            <ac:spMk id="2" creationId="{70C256A3-505B-4821-6D07-A7F04B4EA9D5}"/>
          </ac:spMkLst>
        </pc:spChg>
        <pc:spChg chg="del">
          <ac:chgData name="# ALYSSA LAM JIA YU (SBIZ)" userId="c919fe3f-ea8b-4bcf-95e3-3891666bb5a6" providerId="ADAL" clId="{8EA2E14F-6DCD-43AA-8144-616DF0CFFEC8}" dt="2023-03-20T03:00:45.323" v="5657" actId="478"/>
          <ac:spMkLst>
            <pc:docMk/>
            <pc:sldMk cId="1479924626" sldId="356"/>
            <ac:spMk id="3" creationId="{23848C50-F1E8-916A-FEA8-5E6C368EE7BC}"/>
          </ac:spMkLst>
        </pc:spChg>
        <pc:spChg chg="del">
          <ac:chgData name="# ALYSSA LAM JIA YU (SBIZ)" userId="c919fe3f-ea8b-4bcf-95e3-3891666bb5a6" providerId="ADAL" clId="{8EA2E14F-6DCD-43AA-8144-616DF0CFFEC8}" dt="2023-03-20T03:00:43.261" v="5656" actId="478"/>
          <ac:spMkLst>
            <pc:docMk/>
            <pc:sldMk cId="1479924626" sldId="356"/>
            <ac:spMk id="4" creationId="{08FFC255-395E-5DC9-DAC2-7F5533E5C504}"/>
          </ac:spMkLst>
        </pc:spChg>
        <pc:spChg chg="del">
          <ac:chgData name="# ALYSSA LAM JIA YU (SBIZ)" userId="c919fe3f-ea8b-4bcf-95e3-3891666bb5a6" providerId="ADAL" clId="{8EA2E14F-6DCD-43AA-8144-616DF0CFFEC8}" dt="2023-03-20T03:00:53.309" v="5661" actId="478"/>
          <ac:spMkLst>
            <pc:docMk/>
            <pc:sldMk cId="1479924626" sldId="356"/>
            <ac:spMk id="5" creationId="{4F1F588E-7794-C3AD-CBE6-846CE134D735}"/>
          </ac:spMkLst>
        </pc:spChg>
        <pc:spChg chg="del">
          <ac:chgData name="# ALYSSA LAM JIA YU (SBIZ)" userId="c919fe3f-ea8b-4bcf-95e3-3891666bb5a6" providerId="ADAL" clId="{8EA2E14F-6DCD-43AA-8144-616DF0CFFEC8}" dt="2023-03-20T03:00:55.198" v="5662" actId="478"/>
          <ac:spMkLst>
            <pc:docMk/>
            <pc:sldMk cId="1479924626" sldId="356"/>
            <ac:spMk id="6" creationId="{1245605E-DFD9-3744-7498-EE340A1C76D9}"/>
          </ac:spMkLst>
        </pc:spChg>
        <pc:spChg chg="add del mod">
          <ac:chgData name="# ALYSSA LAM JIA YU (SBIZ)" userId="c919fe3f-ea8b-4bcf-95e3-3891666bb5a6" providerId="ADAL" clId="{8EA2E14F-6DCD-43AA-8144-616DF0CFFEC8}" dt="2023-03-19T19:37:41.791" v="5485" actId="478"/>
          <ac:spMkLst>
            <pc:docMk/>
            <pc:sldMk cId="1479924626" sldId="356"/>
            <ac:spMk id="10" creationId="{3EDDBE39-002D-1593-B61D-EDF26C0D9294}"/>
          </ac:spMkLst>
        </pc:spChg>
        <pc:spChg chg="add del mod">
          <ac:chgData name="# ALYSSA LAM JIA YU (SBIZ)" userId="c919fe3f-ea8b-4bcf-95e3-3891666bb5a6" providerId="ADAL" clId="{8EA2E14F-6DCD-43AA-8144-616DF0CFFEC8}" dt="2023-03-19T19:37:42.529" v="5486" actId="478"/>
          <ac:spMkLst>
            <pc:docMk/>
            <pc:sldMk cId="1479924626" sldId="356"/>
            <ac:spMk id="12" creationId="{6DF4B380-6E80-8310-85D6-9EC3719643F9}"/>
          </ac:spMkLst>
        </pc:spChg>
        <pc:spChg chg="add mod">
          <ac:chgData name="# ALYSSA LAM JIA YU (SBIZ)" userId="c919fe3f-ea8b-4bcf-95e3-3891666bb5a6" providerId="ADAL" clId="{8EA2E14F-6DCD-43AA-8144-616DF0CFFEC8}" dt="2023-03-20T03:03:49.708" v="5821" actId="20577"/>
          <ac:spMkLst>
            <pc:docMk/>
            <pc:sldMk cId="1479924626" sldId="356"/>
            <ac:spMk id="13" creationId="{708B8735-3AE9-FDBB-453B-D0AF3C9D688A}"/>
          </ac:spMkLst>
        </pc:spChg>
        <pc:spChg chg="mod">
          <ac:chgData name="# ALYSSA LAM JIA YU (SBIZ)" userId="c919fe3f-ea8b-4bcf-95e3-3891666bb5a6" providerId="ADAL" clId="{8EA2E14F-6DCD-43AA-8144-616DF0CFFEC8}" dt="2023-03-20T03:01:03.240" v="5663" actId="164"/>
          <ac:spMkLst>
            <pc:docMk/>
            <pc:sldMk cId="1479924626" sldId="356"/>
            <ac:spMk id="14" creationId="{7BF1C9E5-306E-61F2-575D-98B5E62792AE}"/>
          </ac:spMkLst>
        </pc:spChg>
        <pc:spChg chg="mod">
          <ac:chgData name="# ALYSSA LAM JIA YU (SBIZ)" userId="c919fe3f-ea8b-4bcf-95e3-3891666bb5a6" providerId="ADAL" clId="{8EA2E14F-6DCD-43AA-8144-616DF0CFFEC8}" dt="2023-03-20T03:01:08.617" v="5664" actId="164"/>
          <ac:spMkLst>
            <pc:docMk/>
            <pc:sldMk cId="1479924626" sldId="356"/>
            <ac:spMk id="15" creationId="{453331E5-D99E-27A9-1971-FEA75B66F439}"/>
          </ac:spMkLst>
        </pc:spChg>
        <pc:spChg chg="mod">
          <ac:chgData name="# ALYSSA LAM JIA YU (SBIZ)" userId="c919fe3f-ea8b-4bcf-95e3-3891666bb5a6" providerId="ADAL" clId="{8EA2E14F-6DCD-43AA-8144-616DF0CFFEC8}" dt="2023-03-19T18:15:12.133" v="4218" actId="20577"/>
          <ac:spMkLst>
            <pc:docMk/>
            <pc:sldMk cId="1479924626" sldId="356"/>
            <ac:spMk id="16" creationId="{D2F07CB3-6730-D29D-E64B-1DFDBFBDDE8A}"/>
          </ac:spMkLst>
        </pc:spChg>
        <pc:spChg chg="add mod">
          <ac:chgData name="# ALYSSA LAM JIA YU (SBIZ)" userId="c919fe3f-ea8b-4bcf-95e3-3891666bb5a6" providerId="ADAL" clId="{8EA2E14F-6DCD-43AA-8144-616DF0CFFEC8}" dt="2023-03-20T03:04:53.825" v="5930" actId="20577"/>
          <ac:spMkLst>
            <pc:docMk/>
            <pc:sldMk cId="1479924626" sldId="356"/>
            <ac:spMk id="17" creationId="{5A0D8E7F-CE8A-885A-D4E7-96AC199EE1D2}"/>
          </ac:spMkLst>
        </pc:spChg>
        <pc:spChg chg="mod">
          <ac:chgData name="# ALYSSA LAM JIA YU (SBIZ)" userId="c919fe3f-ea8b-4bcf-95e3-3891666bb5a6" providerId="ADAL" clId="{8EA2E14F-6DCD-43AA-8144-616DF0CFFEC8}" dt="2023-03-20T03:12:02.108" v="6019"/>
          <ac:spMkLst>
            <pc:docMk/>
            <pc:sldMk cId="1479924626" sldId="356"/>
            <ac:spMk id="25" creationId="{7814E1F3-BA84-B20D-E178-6B45DEBE06F3}"/>
          </ac:spMkLst>
        </pc:spChg>
        <pc:spChg chg="mod">
          <ac:chgData name="# ALYSSA LAM JIA YU (SBIZ)" userId="c919fe3f-ea8b-4bcf-95e3-3891666bb5a6" providerId="ADAL" clId="{8EA2E14F-6DCD-43AA-8144-616DF0CFFEC8}" dt="2023-03-20T03:12:23.382" v="6033" actId="20577"/>
          <ac:spMkLst>
            <pc:docMk/>
            <pc:sldMk cId="1479924626" sldId="356"/>
            <ac:spMk id="26" creationId="{9ED7AE49-F4B7-EDF6-5928-B54793CDD487}"/>
          </ac:spMkLst>
        </pc:spChg>
        <pc:grpChg chg="add mod">
          <ac:chgData name="# ALYSSA LAM JIA YU (SBIZ)" userId="c919fe3f-ea8b-4bcf-95e3-3891666bb5a6" providerId="ADAL" clId="{8EA2E14F-6DCD-43AA-8144-616DF0CFFEC8}" dt="2023-03-20T03:06:09.680" v="5960" actId="1036"/>
          <ac:grpSpMkLst>
            <pc:docMk/>
            <pc:sldMk cId="1479924626" sldId="356"/>
            <ac:grpSpMk id="18" creationId="{E0579541-BFAB-D8F9-5C94-C1A5346EC8FE}"/>
          </ac:grpSpMkLst>
        </pc:grpChg>
        <pc:grpChg chg="add mod">
          <ac:chgData name="# ALYSSA LAM JIA YU (SBIZ)" userId="c919fe3f-ea8b-4bcf-95e3-3891666bb5a6" providerId="ADAL" clId="{8EA2E14F-6DCD-43AA-8144-616DF0CFFEC8}" dt="2023-03-20T03:12:10.497" v="6023" actId="1035"/>
          <ac:grpSpMkLst>
            <pc:docMk/>
            <pc:sldMk cId="1479924626" sldId="356"/>
            <ac:grpSpMk id="19" creationId="{504DA6E4-3E80-753C-E7DA-ED3C6E233A33}"/>
          </ac:grpSpMkLst>
        </pc:grpChg>
        <pc:grpChg chg="add mod">
          <ac:chgData name="# ALYSSA LAM JIA YU (SBIZ)" userId="c919fe3f-ea8b-4bcf-95e3-3891666bb5a6" providerId="ADAL" clId="{8EA2E14F-6DCD-43AA-8144-616DF0CFFEC8}" dt="2023-03-20T03:12:15.591" v="6029" actId="1035"/>
          <ac:grpSpMkLst>
            <pc:docMk/>
            <pc:sldMk cId="1479924626" sldId="356"/>
            <ac:grpSpMk id="24" creationId="{718041BA-241C-2A57-CF87-B5577E0920FB}"/>
          </ac:grpSpMkLst>
        </pc:grpChg>
        <pc:picChg chg="del">
          <ac:chgData name="# ALYSSA LAM JIA YU (SBIZ)" userId="c919fe3f-ea8b-4bcf-95e3-3891666bb5a6" providerId="ADAL" clId="{8EA2E14F-6DCD-43AA-8144-616DF0CFFEC8}" dt="2023-03-20T03:00:29.118" v="5651" actId="478"/>
          <ac:picMkLst>
            <pc:docMk/>
            <pc:sldMk cId="1479924626" sldId="356"/>
            <ac:picMk id="11" creationId="{148F67C5-C582-580B-A4AA-874C738E6F1C}"/>
          </ac:picMkLst>
        </pc:picChg>
        <pc:picChg chg="add del ord">
          <ac:chgData name="# ALYSSA LAM JIA YU (SBIZ)" userId="c919fe3f-ea8b-4bcf-95e3-3891666bb5a6" providerId="ADAL" clId="{8EA2E14F-6DCD-43AA-8144-616DF0CFFEC8}" dt="2023-03-20T03:03:05.704" v="5737" actId="478"/>
          <ac:picMkLst>
            <pc:docMk/>
            <pc:sldMk cId="1479924626" sldId="356"/>
            <ac:picMk id="12" creationId="{1BD03A0B-5F8A-7BBE-6E7F-53423504387F}"/>
          </ac:picMkLst>
        </pc:picChg>
        <pc:picChg chg="add del mod ord">
          <ac:chgData name="# ALYSSA LAM JIA YU (SBIZ)" userId="c919fe3f-ea8b-4bcf-95e3-3891666bb5a6" providerId="ADAL" clId="{8EA2E14F-6DCD-43AA-8144-616DF0CFFEC8}" dt="2023-03-20T03:05:47.052" v="5931" actId="478"/>
          <ac:picMkLst>
            <pc:docMk/>
            <pc:sldMk cId="1479924626" sldId="356"/>
            <ac:picMk id="21" creationId="{9EECE43C-76D8-DBBD-4260-BEA2EA03307A}"/>
          </ac:picMkLst>
        </pc:picChg>
        <pc:picChg chg="add ord">
          <ac:chgData name="# ALYSSA LAM JIA YU (SBIZ)" userId="c919fe3f-ea8b-4bcf-95e3-3891666bb5a6" providerId="ADAL" clId="{8EA2E14F-6DCD-43AA-8144-616DF0CFFEC8}" dt="2023-03-20T03:05:57.334" v="5935" actId="171"/>
          <ac:picMkLst>
            <pc:docMk/>
            <pc:sldMk cId="1479924626" sldId="356"/>
            <ac:picMk id="23" creationId="{DCEBE8F4-A04D-0C58-AEAC-B510883DF528}"/>
          </ac:picMkLst>
        </pc:picChg>
      </pc:sldChg>
      <pc:sldChg chg="addSp delSp modSp add mod modNotesTx">
        <pc:chgData name="# ALYSSA LAM JIA YU (SBIZ)" userId="c919fe3f-ea8b-4bcf-95e3-3891666bb5a6" providerId="ADAL" clId="{8EA2E14F-6DCD-43AA-8144-616DF0CFFEC8}" dt="2023-03-20T05:06:14.808" v="6424" actId="478"/>
        <pc:sldMkLst>
          <pc:docMk/>
          <pc:sldMk cId="1451113868" sldId="357"/>
        </pc:sldMkLst>
        <pc:spChg chg="mod">
          <ac:chgData name="# ALYSSA LAM JIA YU (SBIZ)" userId="c919fe3f-ea8b-4bcf-95e3-3891666bb5a6" providerId="ADAL" clId="{8EA2E14F-6DCD-43AA-8144-616DF0CFFEC8}" dt="2023-03-19T19:07:19.838" v="4665" actId="115"/>
          <ac:spMkLst>
            <pc:docMk/>
            <pc:sldMk cId="1451113868" sldId="357"/>
            <ac:spMk id="3" creationId="{D14ABC42-7E22-4F59-A0B6-AD98B5CAE0C5}"/>
          </ac:spMkLst>
        </pc:spChg>
        <pc:spChg chg="add mod">
          <ac:chgData name="# ALYSSA LAM JIA YU (SBIZ)" userId="c919fe3f-ea8b-4bcf-95e3-3891666bb5a6" providerId="ADAL" clId="{8EA2E14F-6DCD-43AA-8144-616DF0CFFEC8}" dt="2023-03-19T18:46:41.675" v="4416" actId="20577"/>
          <ac:spMkLst>
            <pc:docMk/>
            <pc:sldMk cId="1451113868" sldId="357"/>
            <ac:spMk id="4" creationId="{AF25EA5F-D602-9946-7774-32FBF04EEAEE}"/>
          </ac:spMkLst>
        </pc:spChg>
        <pc:spChg chg="mod">
          <ac:chgData name="# ALYSSA LAM JIA YU (SBIZ)" userId="c919fe3f-ea8b-4bcf-95e3-3891666bb5a6" providerId="ADAL" clId="{8EA2E14F-6DCD-43AA-8144-616DF0CFFEC8}" dt="2023-03-19T19:07:25.433" v="4667" actId="207"/>
          <ac:spMkLst>
            <pc:docMk/>
            <pc:sldMk cId="1451113868" sldId="357"/>
            <ac:spMk id="5" creationId="{2347FB98-C049-45C5-86B4-4CF44B247B2C}"/>
          </ac:spMkLst>
        </pc:spChg>
        <pc:spChg chg="add del mod">
          <ac:chgData name="# ALYSSA LAM JIA YU (SBIZ)" userId="c919fe3f-ea8b-4bcf-95e3-3891666bb5a6" providerId="ADAL" clId="{8EA2E14F-6DCD-43AA-8144-616DF0CFFEC8}" dt="2023-03-19T19:04:11.978" v="4570" actId="22"/>
          <ac:spMkLst>
            <pc:docMk/>
            <pc:sldMk cId="1451113868" sldId="357"/>
            <ac:spMk id="7" creationId="{B6365109-E45F-E7FE-6D84-DCD8C4994935}"/>
          </ac:spMkLst>
        </pc:spChg>
        <pc:spChg chg="add del mod">
          <ac:chgData name="# ALYSSA LAM JIA YU (SBIZ)" userId="c919fe3f-ea8b-4bcf-95e3-3891666bb5a6" providerId="ADAL" clId="{8EA2E14F-6DCD-43AA-8144-616DF0CFFEC8}" dt="2023-03-19T19:04:39.708" v="4571" actId="22"/>
          <ac:spMkLst>
            <pc:docMk/>
            <pc:sldMk cId="1451113868" sldId="357"/>
            <ac:spMk id="9" creationId="{6F02DEDB-BBFF-B6EB-B03C-3BA9828C1D7A}"/>
          </ac:spMkLst>
        </pc:spChg>
        <pc:spChg chg="del">
          <ac:chgData name="# ALYSSA LAM JIA YU (SBIZ)" userId="c919fe3f-ea8b-4bcf-95e3-3891666bb5a6" providerId="ADAL" clId="{8EA2E14F-6DCD-43AA-8144-616DF0CFFEC8}" dt="2023-03-20T05:06:14.808" v="6424" actId="478"/>
          <ac:spMkLst>
            <pc:docMk/>
            <pc:sldMk cId="1451113868" sldId="357"/>
            <ac:spMk id="12" creationId="{36F90A55-ADF3-4B84-A78F-945F3B708B82}"/>
          </ac:spMkLst>
        </pc:spChg>
        <pc:spChg chg="add del">
          <ac:chgData name="# ALYSSA LAM JIA YU (SBIZ)" userId="c919fe3f-ea8b-4bcf-95e3-3891666bb5a6" providerId="ADAL" clId="{8EA2E14F-6DCD-43AA-8144-616DF0CFFEC8}" dt="2023-03-20T01:44:10.509" v="5502" actId="11529"/>
          <ac:spMkLst>
            <pc:docMk/>
            <pc:sldMk cId="1451113868" sldId="357"/>
            <ac:spMk id="13" creationId="{7CC30371-8EB3-3396-8B9A-731AB13A9265}"/>
          </ac:spMkLst>
        </pc:spChg>
        <pc:spChg chg="add mod">
          <ac:chgData name="# ALYSSA LAM JIA YU (SBIZ)" userId="c919fe3f-ea8b-4bcf-95e3-3891666bb5a6" providerId="ADAL" clId="{8EA2E14F-6DCD-43AA-8144-616DF0CFFEC8}" dt="2023-03-19T19:35:18.788" v="5444" actId="1076"/>
          <ac:spMkLst>
            <pc:docMk/>
            <pc:sldMk cId="1451113868" sldId="357"/>
            <ac:spMk id="20" creationId="{6CCE6960-2C4E-3859-166D-5D77C01F20C1}"/>
          </ac:spMkLst>
        </pc:spChg>
        <pc:spChg chg="add mod">
          <ac:chgData name="# ALYSSA LAM JIA YU (SBIZ)" userId="c919fe3f-ea8b-4bcf-95e3-3891666bb5a6" providerId="ADAL" clId="{8EA2E14F-6DCD-43AA-8144-616DF0CFFEC8}" dt="2023-03-19T19:37:22.322" v="5478" actId="208"/>
          <ac:spMkLst>
            <pc:docMk/>
            <pc:sldMk cId="1451113868" sldId="357"/>
            <ac:spMk id="21" creationId="{709BB51C-B765-3E29-8CEE-B29D5E44E8DE}"/>
          </ac:spMkLst>
        </pc:spChg>
        <pc:spChg chg="add del mod">
          <ac:chgData name="# ALYSSA LAM JIA YU (SBIZ)" userId="c919fe3f-ea8b-4bcf-95e3-3891666bb5a6" providerId="ADAL" clId="{8EA2E14F-6DCD-43AA-8144-616DF0CFFEC8}" dt="2023-03-20T01:56:21.625" v="5647"/>
          <ac:spMkLst>
            <pc:docMk/>
            <pc:sldMk cId="1451113868" sldId="357"/>
            <ac:spMk id="28" creationId="{358A1494-A97F-0256-132A-88B9C2F817F9}"/>
          </ac:spMkLst>
        </pc:spChg>
        <pc:spChg chg="add mod">
          <ac:chgData name="# ALYSSA LAM JIA YU (SBIZ)" userId="c919fe3f-ea8b-4bcf-95e3-3891666bb5a6" providerId="ADAL" clId="{8EA2E14F-6DCD-43AA-8144-616DF0CFFEC8}" dt="2023-03-20T01:56:28.968" v="5648" actId="14100"/>
          <ac:spMkLst>
            <pc:docMk/>
            <pc:sldMk cId="1451113868" sldId="357"/>
            <ac:spMk id="29" creationId="{9713ED3F-1947-699C-FFAD-5718C56C7120}"/>
          </ac:spMkLst>
        </pc:spChg>
        <pc:graphicFrameChg chg="add del mod">
          <ac:chgData name="# ALYSSA LAM JIA YU (SBIZ)" userId="c919fe3f-ea8b-4bcf-95e3-3891666bb5a6" providerId="ADAL" clId="{8EA2E14F-6DCD-43AA-8144-616DF0CFFEC8}" dt="2023-03-19T19:03:07.946" v="4567"/>
          <ac:graphicFrameMkLst>
            <pc:docMk/>
            <pc:sldMk cId="1451113868" sldId="357"/>
            <ac:graphicFrameMk id="13" creationId="{C23A25B8-18EC-09B1-D6DA-C8347DA1CB6E}"/>
          </ac:graphicFrameMkLst>
        </pc:graphicFrameChg>
        <pc:picChg chg="add del mod">
          <ac:chgData name="# ALYSSA LAM JIA YU (SBIZ)" userId="c919fe3f-ea8b-4bcf-95e3-3891666bb5a6" providerId="ADAL" clId="{8EA2E14F-6DCD-43AA-8144-616DF0CFFEC8}" dt="2023-03-19T19:03:10.052" v="4569"/>
          <ac:picMkLst>
            <pc:docMk/>
            <pc:sldMk cId="1451113868" sldId="357"/>
            <ac:picMk id="15" creationId="{85FEA3A3-4487-B263-CBE0-2011681ECD27}"/>
          </ac:picMkLst>
        </pc:picChg>
        <pc:picChg chg="add mod ord">
          <ac:chgData name="# ALYSSA LAM JIA YU (SBIZ)" userId="c919fe3f-ea8b-4bcf-95e3-3891666bb5a6" providerId="ADAL" clId="{8EA2E14F-6DCD-43AA-8144-616DF0CFFEC8}" dt="2023-03-19T19:34:43.885" v="5442" actId="1036"/>
          <ac:picMkLst>
            <pc:docMk/>
            <pc:sldMk cId="1451113868" sldId="357"/>
            <ac:picMk id="17" creationId="{DABB7AD2-75AD-622F-A9E8-AF7F152396DD}"/>
          </ac:picMkLst>
        </pc:picChg>
        <pc:picChg chg="add mod ord">
          <ac:chgData name="# ALYSSA LAM JIA YU (SBIZ)" userId="c919fe3f-ea8b-4bcf-95e3-3891666bb5a6" providerId="ADAL" clId="{8EA2E14F-6DCD-43AA-8144-616DF0CFFEC8}" dt="2023-03-19T19:34:41.358" v="5435" actId="1036"/>
          <ac:picMkLst>
            <pc:docMk/>
            <pc:sldMk cId="1451113868" sldId="357"/>
            <ac:picMk id="19" creationId="{7EA3F92E-1E03-4E60-321A-43CFC4470F44}"/>
          </ac:picMkLst>
        </pc:picChg>
        <pc:picChg chg="del">
          <ac:chgData name="# ALYSSA LAM JIA YU (SBIZ)" userId="c919fe3f-ea8b-4bcf-95e3-3891666bb5a6" providerId="ADAL" clId="{8EA2E14F-6DCD-43AA-8144-616DF0CFFEC8}" dt="2023-03-19T19:02:57.886" v="4564" actId="478"/>
          <ac:picMkLst>
            <pc:docMk/>
            <pc:sldMk cId="1451113868" sldId="357"/>
            <ac:picMk id="22" creationId="{29A63481-88CE-C4E9-C6CD-88CF3B9CDAC0}"/>
          </ac:picMkLst>
        </pc:picChg>
        <pc:picChg chg="del">
          <ac:chgData name="# ALYSSA LAM JIA YU (SBIZ)" userId="c919fe3f-ea8b-4bcf-95e3-3891666bb5a6" providerId="ADAL" clId="{8EA2E14F-6DCD-43AA-8144-616DF0CFFEC8}" dt="2023-03-19T19:02:55.833" v="4563" actId="478"/>
          <ac:picMkLst>
            <pc:docMk/>
            <pc:sldMk cId="1451113868" sldId="357"/>
            <ac:picMk id="23" creationId="{FBC3A75C-EB1F-891F-8EF5-D95AC219726B}"/>
          </ac:picMkLst>
        </pc:picChg>
        <pc:picChg chg="del">
          <ac:chgData name="# ALYSSA LAM JIA YU (SBIZ)" userId="c919fe3f-ea8b-4bcf-95e3-3891666bb5a6" providerId="ADAL" clId="{8EA2E14F-6DCD-43AA-8144-616DF0CFFEC8}" dt="2023-03-19T19:03:02.544" v="4565" actId="478"/>
          <ac:picMkLst>
            <pc:docMk/>
            <pc:sldMk cId="1451113868" sldId="357"/>
            <ac:picMk id="25" creationId="{AE2484C2-0D32-D284-B5DD-22F044DC6C73}"/>
          </ac:picMkLst>
        </pc:picChg>
        <pc:cxnChg chg="add del mod">
          <ac:chgData name="# ALYSSA LAM JIA YU (SBIZ)" userId="c919fe3f-ea8b-4bcf-95e3-3891666bb5a6" providerId="ADAL" clId="{8EA2E14F-6DCD-43AA-8144-616DF0CFFEC8}" dt="2023-03-20T01:43:54.672" v="5500" actId="478"/>
          <ac:cxnSpMkLst>
            <pc:docMk/>
            <pc:sldMk cId="1451113868" sldId="357"/>
            <ac:cxnSpMk id="7" creationId="{6C69401E-8A65-79A2-125D-F3844D349485}"/>
          </ac:cxnSpMkLst>
        </pc:cxnChg>
        <pc:cxnChg chg="add mod">
          <ac:chgData name="# ALYSSA LAM JIA YU (SBIZ)" userId="c919fe3f-ea8b-4bcf-95e3-3891666bb5a6" providerId="ADAL" clId="{8EA2E14F-6DCD-43AA-8144-616DF0CFFEC8}" dt="2023-03-20T01:56:42.894" v="5650" actId="14100"/>
          <ac:cxnSpMkLst>
            <pc:docMk/>
            <pc:sldMk cId="1451113868" sldId="357"/>
            <ac:cxnSpMk id="16" creationId="{05CA80C7-F932-69DC-49E2-97BB3A3DA591}"/>
          </ac:cxnSpMkLst>
        </pc:cxnChg>
      </pc:sldChg>
      <pc:sldChg chg="addSp delSp modSp add mod">
        <pc:chgData name="# ALYSSA LAM JIA YU (SBIZ)" userId="c919fe3f-ea8b-4bcf-95e3-3891666bb5a6" providerId="ADAL" clId="{8EA2E14F-6DCD-43AA-8144-616DF0CFFEC8}" dt="2023-03-20T08:40:26.558" v="7433" actId="20577"/>
        <pc:sldMkLst>
          <pc:docMk/>
          <pc:sldMk cId="4071952463" sldId="358"/>
        </pc:sldMkLst>
        <pc:spChg chg="mod">
          <ac:chgData name="# ALYSSA LAM JIA YU (SBIZ)" userId="c919fe3f-ea8b-4bcf-95e3-3891666bb5a6" providerId="ADAL" clId="{8EA2E14F-6DCD-43AA-8144-616DF0CFFEC8}" dt="2023-03-19T18:50:47.071" v="4473" actId="20577"/>
          <ac:spMkLst>
            <pc:docMk/>
            <pc:sldMk cId="4071952463" sldId="358"/>
            <ac:spMk id="3" creationId="{D14ABC42-7E22-4F59-A0B6-AD98B5CAE0C5}"/>
          </ac:spMkLst>
        </pc:spChg>
        <pc:spChg chg="add mod">
          <ac:chgData name="# ALYSSA LAM JIA YU (SBIZ)" userId="c919fe3f-ea8b-4bcf-95e3-3891666bb5a6" providerId="ADAL" clId="{8EA2E14F-6DCD-43AA-8144-616DF0CFFEC8}" dt="2023-03-19T18:53:44.711" v="4530" actId="1076"/>
          <ac:spMkLst>
            <pc:docMk/>
            <pc:sldMk cId="4071952463" sldId="358"/>
            <ac:spMk id="4" creationId="{8EC50610-E5AE-E7DC-9F6E-4F77056FC17A}"/>
          </ac:spMkLst>
        </pc:spChg>
        <pc:spChg chg="mod">
          <ac:chgData name="# ALYSSA LAM JIA YU (SBIZ)" userId="c919fe3f-ea8b-4bcf-95e3-3891666bb5a6" providerId="ADAL" clId="{8EA2E14F-6DCD-43AA-8144-616DF0CFFEC8}" dt="2023-03-19T18:52:45.086" v="4515" actId="20577"/>
          <ac:spMkLst>
            <pc:docMk/>
            <pc:sldMk cId="4071952463" sldId="358"/>
            <ac:spMk id="5" creationId="{2347FB98-C049-45C5-86B4-4CF44B247B2C}"/>
          </ac:spMkLst>
        </pc:spChg>
        <pc:spChg chg="del">
          <ac:chgData name="# ALYSSA LAM JIA YU (SBIZ)" userId="c919fe3f-ea8b-4bcf-95e3-3891666bb5a6" providerId="ADAL" clId="{8EA2E14F-6DCD-43AA-8144-616DF0CFFEC8}" dt="2023-03-20T05:06:27.684" v="6425" actId="478"/>
          <ac:spMkLst>
            <pc:docMk/>
            <pc:sldMk cId="4071952463" sldId="358"/>
            <ac:spMk id="12" creationId="{36F90A55-ADF3-4B84-A78F-945F3B708B82}"/>
          </ac:spMkLst>
        </pc:spChg>
        <pc:spChg chg="mod">
          <ac:chgData name="# ALYSSA LAM JIA YU (SBIZ)" userId="c919fe3f-ea8b-4bcf-95e3-3891666bb5a6" providerId="ADAL" clId="{8EA2E14F-6DCD-43AA-8144-616DF0CFFEC8}" dt="2023-03-20T08:40:05.356" v="7429" actId="20577"/>
          <ac:spMkLst>
            <pc:docMk/>
            <pc:sldMk cId="4071952463" sldId="358"/>
            <ac:spMk id="27" creationId="{4DB38C6A-832C-7A34-74D8-241DA49D7E75}"/>
          </ac:spMkLst>
        </pc:spChg>
        <pc:spChg chg="mod">
          <ac:chgData name="# ALYSSA LAM JIA YU (SBIZ)" userId="c919fe3f-ea8b-4bcf-95e3-3891666bb5a6" providerId="ADAL" clId="{8EA2E14F-6DCD-43AA-8144-616DF0CFFEC8}" dt="2023-03-20T08:40:26.558" v="7433" actId="20577"/>
          <ac:spMkLst>
            <pc:docMk/>
            <pc:sldMk cId="4071952463" sldId="358"/>
            <ac:spMk id="29" creationId="{2824A0C3-FC47-979D-3FEF-CE223266C258}"/>
          </ac:spMkLst>
        </pc:spChg>
      </pc:sldChg>
      <pc:sldChg chg="addSp delSp modSp new mod">
        <pc:chgData name="# ALYSSA LAM JIA YU (SBIZ)" userId="c919fe3f-ea8b-4bcf-95e3-3891666bb5a6" providerId="ADAL" clId="{8EA2E14F-6DCD-43AA-8144-616DF0CFFEC8}" dt="2023-03-20T05:06:38.325" v="6429" actId="478"/>
        <pc:sldMkLst>
          <pc:docMk/>
          <pc:sldMk cId="412236178" sldId="359"/>
        </pc:sldMkLst>
        <pc:spChg chg="mod">
          <ac:chgData name="# ALYSSA LAM JIA YU (SBIZ)" userId="c919fe3f-ea8b-4bcf-95e3-3891666bb5a6" providerId="ADAL" clId="{8EA2E14F-6DCD-43AA-8144-616DF0CFFEC8}" dt="2023-03-19T19:21:12.086" v="5099" actId="20577"/>
          <ac:spMkLst>
            <pc:docMk/>
            <pc:sldMk cId="412236178" sldId="359"/>
            <ac:spMk id="2" creationId="{C2B738F8-532B-739A-6655-D812433F2BB0}"/>
          </ac:spMkLst>
        </pc:spChg>
        <pc:spChg chg="mod">
          <ac:chgData name="# ALYSSA LAM JIA YU (SBIZ)" userId="c919fe3f-ea8b-4bcf-95e3-3891666bb5a6" providerId="ADAL" clId="{8EA2E14F-6DCD-43AA-8144-616DF0CFFEC8}" dt="2023-03-19T19:27:02.740" v="5220" actId="20577"/>
          <ac:spMkLst>
            <pc:docMk/>
            <pc:sldMk cId="412236178" sldId="359"/>
            <ac:spMk id="3" creationId="{C45A0845-79F5-87EA-72F6-2C51E109C2C2}"/>
          </ac:spMkLst>
        </pc:spChg>
        <pc:spChg chg="del">
          <ac:chgData name="# ALYSSA LAM JIA YU (SBIZ)" userId="c919fe3f-ea8b-4bcf-95e3-3891666bb5a6" providerId="ADAL" clId="{8EA2E14F-6DCD-43AA-8144-616DF0CFFEC8}" dt="2023-03-19T19:00:33.282" v="4552"/>
          <ac:spMkLst>
            <pc:docMk/>
            <pc:sldMk cId="412236178" sldId="359"/>
            <ac:spMk id="4" creationId="{FCBCC0DC-7364-5723-CF13-358FEF853746}"/>
          </ac:spMkLst>
        </pc:spChg>
        <pc:spChg chg="del">
          <ac:chgData name="# ALYSSA LAM JIA YU (SBIZ)" userId="c919fe3f-ea8b-4bcf-95e3-3891666bb5a6" providerId="ADAL" clId="{8EA2E14F-6DCD-43AA-8144-616DF0CFFEC8}" dt="2023-03-19T19:27:13.642" v="5223" actId="478"/>
          <ac:spMkLst>
            <pc:docMk/>
            <pc:sldMk cId="412236178" sldId="359"/>
            <ac:spMk id="5" creationId="{77262F2A-8B81-98EF-3C84-14B646635FCB}"/>
          </ac:spMkLst>
        </pc:spChg>
        <pc:spChg chg="del">
          <ac:chgData name="# ALYSSA LAM JIA YU (SBIZ)" userId="c919fe3f-ea8b-4bcf-95e3-3891666bb5a6" providerId="ADAL" clId="{8EA2E14F-6DCD-43AA-8144-616DF0CFFEC8}" dt="2023-03-19T19:18:47.239" v="5010" actId="22"/>
          <ac:spMkLst>
            <pc:docMk/>
            <pc:sldMk cId="412236178" sldId="359"/>
            <ac:spMk id="6" creationId="{F05FEDAD-3969-49DA-F820-46FE2EA47CF5}"/>
          </ac:spMkLst>
        </pc:spChg>
        <pc:spChg chg="del mod">
          <ac:chgData name="# ALYSSA LAM JIA YU (SBIZ)" userId="c919fe3f-ea8b-4bcf-95e3-3891666bb5a6" providerId="ADAL" clId="{8EA2E14F-6DCD-43AA-8144-616DF0CFFEC8}" dt="2023-03-20T05:06:38.325" v="6429" actId="478"/>
          <ac:spMkLst>
            <pc:docMk/>
            <pc:sldMk cId="412236178" sldId="359"/>
            <ac:spMk id="7" creationId="{A4669106-67D0-833C-3D85-005DA84156B2}"/>
          </ac:spMkLst>
        </pc:spChg>
        <pc:spChg chg="del">
          <ac:chgData name="# ALYSSA LAM JIA YU (SBIZ)" userId="c919fe3f-ea8b-4bcf-95e3-3891666bb5a6" providerId="ADAL" clId="{8EA2E14F-6DCD-43AA-8144-616DF0CFFEC8}" dt="2023-03-19T19:01:32.221" v="4561" actId="478"/>
          <ac:spMkLst>
            <pc:docMk/>
            <pc:sldMk cId="412236178" sldId="359"/>
            <ac:spMk id="8" creationId="{C622FB5F-4958-BFA2-08F2-0B840D884570}"/>
          </ac:spMkLst>
        </pc:spChg>
        <pc:spChg chg="add del mod">
          <ac:chgData name="# ALYSSA LAM JIA YU (SBIZ)" userId="c919fe3f-ea8b-4bcf-95e3-3891666bb5a6" providerId="ADAL" clId="{8EA2E14F-6DCD-43AA-8144-616DF0CFFEC8}" dt="2023-03-19T19:01:19.303" v="4558" actId="22"/>
          <ac:spMkLst>
            <pc:docMk/>
            <pc:sldMk cId="412236178" sldId="359"/>
            <ac:spMk id="12" creationId="{DE1FC990-B4B8-FAC8-D49B-BE6AE635298C}"/>
          </ac:spMkLst>
        </pc:spChg>
        <pc:spChg chg="add mod">
          <ac:chgData name="# ALYSSA LAM JIA YU (SBIZ)" userId="c919fe3f-ea8b-4bcf-95e3-3891666bb5a6" providerId="ADAL" clId="{8EA2E14F-6DCD-43AA-8144-616DF0CFFEC8}" dt="2023-03-19T19:19:31.348" v="5015"/>
          <ac:spMkLst>
            <pc:docMk/>
            <pc:sldMk cId="412236178" sldId="359"/>
            <ac:spMk id="17" creationId="{DB4699D6-64EF-AB59-9D7E-DFC37ECAA3A2}"/>
          </ac:spMkLst>
        </pc:spChg>
        <pc:spChg chg="add del mod">
          <ac:chgData name="# ALYSSA LAM JIA YU (SBIZ)" userId="c919fe3f-ea8b-4bcf-95e3-3891666bb5a6" providerId="ADAL" clId="{8EA2E14F-6DCD-43AA-8144-616DF0CFFEC8}" dt="2023-03-19T19:27:08.521" v="5221" actId="478"/>
          <ac:spMkLst>
            <pc:docMk/>
            <pc:sldMk cId="412236178" sldId="359"/>
            <ac:spMk id="18" creationId="{A57FB998-9963-BAA5-38A7-927CD8778AB7}"/>
          </ac:spMkLst>
        </pc:spChg>
        <pc:graphicFrameChg chg="add del mod modGraphic">
          <ac:chgData name="# ALYSSA LAM JIA YU (SBIZ)" userId="c919fe3f-ea8b-4bcf-95e3-3891666bb5a6" providerId="ADAL" clId="{8EA2E14F-6DCD-43AA-8144-616DF0CFFEC8}" dt="2023-03-19T19:01:17.506" v="4557" actId="478"/>
          <ac:graphicFrameMkLst>
            <pc:docMk/>
            <pc:sldMk cId="412236178" sldId="359"/>
            <ac:graphicFrameMk id="10" creationId="{7397C482-0728-605C-6126-ACAC4C90E14F}"/>
          </ac:graphicFrameMkLst>
        </pc:graphicFrameChg>
        <pc:picChg chg="add mod ord">
          <ac:chgData name="# ALYSSA LAM JIA YU (SBIZ)" userId="c919fe3f-ea8b-4bcf-95e3-3891666bb5a6" providerId="ADAL" clId="{8EA2E14F-6DCD-43AA-8144-616DF0CFFEC8}" dt="2023-03-19T19:27:33.628" v="5231" actId="1037"/>
          <ac:picMkLst>
            <pc:docMk/>
            <pc:sldMk cId="412236178" sldId="359"/>
            <ac:picMk id="14" creationId="{B2946A64-6909-8596-76CC-C81A61D29ABA}"/>
          </ac:picMkLst>
        </pc:picChg>
        <pc:picChg chg="add mod ord modCrop">
          <ac:chgData name="# ALYSSA LAM JIA YU (SBIZ)" userId="c919fe3f-ea8b-4bcf-95e3-3891666bb5a6" providerId="ADAL" clId="{8EA2E14F-6DCD-43AA-8144-616DF0CFFEC8}" dt="2023-03-19T19:27:28.811" v="5228" actId="14100"/>
          <ac:picMkLst>
            <pc:docMk/>
            <pc:sldMk cId="412236178" sldId="359"/>
            <ac:picMk id="16" creationId="{E9D08D64-7787-313F-8C6D-9E231B028F5A}"/>
          </ac:picMkLst>
        </pc:picChg>
      </pc:sldChg>
      <pc:sldChg chg="delSp add mod">
        <pc:chgData name="# ALYSSA LAM JIA YU (SBIZ)" userId="c919fe3f-ea8b-4bcf-95e3-3891666bb5a6" providerId="ADAL" clId="{8EA2E14F-6DCD-43AA-8144-616DF0CFFEC8}" dt="2023-03-20T05:06:12.541" v="6423" actId="478"/>
        <pc:sldMkLst>
          <pc:docMk/>
          <pc:sldMk cId="2690467858" sldId="360"/>
        </pc:sldMkLst>
        <pc:spChg chg="del">
          <ac:chgData name="# ALYSSA LAM JIA YU (SBIZ)" userId="c919fe3f-ea8b-4bcf-95e3-3891666bb5a6" providerId="ADAL" clId="{8EA2E14F-6DCD-43AA-8144-616DF0CFFEC8}" dt="2023-03-20T05:06:12.541" v="6423" actId="478"/>
          <ac:spMkLst>
            <pc:docMk/>
            <pc:sldMk cId="2690467858" sldId="360"/>
            <ac:spMk id="12" creationId="{36F90A55-ADF3-4B84-A78F-945F3B708B82}"/>
          </ac:spMkLst>
        </pc:spChg>
      </pc:sldChg>
      <pc:sldChg chg="addSp modSp new mod ord">
        <pc:chgData name="# ALYSSA LAM JIA YU (SBIZ)" userId="c919fe3f-ea8b-4bcf-95e3-3891666bb5a6" providerId="ADAL" clId="{8EA2E14F-6DCD-43AA-8144-616DF0CFFEC8}" dt="2023-03-20T01:53:54.961" v="5633" actId="20577"/>
        <pc:sldMkLst>
          <pc:docMk/>
          <pc:sldMk cId="2742070889" sldId="361"/>
        </pc:sldMkLst>
        <pc:spChg chg="add mod">
          <ac:chgData name="# ALYSSA LAM JIA YU (SBIZ)" userId="c919fe3f-ea8b-4bcf-95e3-3891666bb5a6" providerId="ADAL" clId="{8EA2E14F-6DCD-43AA-8144-616DF0CFFEC8}" dt="2023-03-20T01:53:54.961" v="5633" actId="20577"/>
          <ac:spMkLst>
            <pc:docMk/>
            <pc:sldMk cId="2742070889" sldId="361"/>
            <ac:spMk id="12" creationId="{8D7ACE0C-3919-EF34-CD39-B54F4E2A9080}"/>
          </ac:spMkLst>
        </pc:spChg>
        <pc:picChg chg="add">
          <ac:chgData name="# ALYSSA LAM JIA YU (SBIZ)" userId="c919fe3f-ea8b-4bcf-95e3-3891666bb5a6" providerId="ADAL" clId="{8EA2E14F-6DCD-43AA-8144-616DF0CFFEC8}" dt="2023-03-20T01:52:31.282" v="5599" actId="22"/>
          <ac:picMkLst>
            <pc:docMk/>
            <pc:sldMk cId="2742070889" sldId="361"/>
            <ac:picMk id="11" creationId="{B1659FB7-A30B-7EAE-F81D-B28FE2EC766B}"/>
          </ac:picMkLst>
        </pc:picChg>
      </pc:sldChg>
      <pc:sldChg chg="addSp delSp modSp add mod">
        <pc:chgData name="# ALYSSA LAM JIA YU (SBIZ)" userId="c919fe3f-ea8b-4bcf-95e3-3891666bb5a6" providerId="ADAL" clId="{8EA2E14F-6DCD-43AA-8144-616DF0CFFEC8}" dt="2023-03-20T05:05:56.321" v="6419" actId="478"/>
        <pc:sldMkLst>
          <pc:docMk/>
          <pc:sldMk cId="808704003" sldId="362"/>
        </pc:sldMkLst>
        <pc:spChg chg="mod">
          <ac:chgData name="# ALYSSA LAM JIA YU (SBIZ)" userId="c919fe3f-ea8b-4bcf-95e3-3891666bb5a6" providerId="ADAL" clId="{8EA2E14F-6DCD-43AA-8144-616DF0CFFEC8}" dt="2023-03-20T03:12:34.797" v="6037" actId="20577"/>
          <ac:spMkLst>
            <pc:docMk/>
            <pc:sldMk cId="808704003" sldId="362"/>
            <ac:spMk id="2" creationId="{B55DE1DE-19D3-847B-9934-4F338CA8CDB0}"/>
          </ac:spMkLst>
        </pc:spChg>
        <pc:spChg chg="mod">
          <ac:chgData name="# ALYSSA LAM JIA YU (SBIZ)" userId="c919fe3f-ea8b-4bcf-95e3-3891666bb5a6" providerId="ADAL" clId="{8EA2E14F-6DCD-43AA-8144-616DF0CFFEC8}" dt="2023-03-20T03:11:54.108" v="6018" actId="20577"/>
          <ac:spMkLst>
            <pc:docMk/>
            <pc:sldMk cId="808704003" sldId="362"/>
            <ac:spMk id="3" creationId="{DE155B33-6A49-C69A-859D-942D90E67C69}"/>
          </ac:spMkLst>
        </pc:spChg>
        <pc:spChg chg="del">
          <ac:chgData name="# ALYSSA LAM JIA YU (SBIZ)" userId="c919fe3f-ea8b-4bcf-95e3-3891666bb5a6" providerId="ADAL" clId="{8EA2E14F-6DCD-43AA-8144-616DF0CFFEC8}" dt="2023-03-20T05:05:56.321" v="6419" actId="478"/>
          <ac:spMkLst>
            <pc:docMk/>
            <pc:sldMk cId="808704003" sldId="362"/>
            <ac:spMk id="7" creationId="{1A8BEA1C-D6FB-4ABB-CC57-5BE4D23F0F5A}"/>
          </ac:spMkLst>
        </pc:spChg>
        <pc:spChg chg="add mod">
          <ac:chgData name="# ALYSSA LAM JIA YU (SBIZ)" userId="c919fe3f-ea8b-4bcf-95e3-3891666bb5a6" providerId="ADAL" clId="{8EA2E14F-6DCD-43AA-8144-616DF0CFFEC8}" dt="2023-03-20T03:35:42.148" v="6209" actId="20577"/>
          <ac:spMkLst>
            <pc:docMk/>
            <pc:sldMk cId="808704003" sldId="362"/>
            <ac:spMk id="8" creationId="{81665A8E-8105-F91E-712E-3B0C4223F9B8}"/>
          </ac:spMkLst>
        </pc:spChg>
        <pc:spChg chg="add mod">
          <ac:chgData name="# ALYSSA LAM JIA YU (SBIZ)" userId="c919fe3f-ea8b-4bcf-95e3-3891666bb5a6" providerId="ADAL" clId="{8EA2E14F-6DCD-43AA-8144-616DF0CFFEC8}" dt="2023-03-20T03:36:05.607" v="6221"/>
          <ac:spMkLst>
            <pc:docMk/>
            <pc:sldMk cId="808704003" sldId="362"/>
            <ac:spMk id="11" creationId="{BA3FC773-8906-488D-E865-A06426E89B7D}"/>
          </ac:spMkLst>
        </pc:spChg>
        <pc:spChg chg="mod">
          <ac:chgData name="# ALYSSA LAM JIA YU (SBIZ)" userId="c919fe3f-ea8b-4bcf-95e3-3891666bb5a6" providerId="ADAL" clId="{8EA2E14F-6DCD-43AA-8144-616DF0CFFEC8}" dt="2023-03-20T03:12:49.125" v="6046" actId="20577"/>
          <ac:spMkLst>
            <pc:docMk/>
            <pc:sldMk cId="808704003" sldId="362"/>
            <ac:spMk id="18" creationId="{0D07E399-3349-EAFB-1F8D-209F7832BF79}"/>
          </ac:spMkLst>
        </pc:spChg>
        <pc:picChg chg="add mod">
          <ac:chgData name="# ALYSSA LAM JIA YU (SBIZ)" userId="c919fe3f-ea8b-4bcf-95e3-3891666bb5a6" providerId="ADAL" clId="{8EA2E14F-6DCD-43AA-8144-616DF0CFFEC8}" dt="2023-03-20T03:11:49.365" v="6016" actId="1076"/>
          <ac:picMkLst>
            <pc:docMk/>
            <pc:sldMk cId="808704003" sldId="362"/>
            <ac:picMk id="5" creationId="{AEE14A5F-D3B9-A2E6-7310-1A736FC15B85}"/>
          </ac:picMkLst>
        </pc:picChg>
        <pc:picChg chg="del">
          <ac:chgData name="# ALYSSA LAM JIA YU (SBIZ)" userId="c919fe3f-ea8b-4bcf-95e3-3891666bb5a6" providerId="ADAL" clId="{8EA2E14F-6DCD-43AA-8144-616DF0CFFEC8}" dt="2023-03-20T03:31:53.527" v="6101" actId="478"/>
          <ac:picMkLst>
            <pc:docMk/>
            <pc:sldMk cId="808704003" sldId="362"/>
            <ac:picMk id="6" creationId="{C499B065-0AF3-6129-6023-0B715658067C}"/>
          </ac:picMkLst>
        </pc:picChg>
        <pc:picChg chg="del">
          <ac:chgData name="# ALYSSA LAM JIA YU (SBIZ)" userId="c919fe3f-ea8b-4bcf-95e3-3891666bb5a6" providerId="ADAL" clId="{8EA2E14F-6DCD-43AA-8144-616DF0CFFEC8}" dt="2023-03-20T03:11:35.740" v="6012" actId="478"/>
          <ac:picMkLst>
            <pc:docMk/>
            <pc:sldMk cId="808704003" sldId="362"/>
            <ac:picMk id="10" creationId="{378F8467-B47C-E8C1-B0C5-A54817AA1FE6}"/>
          </ac:picMkLst>
        </pc:picChg>
      </pc:sldChg>
      <pc:sldChg chg="addSp delSp modSp add mod modNotesTx">
        <pc:chgData name="# ALYSSA LAM JIA YU (SBIZ)" userId="c919fe3f-ea8b-4bcf-95e3-3891666bb5a6" providerId="ADAL" clId="{8EA2E14F-6DCD-43AA-8144-616DF0CFFEC8}" dt="2023-03-20T07:57:04.816" v="7045" actId="113"/>
        <pc:sldMkLst>
          <pc:docMk/>
          <pc:sldMk cId="2522329007" sldId="363"/>
        </pc:sldMkLst>
        <pc:spChg chg="del">
          <ac:chgData name="# ALYSSA LAM JIA YU (SBIZ)" userId="c919fe3f-ea8b-4bcf-95e3-3891666bb5a6" providerId="ADAL" clId="{8EA2E14F-6DCD-43AA-8144-616DF0CFFEC8}" dt="2023-03-20T03:30:24.753" v="6057" actId="478"/>
          <ac:spMkLst>
            <pc:docMk/>
            <pc:sldMk cId="2522329007" sldId="363"/>
            <ac:spMk id="7" creationId="{7D8A9C4A-2F94-69CC-C1D1-72F7CD111836}"/>
          </ac:spMkLst>
        </pc:spChg>
        <pc:spChg chg="del">
          <ac:chgData name="# ALYSSA LAM JIA YU (SBIZ)" userId="c919fe3f-ea8b-4bcf-95e3-3891666bb5a6" providerId="ADAL" clId="{8EA2E14F-6DCD-43AA-8144-616DF0CFFEC8}" dt="2023-03-20T03:30:24.753" v="6057" actId="478"/>
          <ac:spMkLst>
            <pc:docMk/>
            <pc:sldMk cId="2522329007" sldId="363"/>
            <ac:spMk id="8" creationId="{C7BB9A13-ED21-390D-647B-BA643AA947B9}"/>
          </ac:spMkLst>
        </pc:spChg>
        <pc:spChg chg="del">
          <ac:chgData name="# ALYSSA LAM JIA YU (SBIZ)" userId="c919fe3f-ea8b-4bcf-95e3-3891666bb5a6" providerId="ADAL" clId="{8EA2E14F-6DCD-43AA-8144-616DF0CFFEC8}" dt="2023-03-20T03:30:24.753" v="6057" actId="478"/>
          <ac:spMkLst>
            <pc:docMk/>
            <pc:sldMk cId="2522329007" sldId="363"/>
            <ac:spMk id="9" creationId="{9123B430-A0FF-54A6-CC0A-A2C584C873A8}"/>
          </ac:spMkLst>
        </pc:spChg>
        <pc:spChg chg="add mod">
          <ac:chgData name="# ALYSSA LAM JIA YU (SBIZ)" userId="c919fe3f-ea8b-4bcf-95e3-3891666bb5a6" providerId="ADAL" clId="{8EA2E14F-6DCD-43AA-8144-616DF0CFFEC8}" dt="2023-03-20T03:34:50.308" v="6189" actId="1076"/>
          <ac:spMkLst>
            <pc:docMk/>
            <pc:sldMk cId="2522329007" sldId="363"/>
            <ac:spMk id="11" creationId="{89E35ED5-396A-8F74-315E-59AC0E0D204E}"/>
          </ac:spMkLst>
        </pc:spChg>
        <pc:grpChg chg="mod">
          <ac:chgData name="# ALYSSA LAM JIA YU (SBIZ)" userId="c919fe3f-ea8b-4bcf-95e3-3891666bb5a6" providerId="ADAL" clId="{8EA2E14F-6DCD-43AA-8144-616DF0CFFEC8}" dt="2023-03-20T03:30:54.744" v="6100" actId="1036"/>
          <ac:grpSpMkLst>
            <pc:docMk/>
            <pc:sldMk cId="2522329007" sldId="363"/>
            <ac:grpSpMk id="18" creationId="{E0579541-BFAB-D8F9-5C94-C1A5346EC8FE}"/>
          </ac:grpSpMkLst>
        </pc:grpChg>
        <pc:grpChg chg="mod">
          <ac:chgData name="# ALYSSA LAM JIA YU (SBIZ)" userId="c919fe3f-ea8b-4bcf-95e3-3891666bb5a6" providerId="ADAL" clId="{8EA2E14F-6DCD-43AA-8144-616DF0CFFEC8}" dt="2023-03-20T03:30:54.744" v="6100" actId="1036"/>
          <ac:grpSpMkLst>
            <pc:docMk/>
            <pc:sldMk cId="2522329007" sldId="363"/>
            <ac:grpSpMk id="19" creationId="{504DA6E4-3E80-753C-E7DA-ED3C6E233A33}"/>
          </ac:grpSpMkLst>
        </pc:grpChg>
        <pc:grpChg chg="mod">
          <ac:chgData name="# ALYSSA LAM JIA YU (SBIZ)" userId="c919fe3f-ea8b-4bcf-95e3-3891666bb5a6" providerId="ADAL" clId="{8EA2E14F-6DCD-43AA-8144-616DF0CFFEC8}" dt="2023-03-20T03:30:54.744" v="6100" actId="1036"/>
          <ac:grpSpMkLst>
            <pc:docMk/>
            <pc:sldMk cId="2522329007" sldId="363"/>
            <ac:grpSpMk id="24" creationId="{718041BA-241C-2A57-CF87-B5577E0920FB}"/>
          </ac:grpSpMkLst>
        </pc:grpChg>
        <pc:picChg chg="add del">
          <ac:chgData name="# ALYSSA LAM JIA YU (SBIZ)" userId="c919fe3f-ea8b-4bcf-95e3-3891666bb5a6" providerId="ADAL" clId="{8EA2E14F-6DCD-43AA-8144-616DF0CFFEC8}" dt="2023-03-20T03:30:01.083" v="6053" actId="22"/>
          <ac:picMkLst>
            <pc:docMk/>
            <pc:sldMk cId="2522329007" sldId="363"/>
            <ac:picMk id="3" creationId="{DEEC9113-447D-33CC-75D2-C75C90BA5E9E}"/>
          </ac:picMkLst>
        </pc:picChg>
        <pc:picChg chg="add mod ord">
          <ac:chgData name="# ALYSSA LAM JIA YU (SBIZ)" userId="c919fe3f-ea8b-4bcf-95e3-3891666bb5a6" providerId="ADAL" clId="{8EA2E14F-6DCD-43AA-8144-616DF0CFFEC8}" dt="2023-03-20T03:30:44.030" v="6074" actId="1035"/>
          <ac:picMkLst>
            <pc:docMk/>
            <pc:sldMk cId="2522329007" sldId="363"/>
            <ac:picMk id="5" creationId="{E3D0FE78-1AED-7004-5494-EBFEDD00B71A}"/>
          </ac:picMkLst>
        </pc:picChg>
        <pc:picChg chg="add del">
          <ac:chgData name="# ALYSSA LAM JIA YU (SBIZ)" userId="c919fe3f-ea8b-4bcf-95e3-3891666bb5a6" providerId="ADAL" clId="{8EA2E14F-6DCD-43AA-8144-616DF0CFFEC8}" dt="2023-03-20T03:34:11.017" v="6138" actId="22"/>
          <ac:picMkLst>
            <pc:docMk/>
            <pc:sldMk cId="2522329007" sldId="363"/>
            <ac:picMk id="10" creationId="{251AC5DE-05BF-BBD3-A819-594BB2FF14BD}"/>
          </ac:picMkLst>
        </pc:picChg>
        <pc:picChg chg="del">
          <ac:chgData name="# ALYSSA LAM JIA YU (SBIZ)" userId="c919fe3f-ea8b-4bcf-95e3-3891666bb5a6" providerId="ADAL" clId="{8EA2E14F-6DCD-43AA-8144-616DF0CFFEC8}" dt="2023-03-20T03:30:14.865" v="6054" actId="478"/>
          <ac:picMkLst>
            <pc:docMk/>
            <pc:sldMk cId="2522329007" sldId="363"/>
            <ac:picMk id="23" creationId="{DCEBE8F4-A04D-0C58-AEAC-B510883DF528}"/>
          </ac:picMkLst>
        </pc:picChg>
      </pc:sldChg>
      <pc:sldChg chg="addSp delSp modSp add mod">
        <pc:chgData name="# ALYSSA LAM JIA YU (SBIZ)" userId="c919fe3f-ea8b-4bcf-95e3-3891666bb5a6" providerId="ADAL" clId="{8EA2E14F-6DCD-43AA-8144-616DF0CFFEC8}" dt="2023-03-20T05:05:53.211" v="6418" actId="478"/>
        <pc:sldMkLst>
          <pc:docMk/>
          <pc:sldMk cId="1335872211" sldId="364"/>
        </pc:sldMkLst>
        <pc:spChg chg="add mod">
          <ac:chgData name="# ALYSSA LAM JIA YU (SBIZ)" userId="c919fe3f-ea8b-4bcf-95e3-3891666bb5a6" providerId="ADAL" clId="{8EA2E14F-6DCD-43AA-8144-616DF0CFFEC8}" dt="2023-03-20T03:34:58.934" v="6190"/>
          <ac:spMkLst>
            <pc:docMk/>
            <pc:sldMk cId="1335872211" sldId="364"/>
            <ac:spMk id="4" creationId="{DA5FF205-F706-AA25-8B93-B6DAA63A4D90}"/>
          </ac:spMkLst>
        </pc:spChg>
        <pc:spChg chg="add mod">
          <ac:chgData name="# ALYSSA LAM JIA YU (SBIZ)" userId="c919fe3f-ea8b-4bcf-95e3-3891666bb5a6" providerId="ADAL" clId="{8EA2E14F-6DCD-43AA-8144-616DF0CFFEC8}" dt="2023-03-20T03:36:16.829" v="6222"/>
          <ac:spMkLst>
            <pc:docMk/>
            <pc:sldMk cId="1335872211" sldId="364"/>
            <ac:spMk id="5" creationId="{2F9A28BC-2F1A-AB67-B51C-992B405AE5EB}"/>
          </ac:spMkLst>
        </pc:spChg>
        <pc:spChg chg="del mod">
          <ac:chgData name="# ALYSSA LAM JIA YU (SBIZ)" userId="c919fe3f-ea8b-4bcf-95e3-3891666bb5a6" providerId="ADAL" clId="{8EA2E14F-6DCD-43AA-8144-616DF0CFFEC8}" dt="2023-03-20T05:05:53.211" v="6418" actId="478"/>
          <ac:spMkLst>
            <pc:docMk/>
            <pc:sldMk cId="1335872211" sldId="364"/>
            <ac:spMk id="7" creationId="{1A8BEA1C-D6FB-4ABB-CC57-5BE4D23F0F5A}"/>
          </ac:spMkLst>
        </pc:spChg>
        <pc:spChg chg="mod">
          <ac:chgData name="# ALYSSA LAM JIA YU (SBIZ)" userId="c919fe3f-ea8b-4bcf-95e3-3891666bb5a6" providerId="ADAL" clId="{8EA2E14F-6DCD-43AA-8144-616DF0CFFEC8}" dt="2023-03-20T03:33:02.191" v="6125" actId="20577"/>
          <ac:spMkLst>
            <pc:docMk/>
            <pc:sldMk cId="1335872211" sldId="364"/>
            <ac:spMk id="18" creationId="{0D07E399-3349-EAFB-1F8D-209F7832BF79}"/>
          </ac:spMkLst>
        </pc:spChg>
        <pc:picChg chg="del">
          <ac:chgData name="# ALYSSA LAM JIA YU (SBIZ)" userId="c919fe3f-ea8b-4bcf-95e3-3891666bb5a6" providerId="ADAL" clId="{8EA2E14F-6DCD-43AA-8144-616DF0CFFEC8}" dt="2023-03-20T03:36:49.960" v="6225" actId="478"/>
          <ac:picMkLst>
            <pc:docMk/>
            <pc:sldMk cId="1335872211" sldId="364"/>
            <ac:picMk id="8" creationId="{6D145F57-F26C-7FA4-428D-0C76CC2EFC94}"/>
          </ac:picMkLst>
        </pc:picChg>
        <pc:picChg chg="add mod">
          <ac:chgData name="# ALYSSA LAM JIA YU (SBIZ)" userId="c919fe3f-ea8b-4bcf-95e3-3891666bb5a6" providerId="ADAL" clId="{8EA2E14F-6DCD-43AA-8144-616DF0CFFEC8}" dt="2023-03-20T03:36:57.850" v="6275" actId="1036"/>
          <ac:picMkLst>
            <pc:docMk/>
            <pc:sldMk cId="1335872211" sldId="364"/>
            <ac:picMk id="10" creationId="{448C60EF-B0F8-524F-2323-0E790D40243D}"/>
          </ac:picMkLst>
        </pc:picChg>
      </pc:sldChg>
      <pc:sldChg chg="addSp delSp modSp add mod">
        <pc:chgData name="# ALYSSA LAM JIA YU (SBIZ)" userId="c919fe3f-ea8b-4bcf-95e3-3891666bb5a6" providerId="ADAL" clId="{8EA2E14F-6DCD-43AA-8144-616DF0CFFEC8}" dt="2023-03-20T05:05:50.132" v="6417" actId="478"/>
        <pc:sldMkLst>
          <pc:docMk/>
          <pc:sldMk cId="2768386476" sldId="365"/>
        </pc:sldMkLst>
        <pc:spChg chg="add mod ord">
          <ac:chgData name="# ALYSSA LAM JIA YU (SBIZ)" userId="c919fe3f-ea8b-4bcf-95e3-3891666bb5a6" providerId="ADAL" clId="{8EA2E14F-6DCD-43AA-8144-616DF0CFFEC8}" dt="2023-03-20T03:38:24.369" v="6289" actId="166"/>
          <ac:spMkLst>
            <pc:docMk/>
            <pc:sldMk cId="2768386476" sldId="365"/>
            <ac:spMk id="4" creationId="{F30C4C83-3CC9-7DC1-13C0-CB783E050F81}"/>
          </ac:spMkLst>
        </pc:spChg>
        <pc:spChg chg="add mod">
          <ac:chgData name="# ALYSSA LAM JIA YU (SBIZ)" userId="c919fe3f-ea8b-4bcf-95e3-3891666bb5a6" providerId="ADAL" clId="{8EA2E14F-6DCD-43AA-8144-616DF0CFFEC8}" dt="2023-03-20T03:36:17.730" v="6223"/>
          <ac:spMkLst>
            <pc:docMk/>
            <pc:sldMk cId="2768386476" sldId="365"/>
            <ac:spMk id="5" creationId="{6E10EA11-854B-21C6-3B08-87A08392F969}"/>
          </ac:spMkLst>
        </pc:spChg>
        <pc:spChg chg="del">
          <ac:chgData name="# ALYSSA LAM JIA YU (SBIZ)" userId="c919fe3f-ea8b-4bcf-95e3-3891666bb5a6" providerId="ADAL" clId="{8EA2E14F-6DCD-43AA-8144-616DF0CFFEC8}" dt="2023-03-20T05:05:50.132" v="6417" actId="478"/>
          <ac:spMkLst>
            <pc:docMk/>
            <pc:sldMk cId="2768386476" sldId="365"/>
            <ac:spMk id="7" creationId="{1A8BEA1C-D6FB-4ABB-CC57-5BE4D23F0F5A}"/>
          </ac:spMkLst>
        </pc:spChg>
        <pc:picChg chg="add mod">
          <ac:chgData name="# ALYSSA LAM JIA YU (SBIZ)" userId="c919fe3f-ea8b-4bcf-95e3-3891666bb5a6" providerId="ADAL" clId="{8EA2E14F-6DCD-43AA-8144-616DF0CFFEC8}" dt="2023-03-20T03:38:44.334" v="6291" actId="14100"/>
          <ac:picMkLst>
            <pc:docMk/>
            <pc:sldMk cId="2768386476" sldId="365"/>
            <ac:picMk id="8" creationId="{FA15AD11-9F36-DEB4-E618-AAB96EF6550B}"/>
          </ac:picMkLst>
        </pc:picChg>
        <pc:picChg chg="del mod">
          <ac:chgData name="# ALYSSA LAM JIA YU (SBIZ)" userId="c919fe3f-ea8b-4bcf-95e3-3891666bb5a6" providerId="ADAL" clId="{8EA2E14F-6DCD-43AA-8144-616DF0CFFEC8}" dt="2023-03-20T03:38:03.848" v="6285" actId="478"/>
          <ac:picMkLst>
            <pc:docMk/>
            <pc:sldMk cId="2768386476" sldId="365"/>
            <ac:picMk id="10" creationId="{378F8467-B47C-E8C1-B0C5-A54817AA1FE6}"/>
          </ac:picMkLst>
        </pc:picChg>
      </pc:sldChg>
      <pc:sldChg chg="addSp delSp modSp add mod">
        <pc:chgData name="# ALYSSA LAM JIA YU (SBIZ)" userId="c919fe3f-ea8b-4bcf-95e3-3891666bb5a6" providerId="ADAL" clId="{8EA2E14F-6DCD-43AA-8144-616DF0CFFEC8}" dt="2023-03-20T03:37:17.890" v="6283" actId="478"/>
        <pc:sldMkLst>
          <pc:docMk/>
          <pc:sldMk cId="162822950" sldId="366"/>
        </pc:sldMkLst>
        <pc:spChg chg="add mod">
          <ac:chgData name="# ALYSSA LAM JIA YU (SBIZ)" userId="c919fe3f-ea8b-4bcf-95e3-3891666bb5a6" providerId="ADAL" clId="{8EA2E14F-6DCD-43AA-8144-616DF0CFFEC8}" dt="2023-03-20T03:35:22.116" v="6201"/>
          <ac:spMkLst>
            <pc:docMk/>
            <pc:sldMk cId="162822950" sldId="366"/>
            <ac:spMk id="4" creationId="{8CB08C66-3C46-71E2-2498-A8F26C33F7F5}"/>
          </ac:spMkLst>
        </pc:spChg>
        <pc:spChg chg="del">
          <ac:chgData name="# ALYSSA LAM JIA YU (SBIZ)" userId="c919fe3f-ea8b-4bcf-95e3-3891666bb5a6" providerId="ADAL" clId="{8EA2E14F-6DCD-43AA-8144-616DF0CFFEC8}" dt="2023-03-20T03:37:17.890" v="6283" actId="478"/>
          <ac:spMkLst>
            <pc:docMk/>
            <pc:sldMk cId="162822950" sldId="366"/>
            <ac:spMk id="7" creationId="{1A8BEA1C-D6FB-4ABB-CC57-5BE4D23F0F5A}"/>
          </ac:spMkLst>
        </pc:spChg>
        <pc:spChg chg="add mod">
          <ac:chgData name="# ALYSSA LAM JIA YU (SBIZ)" userId="c919fe3f-ea8b-4bcf-95e3-3891666bb5a6" providerId="ADAL" clId="{8EA2E14F-6DCD-43AA-8144-616DF0CFFEC8}" dt="2023-03-20T03:36:18.752" v="6224"/>
          <ac:spMkLst>
            <pc:docMk/>
            <pc:sldMk cId="162822950" sldId="366"/>
            <ac:spMk id="8" creationId="{703B6A58-3284-8B7C-232E-A713D3E02874}"/>
          </ac:spMkLst>
        </pc:spChg>
        <pc:spChg chg="mod">
          <ac:chgData name="# ALYSSA LAM JIA YU (SBIZ)" userId="c919fe3f-ea8b-4bcf-95e3-3891666bb5a6" providerId="ADAL" clId="{8EA2E14F-6DCD-43AA-8144-616DF0CFFEC8}" dt="2023-03-20T03:33:18.545" v="6136" actId="20577"/>
          <ac:spMkLst>
            <pc:docMk/>
            <pc:sldMk cId="162822950" sldId="366"/>
            <ac:spMk id="18" creationId="{0D07E399-3349-EAFB-1F8D-209F7832BF79}"/>
          </ac:spMkLst>
        </pc:spChg>
        <pc:picChg chg="del">
          <ac:chgData name="# ALYSSA LAM JIA YU (SBIZ)" userId="c919fe3f-ea8b-4bcf-95e3-3891666bb5a6" providerId="ADAL" clId="{8EA2E14F-6DCD-43AA-8144-616DF0CFFEC8}" dt="2023-03-20T03:33:04.985" v="6126" actId="478"/>
          <ac:picMkLst>
            <pc:docMk/>
            <pc:sldMk cId="162822950" sldId="366"/>
            <ac:picMk id="6" creationId="{C499B065-0AF3-6129-6023-0B715658067C}"/>
          </ac:picMkLst>
        </pc:picChg>
      </pc:sldChg>
      <pc:sldChg chg="addSp delSp modSp add mod modNotesTx">
        <pc:chgData name="# ALYSSA LAM JIA YU (SBIZ)" userId="c919fe3f-ea8b-4bcf-95e3-3891666bb5a6" providerId="ADAL" clId="{8EA2E14F-6DCD-43AA-8144-616DF0CFFEC8}" dt="2023-03-20T06:44:34.277" v="6797"/>
        <pc:sldMkLst>
          <pc:docMk/>
          <pc:sldMk cId="2802126135" sldId="367"/>
        </pc:sldMkLst>
        <pc:spChg chg="add del mod">
          <ac:chgData name="# ALYSSA LAM JIA YU (SBIZ)" userId="c919fe3f-ea8b-4bcf-95e3-3891666bb5a6" providerId="ADAL" clId="{8EA2E14F-6DCD-43AA-8144-616DF0CFFEC8}" dt="2023-03-20T06:44:30.558" v="6796"/>
          <ac:spMkLst>
            <pc:docMk/>
            <pc:sldMk cId="2802126135" sldId="367"/>
            <ac:spMk id="6" creationId="{5727C4EC-EFC6-0D60-D892-DEA1603674B3}"/>
          </ac:spMkLst>
        </pc:spChg>
        <pc:spChg chg="add mod">
          <ac:chgData name="# ALYSSA LAM JIA YU (SBIZ)" userId="c919fe3f-ea8b-4bcf-95e3-3891666bb5a6" providerId="ADAL" clId="{8EA2E14F-6DCD-43AA-8144-616DF0CFFEC8}" dt="2023-03-20T06:44:34.277" v="6797"/>
          <ac:spMkLst>
            <pc:docMk/>
            <pc:sldMk cId="2802126135" sldId="367"/>
            <ac:spMk id="7" creationId="{88C8F349-B871-0EB1-AA28-C24F0A6C11DD}"/>
          </ac:spMkLst>
        </pc:spChg>
        <pc:spChg chg="mod">
          <ac:chgData name="# ALYSSA LAM JIA YU (SBIZ)" userId="c919fe3f-ea8b-4bcf-95e3-3891666bb5a6" providerId="ADAL" clId="{8EA2E14F-6DCD-43AA-8144-616DF0CFFEC8}" dt="2023-03-20T06:23:55.019" v="6530" actId="20577"/>
          <ac:spMkLst>
            <pc:docMk/>
            <pc:sldMk cId="2802126135" sldId="367"/>
            <ac:spMk id="9" creationId="{8818C32C-F253-9934-A04C-8874747FA8EE}"/>
          </ac:spMkLst>
        </pc:spChg>
        <pc:picChg chg="add mod">
          <ac:chgData name="# ALYSSA LAM JIA YU (SBIZ)" userId="c919fe3f-ea8b-4bcf-95e3-3891666bb5a6" providerId="ADAL" clId="{8EA2E14F-6DCD-43AA-8144-616DF0CFFEC8}" dt="2023-03-20T06:27:10.819" v="6544" actId="1035"/>
          <ac:picMkLst>
            <pc:docMk/>
            <pc:sldMk cId="2802126135" sldId="367"/>
            <ac:picMk id="5" creationId="{9A0596F5-3639-1FF7-6393-0471073ED9A7}"/>
          </ac:picMkLst>
        </pc:picChg>
        <pc:picChg chg="del">
          <ac:chgData name="# ALYSSA LAM JIA YU (SBIZ)" userId="c919fe3f-ea8b-4bcf-95e3-3891666bb5a6" providerId="ADAL" clId="{8EA2E14F-6DCD-43AA-8144-616DF0CFFEC8}" dt="2023-03-20T06:26:50.782" v="6531" actId="478"/>
          <ac:picMkLst>
            <pc:docMk/>
            <pc:sldMk cId="2802126135" sldId="367"/>
            <ac:picMk id="8" creationId="{B8AB515F-2148-69AC-5176-FBD292F46061}"/>
          </ac:picMkLst>
        </pc:picChg>
      </pc:sldChg>
      <pc:sldChg chg="addSp delSp modSp add mod">
        <pc:chgData name="# ALYSSA LAM JIA YU (SBIZ)" userId="c919fe3f-ea8b-4bcf-95e3-3891666bb5a6" providerId="ADAL" clId="{8EA2E14F-6DCD-43AA-8144-616DF0CFFEC8}" dt="2023-03-20T07:06:16.093" v="6837" actId="20577"/>
        <pc:sldMkLst>
          <pc:docMk/>
          <pc:sldMk cId="681945861" sldId="368"/>
        </pc:sldMkLst>
        <pc:spChg chg="add del mod">
          <ac:chgData name="# ALYSSA LAM JIA YU (SBIZ)" userId="c919fe3f-ea8b-4bcf-95e3-3891666bb5a6" providerId="ADAL" clId="{8EA2E14F-6DCD-43AA-8144-616DF0CFFEC8}" dt="2023-03-20T07:02:07.066" v="6809" actId="478"/>
          <ac:spMkLst>
            <pc:docMk/>
            <pc:sldMk cId="681945861" sldId="368"/>
            <ac:spMk id="7" creationId="{3413C9C1-66C5-F632-7962-7F65FBCEFB6F}"/>
          </ac:spMkLst>
        </pc:spChg>
        <pc:spChg chg="add mod">
          <ac:chgData name="# ALYSSA LAM JIA YU (SBIZ)" userId="c919fe3f-ea8b-4bcf-95e3-3891666bb5a6" providerId="ADAL" clId="{8EA2E14F-6DCD-43AA-8144-616DF0CFFEC8}" dt="2023-03-20T07:06:16.093" v="6837" actId="20577"/>
          <ac:spMkLst>
            <pc:docMk/>
            <pc:sldMk cId="681945861" sldId="368"/>
            <ac:spMk id="9" creationId="{A3A3861D-F88A-F8E4-5551-B44CB0FD128A}"/>
          </ac:spMkLst>
        </pc:spChg>
        <pc:graphicFrameChg chg="add mod">
          <ac:chgData name="# ALYSSA LAM JIA YU (SBIZ)" userId="c919fe3f-ea8b-4bcf-95e3-3891666bb5a6" providerId="ADAL" clId="{8EA2E14F-6DCD-43AA-8144-616DF0CFFEC8}" dt="2023-03-20T07:02:31.211" v="6816" actId="14100"/>
          <ac:graphicFrameMkLst>
            <pc:docMk/>
            <pc:sldMk cId="681945861" sldId="368"/>
            <ac:graphicFrameMk id="4" creationId="{EA3D82D9-CF8D-F2AF-7A9D-58E3CC309EEA}"/>
          </ac:graphicFrameMkLst>
        </pc:graphicFrameChg>
        <pc:graphicFrameChg chg="add mod">
          <ac:chgData name="# ALYSSA LAM JIA YU (SBIZ)" userId="c919fe3f-ea8b-4bcf-95e3-3891666bb5a6" providerId="ADAL" clId="{8EA2E14F-6DCD-43AA-8144-616DF0CFFEC8}" dt="2023-03-20T07:02:23.789" v="6814" actId="14100"/>
          <ac:graphicFrameMkLst>
            <pc:docMk/>
            <pc:sldMk cId="681945861" sldId="368"/>
            <ac:graphicFrameMk id="8" creationId="{B5091417-D449-7B8A-0156-1C8085B61A60}"/>
          </ac:graphicFrameMkLst>
        </pc:graphicFrameChg>
        <pc:graphicFrameChg chg="del">
          <ac:chgData name="# ALYSSA LAM JIA YU (SBIZ)" userId="c919fe3f-ea8b-4bcf-95e3-3891666bb5a6" providerId="ADAL" clId="{8EA2E14F-6DCD-43AA-8144-616DF0CFFEC8}" dt="2023-03-20T07:01:59.082" v="6807" actId="478"/>
          <ac:graphicFrameMkLst>
            <pc:docMk/>
            <pc:sldMk cId="681945861" sldId="368"/>
            <ac:graphicFrameMk id="10" creationId="{C5A7ABAD-9234-B61D-3FC4-4D9BC9322863}"/>
          </ac:graphicFrameMkLst>
        </pc:graphicFrameChg>
        <pc:graphicFrameChg chg="del mod">
          <ac:chgData name="# ALYSSA LAM JIA YU (SBIZ)" userId="c919fe3f-ea8b-4bcf-95e3-3891666bb5a6" providerId="ADAL" clId="{8EA2E14F-6DCD-43AA-8144-616DF0CFFEC8}" dt="2023-03-20T07:00:52.641" v="6802" actId="478"/>
          <ac:graphicFrameMkLst>
            <pc:docMk/>
            <pc:sldMk cId="681945861" sldId="368"/>
            <ac:graphicFrameMk id="16" creationId="{C4DF5DBD-3431-6312-EF28-1389FDB126A6}"/>
          </ac:graphicFrameMkLst>
        </pc:graphicFrameChg>
      </pc:sldChg>
      <pc:sldChg chg="add del modNotesTx">
        <pc:chgData name="# ALYSSA LAM JIA YU (SBIZ)" userId="c919fe3f-ea8b-4bcf-95e3-3891666bb5a6" providerId="ADAL" clId="{8EA2E14F-6DCD-43AA-8144-616DF0CFFEC8}" dt="2023-03-20T09:00:50.893" v="8441" actId="47"/>
        <pc:sldMkLst>
          <pc:docMk/>
          <pc:sldMk cId="2861236229" sldId="369"/>
        </pc:sldMkLst>
      </pc:sldChg>
      <pc:sldChg chg="modSp new del mod">
        <pc:chgData name="# ALYSSA LAM JIA YU (SBIZ)" userId="c919fe3f-ea8b-4bcf-95e3-3891666bb5a6" providerId="ADAL" clId="{8EA2E14F-6DCD-43AA-8144-616DF0CFFEC8}" dt="2023-03-20T08:35:05.504" v="7158" actId="47"/>
        <pc:sldMkLst>
          <pc:docMk/>
          <pc:sldMk cId="2715835449" sldId="370"/>
        </pc:sldMkLst>
        <pc:spChg chg="mod">
          <ac:chgData name="# ALYSSA LAM JIA YU (SBIZ)" userId="c919fe3f-ea8b-4bcf-95e3-3891666bb5a6" providerId="ADAL" clId="{8EA2E14F-6DCD-43AA-8144-616DF0CFFEC8}" dt="2023-03-20T08:19:24.472" v="7090"/>
          <ac:spMkLst>
            <pc:docMk/>
            <pc:sldMk cId="2715835449" sldId="370"/>
            <ac:spMk id="3" creationId="{14FF08B6-6C5E-5862-322D-58B6C9B86C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160520" cy="367030"/>
          </a:xfrm>
          <a:prstGeom prst="rect">
            <a:avLst/>
          </a:prstGeom>
        </p:spPr>
        <p:txBody>
          <a:bodyPr vert="horz" lIns="96651" tIns="48325" rIns="96651" bIns="48325" rtlCol="0"/>
          <a:lstStyle>
            <a:lvl1pPr algn="l">
              <a:defRPr sz="1200"/>
            </a:lvl1pPr>
          </a:lstStyle>
          <a:p>
            <a:endParaRPr lang="en-US" dirty="0"/>
          </a:p>
        </p:txBody>
      </p:sp>
      <p:sp>
        <p:nvSpPr>
          <p:cNvPr id="3" name="Date Placeholder 2"/>
          <p:cNvSpPr>
            <a:spLocks noGrp="1"/>
          </p:cNvSpPr>
          <p:nvPr>
            <p:ph type="dt" idx="1"/>
          </p:nvPr>
        </p:nvSpPr>
        <p:spPr>
          <a:xfrm>
            <a:off x="5438458" y="2"/>
            <a:ext cx="4160520" cy="367030"/>
          </a:xfrm>
          <a:prstGeom prst="rect">
            <a:avLst/>
          </a:prstGeom>
        </p:spPr>
        <p:txBody>
          <a:bodyPr vert="horz" lIns="96651" tIns="48325" rIns="96651" bIns="48325" rtlCol="0"/>
          <a:lstStyle>
            <a:lvl1pPr algn="r">
              <a:defRPr sz="1200"/>
            </a:lvl1pPr>
          </a:lstStyle>
          <a:p>
            <a:fld id="{656B1857-7F2F-4FA5-AC91-CA6CB406E5ED}" type="datetimeFigureOut">
              <a:rPr lang="en-US" smtClean="0"/>
              <a:t>3/20/2023</a:t>
            </a:fld>
            <a:endParaRPr lang="en-US" dirty="0"/>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51" tIns="48325" rIns="96651" bIns="48325" rtlCol="0" anchor="ctr"/>
          <a:lstStyle/>
          <a:p>
            <a:endParaRPr lang="en-US" dirty="0"/>
          </a:p>
        </p:txBody>
      </p:sp>
      <p:sp>
        <p:nvSpPr>
          <p:cNvPr id="5" name="Notes Placeholder 4"/>
          <p:cNvSpPr>
            <a:spLocks noGrp="1"/>
          </p:cNvSpPr>
          <p:nvPr>
            <p:ph type="body" sz="quarter" idx="3"/>
          </p:nvPr>
        </p:nvSpPr>
        <p:spPr>
          <a:xfrm>
            <a:off x="960121" y="3520440"/>
            <a:ext cx="7680960" cy="2880360"/>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51" tIns="48325" rIns="96651" bIns="483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51" tIns="48325" rIns="96651" bIns="48325"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a:t>
            </a:fld>
            <a:endParaRPr lang="en-US" dirty="0"/>
          </a:p>
        </p:txBody>
      </p:sp>
    </p:spTree>
    <p:extLst>
      <p:ext uri="{BB962C8B-B14F-4D97-AF65-F5344CB8AC3E}">
        <p14:creationId xmlns:p14="http://schemas.microsoft.com/office/powerpoint/2010/main" val="1521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10</a:t>
            </a:fld>
            <a:endParaRPr lang="en-US" dirty="0"/>
          </a:p>
        </p:txBody>
      </p:sp>
    </p:spTree>
    <p:extLst>
      <p:ext uri="{BB962C8B-B14F-4D97-AF65-F5344CB8AC3E}">
        <p14:creationId xmlns:p14="http://schemas.microsoft.com/office/powerpoint/2010/main" val="16525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11</a:t>
            </a:fld>
            <a:endParaRPr lang="en-US" dirty="0"/>
          </a:p>
        </p:txBody>
      </p:sp>
    </p:spTree>
    <p:extLst>
      <p:ext uri="{BB962C8B-B14F-4D97-AF65-F5344CB8AC3E}">
        <p14:creationId xmlns:p14="http://schemas.microsoft.com/office/powerpoint/2010/main" val="3828482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12</a:t>
            </a:fld>
            <a:endParaRPr lang="en-US" dirty="0"/>
          </a:p>
        </p:txBody>
      </p:sp>
    </p:spTree>
    <p:extLst>
      <p:ext uri="{BB962C8B-B14F-4D97-AF65-F5344CB8AC3E}">
        <p14:creationId xmlns:p14="http://schemas.microsoft.com/office/powerpoint/2010/main" val="274339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13</a:t>
            </a:fld>
            <a:endParaRPr lang="en-US" dirty="0"/>
          </a:p>
        </p:txBody>
      </p:sp>
    </p:spTree>
    <p:extLst>
      <p:ext uri="{BB962C8B-B14F-4D97-AF65-F5344CB8AC3E}">
        <p14:creationId xmlns:p14="http://schemas.microsoft.com/office/powerpoint/2010/main" val="1090383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14</a:t>
            </a:fld>
            <a:endParaRPr lang="en-US" dirty="0"/>
          </a:p>
        </p:txBody>
      </p:sp>
    </p:spTree>
    <p:extLst>
      <p:ext uri="{BB962C8B-B14F-4D97-AF65-F5344CB8AC3E}">
        <p14:creationId xmlns:p14="http://schemas.microsoft.com/office/powerpoint/2010/main" val="4148572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15</a:t>
            </a:fld>
            <a:endParaRPr lang="en-US" dirty="0"/>
          </a:p>
        </p:txBody>
      </p:sp>
    </p:spTree>
    <p:extLst>
      <p:ext uri="{BB962C8B-B14F-4D97-AF65-F5344CB8AC3E}">
        <p14:creationId xmlns:p14="http://schemas.microsoft.com/office/powerpoint/2010/main" val="2276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26" indent="-241626" defTabSz="966506">
              <a:buFont typeface="+mj-lt"/>
              <a:buAutoNum type="arabicPeriod"/>
              <a:defRPr/>
            </a:pPr>
            <a:r>
              <a:rPr lang="en-SG" dirty="0"/>
              <a:t>Indicators selected to broadly represent the Topics</a:t>
            </a:r>
          </a:p>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16</a:t>
            </a:fld>
            <a:endParaRPr lang="en-US" dirty="0"/>
          </a:p>
        </p:txBody>
      </p:sp>
    </p:spTree>
    <p:extLst>
      <p:ext uri="{BB962C8B-B14F-4D97-AF65-F5344CB8AC3E}">
        <p14:creationId xmlns:p14="http://schemas.microsoft.com/office/powerpoint/2010/main" val="4011111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17</a:t>
            </a:fld>
            <a:endParaRPr lang="en-US" dirty="0"/>
          </a:p>
        </p:txBody>
      </p:sp>
    </p:spTree>
    <p:extLst>
      <p:ext uri="{BB962C8B-B14F-4D97-AF65-F5344CB8AC3E}">
        <p14:creationId xmlns:p14="http://schemas.microsoft.com/office/powerpoint/2010/main" val="3704190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18</a:t>
            </a:fld>
            <a:endParaRPr lang="en-US" dirty="0"/>
          </a:p>
        </p:txBody>
      </p:sp>
    </p:spTree>
    <p:extLst>
      <p:ext uri="{BB962C8B-B14F-4D97-AF65-F5344CB8AC3E}">
        <p14:creationId xmlns:p14="http://schemas.microsoft.com/office/powerpoint/2010/main" val="270196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19</a:t>
            </a:fld>
            <a:endParaRPr lang="en-US" dirty="0"/>
          </a:p>
        </p:txBody>
      </p:sp>
    </p:spTree>
    <p:extLst>
      <p:ext uri="{BB962C8B-B14F-4D97-AF65-F5344CB8AC3E}">
        <p14:creationId xmlns:p14="http://schemas.microsoft.com/office/powerpoint/2010/main" val="299629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a:t>
            </a:fld>
            <a:endParaRPr lang="en-US" dirty="0"/>
          </a:p>
        </p:txBody>
      </p:sp>
    </p:spTree>
    <p:extLst>
      <p:ext uri="{BB962C8B-B14F-4D97-AF65-F5344CB8AC3E}">
        <p14:creationId xmlns:p14="http://schemas.microsoft.com/office/powerpoint/2010/main" val="2172656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20</a:t>
            </a:fld>
            <a:endParaRPr lang="en-US" dirty="0"/>
          </a:p>
        </p:txBody>
      </p:sp>
    </p:spTree>
    <p:extLst>
      <p:ext uri="{BB962C8B-B14F-4D97-AF65-F5344CB8AC3E}">
        <p14:creationId xmlns:p14="http://schemas.microsoft.com/office/powerpoint/2010/main" val="4121976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21</a:t>
            </a:fld>
            <a:endParaRPr lang="en-US" dirty="0"/>
          </a:p>
        </p:txBody>
      </p:sp>
    </p:spTree>
    <p:extLst>
      <p:ext uri="{BB962C8B-B14F-4D97-AF65-F5344CB8AC3E}">
        <p14:creationId xmlns:p14="http://schemas.microsoft.com/office/powerpoint/2010/main" val="187317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22</a:t>
            </a:fld>
            <a:endParaRPr lang="en-US" dirty="0"/>
          </a:p>
        </p:txBody>
      </p:sp>
    </p:spTree>
    <p:extLst>
      <p:ext uri="{BB962C8B-B14F-4D97-AF65-F5344CB8AC3E}">
        <p14:creationId xmlns:p14="http://schemas.microsoft.com/office/powerpoint/2010/main" val="101835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23</a:t>
            </a:fld>
            <a:endParaRPr lang="en-US" dirty="0"/>
          </a:p>
        </p:txBody>
      </p:sp>
    </p:spTree>
    <p:extLst>
      <p:ext uri="{BB962C8B-B14F-4D97-AF65-F5344CB8AC3E}">
        <p14:creationId xmlns:p14="http://schemas.microsoft.com/office/powerpoint/2010/main" val="30347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24</a:t>
            </a:fld>
            <a:endParaRPr lang="en-US" dirty="0"/>
          </a:p>
        </p:txBody>
      </p:sp>
    </p:spTree>
    <p:extLst>
      <p:ext uri="{BB962C8B-B14F-4D97-AF65-F5344CB8AC3E}">
        <p14:creationId xmlns:p14="http://schemas.microsoft.com/office/powerpoint/2010/main" val="422352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503050203000203" pitchFamily="34" charset="0"/>
              </a:rPr>
              <a:t>The Auto Numeric node estimates and compares models for continuous numeric range outcomes using a number of different methods, enabling you to try out a variety of approaches in a single modeling run. </a:t>
            </a:r>
          </a:p>
          <a:p>
            <a:endParaRPr lang="en-US" b="0" i="0" dirty="0">
              <a:solidFill>
                <a:srgbClr val="161616"/>
              </a:solidFill>
              <a:effectLst/>
              <a:latin typeface="IBM Plex Sans" panose="020B0503050203000203" pitchFamily="34" charset="0"/>
            </a:endParaRPr>
          </a:p>
          <a:p>
            <a:r>
              <a:rPr lang="en-US" b="0" i="0" dirty="0">
                <a:solidFill>
                  <a:srgbClr val="161616"/>
                </a:solidFill>
                <a:effectLst/>
                <a:latin typeface="IBM Plex Sans" panose="020B0503050203000203" pitchFamily="34" charset="0"/>
              </a:rPr>
              <a:t>You can select the algorithms to use, and experiment with multiple combinations of options. For example, you could predict housing values using neural net, linear regression, C&amp;RT, and CHAID models to see which performs best, and you could try out different combinations of stepwise, forward, and backward regression methods. </a:t>
            </a:r>
          </a:p>
          <a:p>
            <a:endParaRPr lang="en-US" b="0" i="0" dirty="0">
              <a:solidFill>
                <a:srgbClr val="161616"/>
              </a:solidFill>
              <a:effectLst/>
              <a:latin typeface="IBM Plex Sans" panose="020B0503050203000203" pitchFamily="34" charset="0"/>
            </a:endParaRPr>
          </a:p>
          <a:p>
            <a:r>
              <a:rPr lang="en-US" b="0" i="0" dirty="0">
                <a:solidFill>
                  <a:srgbClr val="161616"/>
                </a:solidFill>
                <a:effectLst/>
                <a:latin typeface="IBM Plex Sans" panose="020B0503050203000203" pitchFamily="34" charset="0"/>
              </a:rPr>
              <a:t>The node explores every possible combination of options, ranks each candidate model based on the measure you specify, and saves the best for use in scoring or further analysis.</a:t>
            </a:r>
          </a:p>
          <a:p>
            <a:endParaRPr lang="en-US" b="0" i="0" dirty="0">
              <a:solidFill>
                <a:srgbClr val="161616"/>
              </a:solidFill>
              <a:effectLst/>
              <a:latin typeface="IBM Plex Sans" panose="020B0503050203000203" pitchFamily="34" charset="0"/>
            </a:endParaRPr>
          </a:p>
          <a:p>
            <a:r>
              <a:rPr lang="en-SG" dirty="0"/>
              <a:t>https://www.ibm.com/docs/en/cloud-paks/cp-data/4.6.x?topic=modeling-auto-numeric-node</a:t>
            </a:r>
            <a:r>
              <a:rPr lang="en-US" b="0" i="0" dirty="0">
                <a:solidFill>
                  <a:srgbClr val="161616"/>
                </a:solidFill>
                <a:effectLst/>
                <a:latin typeface="IBM Plex Sans" panose="020B0503050203000203" pitchFamily="34" charset="0"/>
              </a:rPr>
              <a:t> </a:t>
            </a:r>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25</a:t>
            </a:fld>
            <a:endParaRPr lang="en-US" dirty="0"/>
          </a:p>
        </p:txBody>
      </p:sp>
    </p:spTree>
    <p:extLst>
      <p:ext uri="{BB962C8B-B14F-4D97-AF65-F5344CB8AC3E}">
        <p14:creationId xmlns:p14="http://schemas.microsoft.com/office/powerpoint/2010/main" val="4206948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26</a:t>
            </a:fld>
            <a:endParaRPr lang="en-US" dirty="0"/>
          </a:p>
        </p:txBody>
      </p:sp>
    </p:spTree>
    <p:extLst>
      <p:ext uri="{BB962C8B-B14F-4D97-AF65-F5344CB8AC3E}">
        <p14:creationId xmlns:p14="http://schemas.microsoft.com/office/powerpoint/2010/main" val="3978342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27</a:t>
            </a:fld>
            <a:endParaRPr lang="en-US" dirty="0"/>
          </a:p>
        </p:txBody>
      </p:sp>
    </p:spTree>
    <p:extLst>
      <p:ext uri="{BB962C8B-B14F-4D97-AF65-F5344CB8AC3E}">
        <p14:creationId xmlns:p14="http://schemas.microsoft.com/office/powerpoint/2010/main" val="271071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28</a:t>
            </a:fld>
            <a:endParaRPr lang="en-US" dirty="0"/>
          </a:p>
        </p:txBody>
      </p:sp>
    </p:spTree>
    <p:extLst>
      <p:ext uri="{BB962C8B-B14F-4D97-AF65-F5344CB8AC3E}">
        <p14:creationId xmlns:p14="http://schemas.microsoft.com/office/powerpoint/2010/main" val="3252989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29</a:t>
            </a:fld>
            <a:endParaRPr lang="en-US" dirty="0"/>
          </a:p>
        </p:txBody>
      </p:sp>
    </p:spTree>
    <p:extLst>
      <p:ext uri="{BB962C8B-B14F-4D97-AF65-F5344CB8AC3E}">
        <p14:creationId xmlns:p14="http://schemas.microsoft.com/office/powerpoint/2010/main" val="159089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101F28"/>
                </a:solidFill>
                <a:effectLst/>
              </a:rPr>
              <a:t>Research and development expenditure (% of GDP)</a:t>
            </a:r>
          </a:p>
          <a:p>
            <a:pPr algn="l"/>
            <a:r>
              <a:rPr lang="en-US" b="0" i="0" dirty="0">
                <a:solidFill>
                  <a:srgbClr val="50595E"/>
                </a:solidFill>
                <a:effectLst/>
                <a:latin typeface="OpenSans"/>
              </a:rPr>
              <a:t>Gross domestic expenditures on research and development (R&amp;D), expressed as a percent of GDP. They include both capital and current expenditures in the four main sectors: Business enterprise, Government, Higher education and Private non-profit. R&amp;D covers basic research, applied research, and experimental development.</a:t>
            </a:r>
          </a:p>
          <a:p>
            <a:endParaRPr lang="en-US" b="0" i="0" dirty="0">
              <a:solidFill>
                <a:srgbClr val="D1D5DB"/>
              </a:solidFill>
              <a:effectLst/>
              <a:latin typeface="Söhne"/>
            </a:endParaRPr>
          </a:p>
          <a:p>
            <a:r>
              <a:rPr lang="en-US" b="1" dirty="0">
                <a:solidFill>
                  <a:srgbClr val="101F28"/>
                </a:solidFill>
                <a:effectLst/>
              </a:rPr>
              <a:t>Domestic credit to private sector by banks (% of GDP)</a:t>
            </a:r>
          </a:p>
          <a:p>
            <a:pPr algn="l"/>
            <a:r>
              <a:rPr lang="en-US" b="0" i="0" dirty="0">
                <a:solidFill>
                  <a:srgbClr val="50595E"/>
                </a:solidFill>
                <a:effectLst/>
                <a:latin typeface="OpenSans"/>
              </a:rPr>
              <a:t>Domestic credit to private sector by banks refers to financial resources provided to the private sector by other depository corporations (deposit taking corporations except central banks), such as through loans, purchases of nonequity securities, and trade credits and other accounts receivable, that establish a claim for repayment. For some countries these claims include credit to public enterprises.</a:t>
            </a:r>
          </a:p>
          <a:p>
            <a:endParaRPr lang="en-SG" dirty="0"/>
          </a:p>
          <a:p>
            <a:r>
              <a:rPr lang="en-US" b="1" dirty="0">
                <a:solidFill>
                  <a:srgbClr val="101F28"/>
                </a:solidFill>
                <a:effectLst/>
              </a:rPr>
              <a:t>Current account balance (% of GDP)</a:t>
            </a:r>
          </a:p>
          <a:p>
            <a:pPr algn="l"/>
            <a:r>
              <a:rPr lang="en-US" b="0" i="0" dirty="0">
                <a:solidFill>
                  <a:srgbClr val="50595E"/>
                </a:solidFill>
                <a:effectLst/>
                <a:latin typeface="OpenSans"/>
              </a:rPr>
              <a:t>Current account balance is the sum of net exports of goods and services, net primary income, and net secondary income.</a:t>
            </a:r>
          </a:p>
          <a:p>
            <a:pPr algn="l"/>
            <a:endParaRPr lang="en-US" b="0" i="0" dirty="0">
              <a:solidFill>
                <a:srgbClr val="50595E"/>
              </a:solidFill>
              <a:effectLst/>
              <a:latin typeface="OpenSans"/>
            </a:endParaRPr>
          </a:p>
          <a:p>
            <a:r>
              <a:rPr lang="en-US" b="1" dirty="0">
                <a:solidFill>
                  <a:srgbClr val="101F28"/>
                </a:solidFill>
                <a:effectLst/>
              </a:rPr>
              <a:t>Domestic general government health expenditure per capita (current US$)</a:t>
            </a:r>
          </a:p>
          <a:p>
            <a:pPr algn="l"/>
            <a:r>
              <a:rPr lang="en-US" b="0" i="0" dirty="0">
                <a:solidFill>
                  <a:srgbClr val="50595E"/>
                </a:solidFill>
                <a:effectLst/>
                <a:latin typeface="OpenSans"/>
              </a:rPr>
              <a:t>Public expenditure on health from domestic sources per capita expressed in current US dollars.</a:t>
            </a:r>
          </a:p>
          <a:p>
            <a:pPr algn="l"/>
            <a:endParaRPr lang="en-US" b="0" i="0" dirty="0">
              <a:solidFill>
                <a:srgbClr val="50595E"/>
              </a:solidFill>
              <a:effectLst/>
              <a:latin typeface="OpenSans"/>
            </a:endParaRPr>
          </a:p>
          <a:p>
            <a:r>
              <a:rPr lang="en-US" b="1" dirty="0">
                <a:solidFill>
                  <a:srgbClr val="101F28"/>
                </a:solidFill>
                <a:effectLst/>
              </a:rPr>
              <a:t>External balance on goods and services (% of GDP)</a:t>
            </a:r>
          </a:p>
          <a:p>
            <a:pPr algn="l"/>
            <a:r>
              <a:rPr lang="en-US" b="0" i="0" dirty="0">
                <a:solidFill>
                  <a:srgbClr val="50595E"/>
                </a:solidFill>
                <a:effectLst/>
                <a:latin typeface="OpenSans"/>
              </a:rPr>
              <a:t>External balance on goods and services (formerly resource balance) equals exports of goods and services minus imports of goods and services (previously nonfactor services).</a:t>
            </a:r>
          </a:p>
          <a:p>
            <a:pPr algn="l"/>
            <a:endParaRPr lang="en-US" b="0" i="0" dirty="0">
              <a:solidFill>
                <a:srgbClr val="50595E"/>
              </a:solidFill>
              <a:effectLst/>
              <a:latin typeface="OpenSans"/>
            </a:endParaRPr>
          </a:p>
          <a:p>
            <a:r>
              <a:rPr lang="en-US" b="1" dirty="0">
                <a:solidFill>
                  <a:srgbClr val="101F28"/>
                </a:solidFill>
                <a:effectLst/>
              </a:rPr>
              <a:t>Coal rents (% of GDP)</a:t>
            </a:r>
          </a:p>
          <a:p>
            <a:pPr algn="l"/>
            <a:r>
              <a:rPr lang="en-US" b="0" i="0" dirty="0">
                <a:solidFill>
                  <a:srgbClr val="50595E"/>
                </a:solidFill>
                <a:effectLst/>
                <a:latin typeface="OpenSans"/>
              </a:rPr>
              <a:t>Coal rents are the difference between the value of both hard and soft coal production at world prices and their total costs of production.</a:t>
            </a:r>
          </a:p>
          <a:p>
            <a:pPr algn="l"/>
            <a:endParaRPr lang="en-US" b="0" i="0" dirty="0">
              <a:solidFill>
                <a:srgbClr val="50595E"/>
              </a:solidFill>
              <a:effectLst/>
              <a:latin typeface="OpenSans"/>
            </a:endParaRPr>
          </a:p>
          <a:p>
            <a:r>
              <a:rPr lang="en-US" b="1" dirty="0">
                <a:solidFill>
                  <a:srgbClr val="101F28"/>
                </a:solidFill>
                <a:effectLst/>
              </a:rPr>
              <a:t>Services, value added (% of GDP)</a:t>
            </a:r>
          </a:p>
          <a:p>
            <a:pPr algn="l"/>
            <a:r>
              <a:rPr lang="en-US" b="0" i="0" dirty="0">
                <a:solidFill>
                  <a:srgbClr val="50595E"/>
                </a:solidFill>
                <a:effectLst/>
                <a:latin typeface="OpenSans"/>
              </a:rPr>
              <a:t>Services correspond to ISIC divisions 50-99 and they include value added in wholesale and retail trade (including hotels and restaurants), transport, and government, financial, professional, and personal services such as education, health care, and real estate services. Also included are imputed bank service charges, import duties, and any statistical discrepancies noted by national compilers as well as discrepancies arising from rescaling. Value added is the net output of a sector after adding up all outputs and subtracting intermediate inputs. It is calculated without making deductions for depreciation of fabricated assets or depletion and degradation of natural resources. The industrial origin of value added is determined by the International Standard Industrial Classification (ISIC), revision 3 or 4.</a:t>
            </a:r>
          </a:p>
          <a:p>
            <a:pPr algn="l"/>
            <a:endParaRPr lang="en-US" b="0" i="0" dirty="0">
              <a:solidFill>
                <a:srgbClr val="50595E"/>
              </a:solidFill>
              <a:effectLst/>
              <a:latin typeface="OpenSans"/>
            </a:endParaRPr>
          </a:p>
          <a:p>
            <a:r>
              <a:rPr lang="en-US" b="1" dirty="0">
                <a:solidFill>
                  <a:srgbClr val="101F28"/>
                </a:solidFill>
                <a:effectLst/>
              </a:rPr>
              <a:t>Agriculture, forestry, and fishing, value added (% of GDP)</a:t>
            </a:r>
          </a:p>
          <a:p>
            <a:pPr algn="l"/>
            <a:r>
              <a:rPr lang="en-US" b="0" i="0" dirty="0">
                <a:solidFill>
                  <a:srgbClr val="50595E"/>
                </a:solidFill>
                <a:effectLst/>
                <a:latin typeface="OpenSans"/>
              </a:rPr>
              <a:t>Agriculture, forestry, and fishing corresponds to ISIC divisions 1-3 and includes forestry, hunting, and fishing, as well as cultivation of crops and livestock production. Value added is the net output of a sector after adding up all outputs and subtracting intermediate inputs. It is calculated without making deductions for depreciation of fabricated assets or depletion and degradation of natural resources. The origin of value added is determined by the International Standard Industrial Classification (ISIC), revision 4. Note: For VAB countries, gross value added at factor cost is used as the denominator.</a:t>
            </a:r>
          </a:p>
          <a:p>
            <a:pPr algn="l"/>
            <a:endParaRPr lang="en-US" b="0" i="0" dirty="0">
              <a:solidFill>
                <a:srgbClr val="50595E"/>
              </a:solidFill>
              <a:effectLst/>
              <a:latin typeface="OpenSans"/>
            </a:endParaRPr>
          </a:p>
          <a:p>
            <a:r>
              <a:rPr lang="en-US" b="1" dirty="0">
                <a:solidFill>
                  <a:srgbClr val="101F28"/>
                </a:solidFill>
                <a:effectLst/>
              </a:rPr>
              <a:t>Trade (% of GDP)</a:t>
            </a:r>
          </a:p>
          <a:p>
            <a:pPr algn="l"/>
            <a:r>
              <a:rPr lang="en-US" b="0" i="0" dirty="0">
                <a:solidFill>
                  <a:srgbClr val="50595E"/>
                </a:solidFill>
                <a:effectLst/>
                <a:latin typeface="OpenSans"/>
              </a:rPr>
              <a:t>Trade is the sum of exports and imports of goods and services measured as a share of gross domestic product.</a:t>
            </a:r>
          </a:p>
          <a:p>
            <a:pPr algn="l"/>
            <a:endParaRPr lang="en-US" b="0" i="0" dirty="0">
              <a:solidFill>
                <a:srgbClr val="50595E"/>
              </a:solidFill>
              <a:effectLst/>
              <a:latin typeface="OpenSans"/>
            </a:endParaRPr>
          </a:p>
          <a:p>
            <a:r>
              <a:rPr lang="en-US" b="1" dirty="0">
                <a:solidFill>
                  <a:srgbClr val="101F28"/>
                </a:solidFill>
                <a:effectLst/>
              </a:rPr>
              <a:t>Imports of goods and services (% of GDP)</a:t>
            </a:r>
          </a:p>
          <a:p>
            <a:pPr algn="l"/>
            <a:r>
              <a:rPr lang="en-US" b="0" i="0" dirty="0">
                <a:solidFill>
                  <a:srgbClr val="50595E"/>
                </a:solidFill>
                <a:effectLst/>
                <a:latin typeface="OpenSans"/>
              </a:rPr>
              <a:t>Imports of goods and services represent the value of all goods and other market services received from the rest of the world. They include the value of merchandise, freight, insurance, transport, travel, royalties, license fees, and other services, such as communication, construction, financial, information, business, personal, and government services. They exclude compensation of employees and investment income (formerly called factor services) and transfer payments.</a:t>
            </a:r>
          </a:p>
          <a:p>
            <a:pPr algn="l"/>
            <a:endParaRPr lang="en-US" b="0" i="0" dirty="0">
              <a:solidFill>
                <a:srgbClr val="50595E"/>
              </a:solidFill>
              <a:effectLst/>
              <a:latin typeface="OpenSans"/>
            </a:endParaRPr>
          </a:p>
          <a:p>
            <a:pPr algn="l"/>
            <a:endParaRPr lang="en-US" b="0" i="0" dirty="0">
              <a:solidFill>
                <a:srgbClr val="50595E"/>
              </a:solidFill>
              <a:effectLst/>
              <a:latin typeface="OpenSans"/>
            </a:endParaRPr>
          </a:p>
          <a:p>
            <a:endParaRPr lang="en-SG" dirty="0"/>
          </a:p>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3</a:t>
            </a:fld>
            <a:endParaRPr lang="en-US" dirty="0"/>
          </a:p>
        </p:txBody>
      </p:sp>
    </p:spTree>
    <p:extLst>
      <p:ext uri="{BB962C8B-B14F-4D97-AF65-F5344CB8AC3E}">
        <p14:creationId xmlns:p14="http://schemas.microsoft.com/office/powerpoint/2010/main" val="308726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61616"/>
                </a:solidFill>
                <a:effectLst/>
                <a:latin typeface="IBM Plex Sans" panose="020B0604020202020204" pitchFamily="34" charset="0"/>
              </a:rPr>
              <a:t>Feature selection consists of three steps:</a:t>
            </a:r>
          </a:p>
          <a:p>
            <a:pPr algn="l" fontAlgn="base">
              <a:buFont typeface="Arial" panose="020B0604020202020204" pitchFamily="34" charset="0"/>
              <a:buChar char="•"/>
            </a:pPr>
            <a:r>
              <a:rPr lang="en-US" b="1" i="0" dirty="0">
                <a:solidFill>
                  <a:srgbClr val="161616"/>
                </a:solidFill>
                <a:effectLst/>
                <a:latin typeface="inherit"/>
              </a:rPr>
              <a:t>Screening.</a:t>
            </a:r>
            <a:r>
              <a:rPr lang="en-US" b="0" i="0" dirty="0">
                <a:solidFill>
                  <a:srgbClr val="161616"/>
                </a:solidFill>
                <a:effectLst/>
                <a:latin typeface="inherit"/>
              </a:rPr>
              <a:t> Removes unimportant and problematic inputs and records, or cases such as input fields with too many missing values or with too much or too little variation to be useful.</a:t>
            </a:r>
          </a:p>
          <a:p>
            <a:pPr algn="l" fontAlgn="base">
              <a:buFont typeface="Arial" panose="020B0604020202020204" pitchFamily="34" charset="0"/>
              <a:buChar char="•"/>
            </a:pPr>
            <a:r>
              <a:rPr lang="en-US" b="1" i="0" dirty="0">
                <a:solidFill>
                  <a:srgbClr val="161616"/>
                </a:solidFill>
                <a:effectLst/>
                <a:latin typeface="inherit"/>
              </a:rPr>
              <a:t>Ranking.</a:t>
            </a:r>
            <a:r>
              <a:rPr lang="en-US" b="0" i="0" dirty="0">
                <a:solidFill>
                  <a:srgbClr val="161616"/>
                </a:solidFill>
                <a:effectLst/>
                <a:latin typeface="inherit"/>
              </a:rPr>
              <a:t> Sorts remaining inputs and assigns ranks based on importance.</a:t>
            </a:r>
          </a:p>
          <a:p>
            <a:pPr algn="l" fontAlgn="base">
              <a:buFont typeface="Arial" panose="020B0604020202020204" pitchFamily="34" charset="0"/>
              <a:buChar char="•"/>
            </a:pPr>
            <a:r>
              <a:rPr lang="en-US" b="1" i="0" dirty="0">
                <a:solidFill>
                  <a:srgbClr val="161616"/>
                </a:solidFill>
                <a:effectLst/>
                <a:latin typeface="inherit"/>
              </a:rPr>
              <a:t>Selecting.</a:t>
            </a:r>
            <a:r>
              <a:rPr lang="en-US" b="0" i="0" dirty="0">
                <a:solidFill>
                  <a:srgbClr val="161616"/>
                </a:solidFill>
                <a:effectLst/>
                <a:latin typeface="inherit"/>
              </a:rPr>
              <a:t> Identifies the subset of features to use in subsequent models—for example, by preserving only the most important inputs and filtering or excluding all others.</a:t>
            </a:r>
          </a:p>
          <a:p>
            <a:endParaRPr lang="en-SG" dirty="0"/>
          </a:p>
          <a:p>
            <a:r>
              <a:rPr lang="en-US" b="1" i="0" dirty="0">
                <a:solidFill>
                  <a:srgbClr val="161616"/>
                </a:solidFill>
                <a:effectLst/>
                <a:latin typeface="IBM Plex Sans" panose="020B0503050203000203" pitchFamily="34" charset="0"/>
              </a:rPr>
              <a:t>benefits of feature selection in simplifying and speeding the modeling process </a:t>
            </a:r>
            <a:endParaRPr lang="en-SG" b="1" dirty="0"/>
          </a:p>
          <a:p>
            <a:endParaRPr lang="en-SG" dirty="0"/>
          </a:p>
          <a:p>
            <a:r>
              <a:rPr lang="en-SG" dirty="0"/>
              <a:t>https://www.ibm.com/docs/en/cloud-paks/cp-data/4.6.x?topic=modeling-feature-selection-node </a:t>
            </a:r>
          </a:p>
        </p:txBody>
      </p:sp>
      <p:sp>
        <p:nvSpPr>
          <p:cNvPr id="4" name="Slide Number Placeholder 3"/>
          <p:cNvSpPr>
            <a:spLocks noGrp="1"/>
          </p:cNvSpPr>
          <p:nvPr>
            <p:ph type="sldNum" sz="quarter" idx="5"/>
          </p:nvPr>
        </p:nvSpPr>
        <p:spPr/>
        <p:txBody>
          <a:bodyPr/>
          <a:lstStyle/>
          <a:p>
            <a:fld id="{F751AFB1-1A0D-4465-9C69-5C319B14D7BF}" type="slidenum">
              <a:rPr lang="en-US" smtClean="0"/>
              <a:t>30</a:t>
            </a:fld>
            <a:endParaRPr lang="en-US" dirty="0"/>
          </a:p>
        </p:txBody>
      </p:sp>
    </p:spTree>
    <p:extLst>
      <p:ext uri="{BB962C8B-B14F-4D97-AF65-F5344CB8AC3E}">
        <p14:creationId xmlns:p14="http://schemas.microsoft.com/office/powerpoint/2010/main" val="50501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31</a:t>
            </a:fld>
            <a:endParaRPr lang="en-US" dirty="0"/>
          </a:p>
        </p:txBody>
      </p:sp>
    </p:spTree>
    <p:extLst>
      <p:ext uri="{BB962C8B-B14F-4D97-AF65-F5344CB8AC3E}">
        <p14:creationId xmlns:p14="http://schemas.microsoft.com/office/powerpoint/2010/main" val="3876480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32</a:t>
            </a:fld>
            <a:endParaRPr lang="en-US" dirty="0"/>
          </a:p>
        </p:txBody>
      </p:sp>
    </p:spTree>
    <p:extLst>
      <p:ext uri="{BB962C8B-B14F-4D97-AF65-F5344CB8AC3E}">
        <p14:creationId xmlns:p14="http://schemas.microsoft.com/office/powerpoint/2010/main" val="1583025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33</a:t>
            </a:fld>
            <a:endParaRPr lang="en-US" dirty="0"/>
          </a:p>
        </p:txBody>
      </p:sp>
    </p:spTree>
    <p:extLst>
      <p:ext uri="{BB962C8B-B14F-4D97-AF65-F5344CB8AC3E}">
        <p14:creationId xmlns:p14="http://schemas.microsoft.com/office/powerpoint/2010/main" val="1532436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34</a:t>
            </a:fld>
            <a:endParaRPr lang="en-US" dirty="0"/>
          </a:p>
        </p:txBody>
      </p:sp>
    </p:spTree>
    <p:extLst>
      <p:ext uri="{BB962C8B-B14F-4D97-AF65-F5344CB8AC3E}">
        <p14:creationId xmlns:p14="http://schemas.microsoft.com/office/powerpoint/2010/main" val="2591445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Keen in having Mean Absolute Error smaller than 0.1</a:t>
            </a:r>
          </a:p>
          <a:p>
            <a:r>
              <a:rPr lang="en-SG" dirty="0"/>
              <a:t>Means the regression model is not overfitted and yet performs well to predict the dependent variable LPI.</a:t>
            </a:r>
          </a:p>
        </p:txBody>
      </p:sp>
      <p:sp>
        <p:nvSpPr>
          <p:cNvPr id="4" name="Slide Number Placeholder 3"/>
          <p:cNvSpPr>
            <a:spLocks noGrp="1"/>
          </p:cNvSpPr>
          <p:nvPr>
            <p:ph type="sldNum" sz="quarter" idx="5"/>
          </p:nvPr>
        </p:nvSpPr>
        <p:spPr/>
        <p:txBody>
          <a:bodyPr/>
          <a:lstStyle/>
          <a:p>
            <a:fld id="{F751AFB1-1A0D-4465-9C69-5C319B14D7BF}" type="slidenum">
              <a:rPr lang="en-US" smtClean="0"/>
              <a:t>35</a:t>
            </a:fld>
            <a:endParaRPr lang="en-US" dirty="0"/>
          </a:p>
        </p:txBody>
      </p:sp>
    </p:spTree>
    <p:extLst>
      <p:ext uri="{BB962C8B-B14F-4D97-AF65-F5344CB8AC3E}">
        <p14:creationId xmlns:p14="http://schemas.microsoft.com/office/powerpoint/2010/main" val="3409693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36</a:t>
            </a:fld>
            <a:endParaRPr lang="en-US" dirty="0"/>
          </a:p>
        </p:txBody>
      </p:sp>
    </p:spTree>
    <p:extLst>
      <p:ext uri="{BB962C8B-B14F-4D97-AF65-F5344CB8AC3E}">
        <p14:creationId xmlns:p14="http://schemas.microsoft.com/office/powerpoint/2010/main" val="948929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37</a:t>
            </a:fld>
            <a:endParaRPr lang="en-US" dirty="0"/>
          </a:p>
        </p:txBody>
      </p:sp>
    </p:spTree>
    <p:extLst>
      <p:ext uri="{BB962C8B-B14F-4D97-AF65-F5344CB8AC3E}">
        <p14:creationId xmlns:p14="http://schemas.microsoft.com/office/powerpoint/2010/main" val="23979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38</a:t>
            </a:fld>
            <a:endParaRPr lang="en-US" dirty="0"/>
          </a:p>
        </p:txBody>
      </p:sp>
    </p:spTree>
    <p:extLst>
      <p:ext uri="{BB962C8B-B14F-4D97-AF65-F5344CB8AC3E}">
        <p14:creationId xmlns:p14="http://schemas.microsoft.com/office/powerpoint/2010/main" val="1923572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39</a:t>
            </a:fld>
            <a:endParaRPr lang="en-US" dirty="0"/>
          </a:p>
        </p:txBody>
      </p:sp>
    </p:spTree>
    <p:extLst>
      <p:ext uri="{BB962C8B-B14F-4D97-AF65-F5344CB8AC3E}">
        <p14:creationId xmlns:p14="http://schemas.microsoft.com/office/powerpoint/2010/main" val="97214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4</a:t>
            </a:fld>
            <a:endParaRPr lang="en-US" dirty="0"/>
          </a:p>
        </p:txBody>
      </p:sp>
    </p:spTree>
    <p:extLst>
      <p:ext uri="{BB962C8B-B14F-4D97-AF65-F5344CB8AC3E}">
        <p14:creationId xmlns:p14="http://schemas.microsoft.com/office/powerpoint/2010/main" val="269223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The following indicators can affect the Logistics Performance Index (LPI):</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Research and development expenditure (% of GDP): Countries that invest more in research and development may have more advanced technologies, better infrastructure, and higher levels of innovation, which can positively affect their logistics performance.</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Domestic credit to private sector by banks (% of GDP): Access to credit can help businesses invest in infrastructure, technology, and equipment, which can improve logistics performance. Higher levels of credit to the private sector can also indicate a more developed financial system, which can facilitate trade and logistics activities.</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Current account balance (% of GDP): Countries with a current account surplus may have more resources to invest in infrastructure and logistics, which can positively affect their logistics performance. Conversely, countries with a current account deficit may face constraints on their ability to invest in logistics.</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Domestic general government health expenditure per capita (current US$): A healthier population may lead to a more productive workforce and a lower risk of disruptions in logistics operations due to health-related issues.</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External balance on goods and services (% of GDP): A country's external balance on goods and services reflects its trade competitiveness and ability to generate foreign exchange, which can positively affect its logistics performance.</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Coal rents (% of GDP): Countries that rely heavily on coal production may have limited diversification in their economy and may face challenges in developing other sectors, including logistics.</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Services, value added (% of GDP): The services sector plays a crucial role in logistics, including transportation, warehousing, and distribution. Higher levels of value added in services can indicate a more developed logistics sector.</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Agriculture, forestry, and fishing, value added (% of GDP): Agriculture, forestry, and fishing activities can also have an impact on logistics, particularly in terms of transportation and storage of goods. Higher levels of value added in this sector may indicate a more developed logistics infrastructure for these activities.</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Trade (% of GDP): The volume of trade can have a significant impact on logistics, with higher levels of trade indicating a greater need for transportation, warehousing, and distribution infrastructure.</a:t>
            </a:r>
          </a:p>
          <a:p>
            <a:pPr>
              <a:lnSpc>
                <a:spcPct val="107000"/>
              </a:lnSpc>
              <a:spcAft>
                <a:spcPts val="845"/>
              </a:spcAft>
            </a:pPr>
            <a:r>
              <a:rPr lang="en-SG" sz="1900" dirty="0">
                <a:latin typeface="Calibri" panose="020F0502020204030204" pitchFamily="34" charset="0"/>
                <a:ea typeface="DengXian" panose="02010600030101010101" pitchFamily="2" charset="-122"/>
                <a:cs typeface="Times New Roman" panose="02020603050405020304" pitchFamily="18" charset="0"/>
              </a:rPr>
              <a:t> </a:t>
            </a:r>
          </a:p>
          <a:p>
            <a:pPr marL="362439" indent="-362439">
              <a:lnSpc>
                <a:spcPct val="107000"/>
              </a:lnSpc>
              <a:spcAft>
                <a:spcPts val="845"/>
              </a:spcAft>
              <a:buFont typeface="+mj-lt"/>
              <a:buAutoNum type="arabicPeriod"/>
            </a:pPr>
            <a:r>
              <a:rPr lang="en-SG" sz="1900" dirty="0">
                <a:latin typeface="Calibri" panose="020F0502020204030204" pitchFamily="34" charset="0"/>
                <a:ea typeface="DengXian" panose="02010600030101010101" pitchFamily="2" charset="-122"/>
                <a:cs typeface="Times New Roman" panose="02020603050405020304" pitchFamily="18" charset="0"/>
              </a:rPr>
              <a:t>Imports of goods and services (% of GDP): Imports can drive demand for logistics services, as imported goods often require transportation, warehousing, and distribution. Countries with higher levels of imports may need to invest more in logistics infrastructure to support this demand.</a:t>
            </a:r>
          </a:p>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40</a:t>
            </a:fld>
            <a:endParaRPr lang="en-US" dirty="0"/>
          </a:p>
        </p:txBody>
      </p:sp>
    </p:spTree>
    <p:extLst>
      <p:ext uri="{BB962C8B-B14F-4D97-AF65-F5344CB8AC3E}">
        <p14:creationId xmlns:p14="http://schemas.microsoft.com/office/powerpoint/2010/main" val="31606196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41</a:t>
            </a:fld>
            <a:endParaRPr lang="en-US" dirty="0"/>
          </a:p>
        </p:txBody>
      </p:sp>
    </p:spTree>
    <p:extLst>
      <p:ext uri="{BB962C8B-B14F-4D97-AF65-F5344CB8AC3E}">
        <p14:creationId xmlns:p14="http://schemas.microsoft.com/office/powerpoint/2010/main" val="2554291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42</a:t>
            </a:fld>
            <a:endParaRPr lang="en-US" dirty="0"/>
          </a:p>
        </p:txBody>
      </p:sp>
    </p:spTree>
    <p:extLst>
      <p:ext uri="{BB962C8B-B14F-4D97-AF65-F5344CB8AC3E}">
        <p14:creationId xmlns:p14="http://schemas.microsoft.com/office/powerpoint/2010/main" val="1618394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51AFB1-1A0D-4465-9C69-5C319B14D7BF}" type="slidenum">
              <a:rPr lang="en-US" smtClean="0"/>
              <a:t>43</a:t>
            </a:fld>
            <a:endParaRPr lang="en-US" dirty="0"/>
          </a:p>
        </p:txBody>
      </p:sp>
    </p:spTree>
    <p:extLst>
      <p:ext uri="{BB962C8B-B14F-4D97-AF65-F5344CB8AC3E}">
        <p14:creationId xmlns:p14="http://schemas.microsoft.com/office/powerpoint/2010/main" val="3298789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44</a:t>
            </a:fld>
            <a:endParaRPr lang="en-US" dirty="0"/>
          </a:p>
        </p:txBody>
      </p:sp>
    </p:spTree>
    <p:extLst>
      <p:ext uri="{BB962C8B-B14F-4D97-AF65-F5344CB8AC3E}">
        <p14:creationId xmlns:p14="http://schemas.microsoft.com/office/powerpoint/2010/main" val="150910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5</a:t>
            </a:fld>
            <a:endParaRPr lang="en-US" dirty="0"/>
          </a:p>
        </p:txBody>
      </p:sp>
    </p:spTree>
    <p:extLst>
      <p:ext uri="{BB962C8B-B14F-4D97-AF65-F5344CB8AC3E}">
        <p14:creationId xmlns:p14="http://schemas.microsoft.com/office/powerpoint/2010/main" val="65330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6</a:t>
            </a:fld>
            <a:endParaRPr lang="en-US" dirty="0"/>
          </a:p>
        </p:txBody>
      </p:sp>
    </p:spTree>
    <p:extLst>
      <p:ext uri="{BB962C8B-B14F-4D97-AF65-F5344CB8AC3E}">
        <p14:creationId xmlns:p14="http://schemas.microsoft.com/office/powerpoint/2010/main" val="16483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7</a:t>
            </a:fld>
            <a:endParaRPr lang="en-US" dirty="0"/>
          </a:p>
        </p:txBody>
      </p:sp>
    </p:spTree>
    <p:extLst>
      <p:ext uri="{BB962C8B-B14F-4D97-AF65-F5344CB8AC3E}">
        <p14:creationId xmlns:p14="http://schemas.microsoft.com/office/powerpoint/2010/main" val="62783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8</a:t>
            </a:fld>
            <a:endParaRPr lang="en-US" dirty="0"/>
          </a:p>
        </p:txBody>
      </p:sp>
    </p:spTree>
    <p:extLst>
      <p:ext uri="{BB962C8B-B14F-4D97-AF65-F5344CB8AC3E}">
        <p14:creationId xmlns:p14="http://schemas.microsoft.com/office/powerpoint/2010/main" val="3113340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51AFB1-1A0D-4465-9C69-5C319B14D7BF}" type="slidenum">
              <a:rPr lang="en-US" smtClean="0"/>
              <a:t>9</a:t>
            </a:fld>
            <a:endParaRPr lang="en-US" dirty="0"/>
          </a:p>
        </p:txBody>
      </p:sp>
    </p:spTree>
    <p:extLst>
      <p:ext uri="{BB962C8B-B14F-4D97-AF65-F5344CB8AC3E}">
        <p14:creationId xmlns:p14="http://schemas.microsoft.com/office/powerpoint/2010/main" val="353948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image" Target="../media/image32.emf"/><Relationship Id="rId5" Type="http://schemas.openxmlformats.org/officeDocument/2006/relationships/package" Target="../embeddings/Microsoft_Excel_Worksheet1.xlsx"/><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image" Target="../media/image36.jpeg"/><Relationship Id="rId4" Type="http://schemas.openxmlformats.org/officeDocument/2006/relationships/image" Target="../media/image3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p:txBody>
          <a:bodyPr/>
          <a:lstStyle/>
          <a:p>
            <a:r>
              <a:rPr lang="en-US"/>
              <a:t>ANL488 Business Analytics Project</a:t>
            </a:r>
            <a:endParaRPr lang="en-US" dirty="0"/>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normAutofit fontScale="92500" lnSpcReduction="10000"/>
          </a:bodyPr>
          <a:lstStyle/>
          <a:p>
            <a:r>
              <a:rPr lang="en-US" b="1">
                <a:solidFill>
                  <a:srgbClr val="FFFF00"/>
                </a:solidFill>
              </a:rPr>
              <a:t>Effect Of Social-Economic Parameters On Logistics Performance Index</a:t>
            </a:r>
            <a:endParaRPr lang="en-US" b="1" dirty="0">
              <a:solidFill>
                <a:srgbClr val="FFFF00"/>
              </a:solidFill>
            </a:endParaRP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3"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Understanding</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World Bank Data</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4216400"/>
          </a:xfrm>
        </p:spPr>
        <p:txBody>
          <a:bodyPr>
            <a:normAutofit fontScale="85000" lnSpcReduction="10000"/>
          </a:bodyPr>
          <a:lstStyle/>
          <a:p>
            <a:r>
              <a:rPr lang="en-US" dirty="0"/>
              <a:t>67 Sources</a:t>
            </a:r>
          </a:p>
          <a:p>
            <a:r>
              <a:rPr lang="en-US" dirty="0"/>
              <a:t>21 Topics</a:t>
            </a:r>
          </a:p>
          <a:p>
            <a:r>
              <a:rPr lang="en-US" dirty="0"/>
              <a:t>1442 Series</a:t>
            </a:r>
          </a:p>
          <a:p>
            <a:r>
              <a:rPr lang="en-US" dirty="0"/>
              <a:t>266 Economies/ Countries</a:t>
            </a:r>
          </a:p>
          <a:p>
            <a:r>
              <a:rPr lang="en-US" dirty="0"/>
              <a:t>7 Income Groups</a:t>
            </a:r>
          </a:p>
          <a:p>
            <a:r>
              <a:rPr lang="en-US" dirty="0"/>
              <a:t>62 years</a:t>
            </a:r>
          </a:p>
          <a:p>
            <a:pPr lvl="1"/>
            <a:r>
              <a:rPr lang="en-US" dirty="0">
                <a:solidFill>
                  <a:schemeClr val="tx1">
                    <a:lumMod val="50000"/>
                    <a:lumOff val="50000"/>
                  </a:schemeClr>
                </a:solidFill>
              </a:rPr>
              <a:t>1960 to 2021</a:t>
            </a:r>
          </a:p>
          <a:p>
            <a:r>
              <a:rPr lang="en-US" dirty="0"/>
              <a:t>Large dataset, ~70mb, more than 380,000 rows of data</a:t>
            </a:r>
          </a:p>
          <a:p>
            <a:endParaRPr lang="en-US"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Logistics Performance Index</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4216400"/>
          </a:xfrm>
        </p:spPr>
        <p:txBody>
          <a:bodyPr>
            <a:normAutofit fontScale="85000" lnSpcReduction="10000"/>
          </a:bodyPr>
          <a:lstStyle/>
          <a:p>
            <a:r>
              <a:rPr lang="en-US" dirty="0"/>
              <a:t>1 Source</a:t>
            </a:r>
          </a:p>
          <a:p>
            <a:r>
              <a:rPr lang="en-US" dirty="0"/>
              <a:t>21 Topics</a:t>
            </a:r>
          </a:p>
          <a:p>
            <a:r>
              <a:rPr lang="en-US" dirty="0"/>
              <a:t>1442 Series</a:t>
            </a:r>
          </a:p>
          <a:p>
            <a:r>
              <a:rPr lang="en-US" dirty="0"/>
              <a:t>168 Economies/ Countries</a:t>
            </a:r>
          </a:p>
          <a:p>
            <a:r>
              <a:rPr lang="en-US" dirty="0"/>
              <a:t>4 Income Groups</a:t>
            </a:r>
          </a:p>
          <a:p>
            <a:pPr lvl="1"/>
            <a:r>
              <a:rPr lang="en-US" dirty="0">
                <a:solidFill>
                  <a:schemeClr val="tx1">
                    <a:lumMod val="50000"/>
                    <a:lumOff val="50000"/>
                  </a:schemeClr>
                </a:solidFill>
              </a:rPr>
              <a:t>High, Low, Lower middle and Upper middle Income Groups</a:t>
            </a:r>
          </a:p>
          <a:p>
            <a:r>
              <a:rPr lang="en-US" dirty="0"/>
              <a:t>6 years (LPI Editions)</a:t>
            </a:r>
          </a:p>
          <a:p>
            <a:pPr lvl="1"/>
            <a:r>
              <a:rPr lang="en-US" dirty="0">
                <a:solidFill>
                  <a:schemeClr val="tx1">
                    <a:lumMod val="50000"/>
                    <a:lumOff val="50000"/>
                  </a:schemeClr>
                </a:solidFill>
              </a:rPr>
              <a:t>2007, 2010, 2012, 2014, 2016 and 2018</a:t>
            </a:r>
          </a:p>
          <a:p>
            <a:r>
              <a:rPr lang="en-US" dirty="0"/>
              <a:t>LPI will be used as Target later for modelling</a:t>
            </a:r>
          </a:p>
        </p:txBody>
      </p:sp>
      <p:sp>
        <p:nvSpPr>
          <p:cNvPr id="7" name="TextBox 6">
            <a:extLst>
              <a:ext uri="{FF2B5EF4-FFF2-40B4-BE49-F238E27FC236}">
                <a16:creationId xmlns:a16="http://schemas.microsoft.com/office/drawing/2014/main" id="{17915217-249D-3BCE-DB41-C6040F9C48B3}"/>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Python (</a:t>
            </a:r>
            <a:r>
              <a:rPr lang="en-SG" sz="2800" b="1" dirty="0" err="1"/>
              <a:t>Jupyterlab</a:t>
            </a:r>
            <a:r>
              <a:rPr lang="en-SG" sz="2800" b="1" dirty="0"/>
              <a:t>)</a:t>
            </a:r>
          </a:p>
        </p:txBody>
      </p:sp>
    </p:spTree>
    <p:extLst>
      <p:ext uri="{BB962C8B-B14F-4D97-AF65-F5344CB8AC3E}">
        <p14:creationId xmlns:p14="http://schemas.microsoft.com/office/powerpoint/2010/main" val="15101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38F8-532B-739A-6655-D812433F2BB0}"/>
              </a:ext>
            </a:extLst>
          </p:cNvPr>
          <p:cNvSpPr>
            <a:spLocks noGrp="1"/>
          </p:cNvSpPr>
          <p:nvPr>
            <p:ph type="title"/>
          </p:nvPr>
        </p:nvSpPr>
        <p:spPr/>
        <p:txBody>
          <a:bodyPr/>
          <a:lstStyle/>
          <a:p>
            <a:r>
              <a:rPr lang="en-SG" dirty="0"/>
              <a:t>Data Understanding</a:t>
            </a:r>
            <a:endParaRPr lang="en-SG" dirty="0">
              <a:solidFill>
                <a:schemeClr val="accent1"/>
              </a:solidFill>
            </a:endParaRPr>
          </a:p>
        </p:txBody>
      </p:sp>
      <p:sp>
        <p:nvSpPr>
          <p:cNvPr id="3" name="Text Placeholder 2">
            <a:extLst>
              <a:ext uri="{FF2B5EF4-FFF2-40B4-BE49-F238E27FC236}">
                <a16:creationId xmlns:a16="http://schemas.microsoft.com/office/drawing/2014/main" id="{C45A0845-79F5-87EA-72F6-2C51E109C2C2}"/>
              </a:ext>
            </a:extLst>
          </p:cNvPr>
          <p:cNvSpPr>
            <a:spLocks noGrp="1"/>
          </p:cNvSpPr>
          <p:nvPr>
            <p:ph type="body" idx="1"/>
          </p:nvPr>
        </p:nvSpPr>
        <p:spPr/>
        <p:txBody>
          <a:bodyPr/>
          <a:lstStyle/>
          <a:p>
            <a:r>
              <a:rPr lang="en-SG" dirty="0"/>
              <a:t>World Bank Dataset, using WBGAPI</a:t>
            </a:r>
          </a:p>
        </p:txBody>
      </p:sp>
      <p:sp>
        <p:nvSpPr>
          <p:cNvPr id="9" name="Slide Number Placeholder 8">
            <a:extLst>
              <a:ext uri="{FF2B5EF4-FFF2-40B4-BE49-F238E27FC236}">
                <a16:creationId xmlns:a16="http://schemas.microsoft.com/office/drawing/2014/main" id="{9C675679-E385-CA7D-2760-F081A7ED10CF}"/>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14" name="Content Placeholder 13">
            <a:extLst>
              <a:ext uri="{FF2B5EF4-FFF2-40B4-BE49-F238E27FC236}">
                <a16:creationId xmlns:a16="http://schemas.microsoft.com/office/drawing/2014/main" id="{B2946A64-6909-8596-76CC-C81A61D29ABA}"/>
              </a:ext>
            </a:extLst>
          </p:cNvPr>
          <p:cNvPicPr>
            <a:picLocks noGrp="1" noChangeAspect="1"/>
          </p:cNvPicPr>
          <p:nvPr>
            <p:ph sz="half" idx="2"/>
          </p:nvPr>
        </p:nvPicPr>
        <p:blipFill>
          <a:blip r:embed="rId3"/>
          <a:stretch>
            <a:fillRect/>
          </a:stretch>
        </p:blipFill>
        <p:spPr>
          <a:xfrm>
            <a:off x="2274886" y="2221637"/>
            <a:ext cx="4024313" cy="4515940"/>
          </a:xfrm>
        </p:spPr>
      </p:pic>
      <p:pic>
        <p:nvPicPr>
          <p:cNvPr id="16" name="Content Placeholder 15">
            <a:extLst>
              <a:ext uri="{FF2B5EF4-FFF2-40B4-BE49-F238E27FC236}">
                <a16:creationId xmlns:a16="http://schemas.microsoft.com/office/drawing/2014/main" id="{E9D08D64-7787-313F-8C6D-9E231B028F5A}"/>
              </a:ext>
            </a:extLst>
          </p:cNvPr>
          <p:cNvPicPr>
            <a:picLocks noGrp="1" noChangeAspect="1"/>
          </p:cNvPicPr>
          <p:nvPr>
            <p:ph sz="quarter" idx="4"/>
          </p:nvPr>
        </p:nvPicPr>
        <p:blipFill rotWithShape="1">
          <a:blip r:embed="rId4"/>
          <a:srcRect l="6212"/>
          <a:stretch/>
        </p:blipFill>
        <p:spPr>
          <a:xfrm>
            <a:off x="6511599" y="1681163"/>
            <a:ext cx="5221615" cy="4675187"/>
          </a:xfrm>
        </p:spPr>
      </p:pic>
      <p:sp>
        <p:nvSpPr>
          <p:cNvPr id="17" name="TextBox 16">
            <a:extLst>
              <a:ext uri="{FF2B5EF4-FFF2-40B4-BE49-F238E27FC236}">
                <a16:creationId xmlns:a16="http://schemas.microsoft.com/office/drawing/2014/main" id="{DB4699D6-64EF-AB59-9D7E-DFC37ECAA3A2}"/>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Python (</a:t>
            </a:r>
            <a:r>
              <a:rPr lang="en-SG" sz="2800" b="1" dirty="0" err="1"/>
              <a:t>Jupyterlab</a:t>
            </a:r>
            <a:r>
              <a:rPr lang="en-SG" sz="2800" b="1" dirty="0"/>
              <a:t>)</a:t>
            </a:r>
          </a:p>
        </p:txBody>
      </p:sp>
    </p:spTree>
    <p:extLst>
      <p:ext uri="{BB962C8B-B14F-4D97-AF65-F5344CB8AC3E}">
        <p14:creationId xmlns:p14="http://schemas.microsoft.com/office/powerpoint/2010/main" val="41223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Understanding</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b="1" dirty="0"/>
              <a:t>Logistics Performance Index</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3684588"/>
          </a:xfrm>
        </p:spPr>
        <p:txBody>
          <a:bodyPr>
            <a:normAutofit/>
          </a:bodyPr>
          <a:lstStyle/>
          <a:p>
            <a:r>
              <a:rPr lang="en-SG" sz="1800" i="0" dirty="0">
                <a:effectLst/>
              </a:rPr>
              <a:t>Indicator Series</a:t>
            </a:r>
            <a:endParaRPr lang="en-SG" sz="1800" dirty="0"/>
          </a:p>
          <a:p>
            <a:pPr lvl="1"/>
            <a:r>
              <a:rPr lang="en-SG" sz="1800" i="0" dirty="0">
                <a:solidFill>
                  <a:schemeClr val="tx1">
                    <a:lumMod val="50000"/>
                    <a:lumOff val="50000"/>
                  </a:schemeClr>
                </a:solidFill>
                <a:effectLst/>
              </a:rPr>
              <a:t>LP.LPI.OVRL.XQ</a:t>
            </a:r>
          </a:p>
          <a:p>
            <a:r>
              <a:rPr lang="en-US" sz="1800" b="0" i="0" dirty="0">
                <a:effectLst/>
              </a:rPr>
              <a:t>Indicator Name</a:t>
            </a:r>
            <a:endParaRPr lang="en-US" sz="1800" dirty="0"/>
          </a:p>
          <a:p>
            <a:pPr lvl="1"/>
            <a:r>
              <a:rPr lang="en-US" sz="1800" b="0" i="0" dirty="0">
                <a:solidFill>
                  <a:schemeClr val="tx1">
                    <a:lumMod val="50000"/>
                    <a:lumOff val="50000"/>
                  </a:schemeClr>
                </a:solidFill>
                <a:effectLst/>
              </a:rPr>
              <a:t>Logistics performance index: Overall (1=low to 5=high)</a:t>
            </a:r>
            <a:endParaRPr lang="en-SG" sz="1800" i="0" dirty="0">
              <a:solidFill>
                <a:schemeClr val="tx1">
                  <a:lumMod val="50000"/>
                  <a:lumOff val="50000"/>
                </a:schemeClr>
              </a:solidFill>
              <a:effectLst/>
            </a:endParaRPr>
          </a:p>
          <a:p>
            <a:r>
              <a:rPr lang="en-US" sz="1800" dirty="0"/>
              <a:t>Topic</a:t>
            </a:r>
          </a:p>
          <a:p>
            <a:pPr lvl="1"/>
            <a:r>
              <a:rPr lang="en-US" sz="1800" dirty="0">
                <a:solidFill>
                  <a:schemeClr val="tx1">
                    <a:lumMod val="50000"/>
                    <a:lumOff val="50000"/>
                  </a:schemeClr>
                </a:solidFill>
              </a:rPr>
              <a:t>Private Sector &amp; Trade: Trade facilitation</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8" name="Picture 7">
            <a:extLst>
              <a:ext uri="{FF2B5EF4-FFF2-40B4-BE49-F238E27FC236}">
                <a16:creationId xmlns:a16="http://schemas.microsoft.com/office/drawing/2014/main" id="{F7775C57-3413-BCF4-9C67-A3BE6C2D7196}"/>
              </a:ext>
            </a:extLst>
          </p:cNvPr>
          <p:cNvPicPr>
            <a:picLocks noChangeAspect="1"/>
          </p:cNvPicPr>
          <p:nvPr/>
        </p:nvPicPr>
        <p:blipFill>
          <a:blip r:embed="rId3"/>
          <a:stretch>
            <a:fillRect/>
          </a:stretch>
        </p:blipFill>
        <p:spPr>
          <a:xfrm>
            <a:off x="5885655" y="1592513"/>
            <a:ext cx="5449889" cy="4763837"/>
          </a:xfrm>
          <a:prstGeom prst="rect">
            <a:avLst/>
          </a:prstGeom>
        </p:spPr>
      </p:pic>
      <p:sp>
        <p:nvSpPr>
          <p:cNvPr id="9" name="TextBox 8">
            <a:extLst>
              <a:ext uri="{FF2B5EF4-FFF2-40B4-BE49-F238E27FC236}">
                <a16:creationId xmlns:a16="http://schemas.microsoft.com/office/drawing/2014/main" id="{2BBD42A1-2CF9-B8A7-CEB8-FD1FBD3C4F25}"/>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Python (</a:t>
            </a:r>
            <a:r>
              <a:rPr lang="en-SG" sz="2800" b="1" dirty="0" err="1"/>
              <a:t>Jupyterlab</a:t>
            </a:r>
            <a:r>
              <a:rPr lang="en-SG" sz="2800" b="1" dirty="0"/>
              <a:t>)</a:t>
            </a:r>
          </a:p>
        </p:txBody>
      </p:sp>
    </p:spTree>
    <p:extLst>
      <p:ext uri="{BB962C8B-B14F-4D97-AF65-F5344CB8AC3E}">
        <p14:creationId xmlns:p14="http://schemas.microsoft.com/office/powerpoint/2010/main" val="15817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2"/>
            <a:ext cx="4846917" cy="5995657"/>
          </a:xfrm>
        </p:spPr>
        <p:txBody>
          <a:bodyPr>
            <a:normAutofit/>
          </a:bodyPr>
          <a:lstStyle/>
          <a:p>
            <a:r>
              <a:rPr lang="en-US" b="1" dirty="0">
                <a:solidFill>
                  <a:schemeClr val="accent2"/>
                </a:solidFill>
                <a:latin typeface="Courier New" panose="02070309020205020404" pitchFamily="49" charset="0"/>
                <a:cs typeface="Courier New" panose="02070309020205020404" pitchFamily="49" charset="0"/>
              </a:rPr>
              <a:t>Challenges in Data Preparation</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sz="2800" i="1" dirty="0">
                <a:latin typeface="Bradley Hand ITC" panose="03070402050302030203" pitchFamily="66" charset="0"/>
                <a:cs typeface="Courier New" panose="02070309020205020404" pitchFamily="49" charset="0"/>
              </a:rPr>
              <a:t>Used Python, MS Excel, </a:t>
            </a:r>
            <a:br>
              <a:rPr lang="en-US" sz="2800" i="1" dirty="0">
                <a:latin typeface="Bradley Hand ITC" panose="03070402050302030203" pitchFamily="66" charset="0"/>
                <a:cs typeface="Courier New" panose="02070309020205020404" pitchFamily="49" charset="0"/>
              </a:rPr>
            </a:br>
            <a:r>
              <a:rPr lang="en-US" sz="2800" i="1" dirty="0">
                <a:latin typeface="Bradley Hand ITC" panose="03070402050302030203" pitchFamily="66" charset="0"/>
                <a:cs typeface="Courier New" panose="02070309020205020404" pitchFamily="49" charset="0"/>
              </a:rPr>
              <a:t>IBM SPSS Modeler</a:t>
            </a:r>
            <a:endParaRPr lang="en-US" i="1" dirty="0">
              <a:latin typeface="Bradley Hand ITC" panose="03070402050302030203" pitchFamily="66" charset="0"/>
              <a:cs typeface="Courier New" panose="02070309020205020404" pitchFamily="49" charset="0"/>
            </a:endParaRP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273301" y="299507"/>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54883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Preparation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IMPORT and READ</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MELT Function in PANDAS</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27" name="Content Placeholder 26">
            <a:extLst>
              <a:ext uri="{FF2B5EF4-FFF2-40B4-BE49-F238E27FC236}">
                <a16:creationId xmlns:a16="http://schemas.microsoft.com/office/drawing/2014/main" id="{4DB38C6A-832C-7A34-74D8-241DA49D7E75}"/>
              </a:ext>
            </a:extLst>
          </p:cNvPr>
          <p:cNvSpPr>
            <a:spLocks noGrp="1"/>
          </p:cNvSpPr>
          <p:nvPr>
            <p:ph sz="quarter" idx="4"/>
          </p:nvPr>
        </p:nvSpPr>
        <p:spPr>
          <a:xfrm>
            <a:off x="6172200" y="2505075"/>
            <a:ext cx="5183188" cy="3987800"/>
          </a:xfrm>
        </p:spPr>
        <p:txBody>
          <a:bodyPr>
            <a:normAutofit fontScale="70000" lnSpcReduction="20000"/>
          </a:bodyPr>
          <a:lstStyle/>
          <a:p>
            <a:r>
              <a:rPr lang="en-SG" dirty="0" err="1">
                <a:latin typeface="Courier New" panose="02070309020205020404" pitchFamily="49" charset="0"/>
                <a:cs typeface="Courier New" panose="02070309020205020404" pitchFamily="49" charset="0"/>
              </a:rPr>
              <a:t>melted_test</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pd.melt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df</a:t>
            </a:r>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id_vars</a:t>
            </a:r>
            <a:r>
              <a:rPr lang="en-SG" dirty="0">
                <a:latin typeface="Courier New" panose="02070309020205020404" pitchFamily="49" charset="0"/>
                <a:cs typeface="Courier New" panose="02070309020205020404" pitchFamily="49" charset="0"/>
              </a:rPr>
              <a:t>=['Country Name', 'Country Code', 'Income Group', 'Indicator </a:t>
            </a:r>
            <a:r>
              <a:rPr lang="en-SG" dirty="0" err="1">
                <a:latin typeface="Courier New" panose="02070309020205020404" pitchFamily="49" charset="0"/>
                <a:cs typeface="Courier New" panose="02070309020205020404" pitchFamily="49" charset="0"/>
              </a:rPr>
              <a:t>Name','Indicator</a:t>
            </a:r>
            <a:r>
              <a:rPr lang="en-SG" dirty="0">
                <a:latin typeface="Courier New" panose="02070309020205020404" pitchFamily="49" charset="0"/>
                <a:cs typeface="Courier New" panose="02070309020205020404" pitchFamily="49" charset="0"/>
              </a:rPr>
              <a:t> Code', 'Topic'], </a:t>
            </a:r>
            <a:r>
              <a:rPr lang="en-SG" dirty="0" err="1">
                <a:latin typeface="Courier New" panose="02070309020205020404" pitchFamily="49" charset="0"/>
                <a:cs typeface="Courier New" panose="02070309020205020404" pitchFamily="49" charset="0"/>
              </a:rPr>
              <a:t>var_name</a:t>
            </a:r>
            <a:r>
              <a:rPr lang="en-SG" dirty="0">
                <a:latin typeface="Courier New" panose="02070309020205020404" pitchFamily="49" charset="0"/>
                <a:cs typeface="Courier New" panose="02070309020205020404" pitchFamily="49" charset="0"/>
              </a:rPr>
              <a:t>='Year', </a:t>
            </a:r>
            <a:r>
              <a:rPr lang="en-SG" dirty="0" err="1">
                <a:latin typeface="Courier New" panose="02070309020205020404" pitchFamily="49" charset="0"/>
                <a:cs typeface="Courier New" panose="02070309020205020404" pitchFamily="49" charset="0"/>
              </a:rPr>
              <a:t>value_name</a:t>
            </a:r>
            <a:r>
              <a:rPr lang="en-SG" dirty="0">
                <a:latin typeface="Courier New" panose="02070309020205020404" pitchFamily="49" charset="0"/>
                <a:cs typeface="Courier New" panose="02070309020205020404" pitchFamily="49" charset="0"/>
              </a:rPr>
              <a:t>='Value')</a:t>
            </a:r>
          </a:p>
          <a:p>
            <a:r>
              <a:rPr lang="en-SG" dirty="0" err="1">
                <a:latin typeface="Courier New" panose="02070309020205020404" pitchFamily="49" charset="0"/>
                <a:cs typeface="Courier New" panose="02070309020205020404" pitchFamily="49" charset="0"/>
              </a:rPr>
              <a:t>melted_test</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melted_test.dropna</a:t>
            </a:r>
            <a:r>
              <a:rPr lang="en-SG" dirty="0">
                <a:latin typeface="Courier New" panose="02070309020205020404" pitchFamily="49" charset="0"/>
                <a:cs typeface="Courier New" panose="02070309020205020404" pitchFamily="49" charset="0"/>
              </a:rPr>
              <a:t>(subset=['Value'])</a:t>
            </a:r>
          </a:p>
          <a:p>
            <a:r>
              <a:rPr lang="en-SG" dirty="0" err="1">
                <a:latin typeface="Courier New" panose="02070309020205020404" pitchFamily="49" charset="0"/>
                <a:cs typeface="Courier New" panose="02070309020205020404" pitchFamily="49" charset="0"/>
              </a:rPr>
              <a:t>melted_test</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melted_test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melted_test</a:t>
            </a:r>
            <a:r>
              <a:rPr lang="en-SG" dirty="0">
                <a:latin typeface="Courier New" panose="02070309020205020404" pitchFamily="49" charset="0"/>
                <a:cs typeface="Courier New" panose="02070309020205020404" pitchFamily="49" charset="0"/>
              </a:rPr>
              <a:t>['Value'] != 0]</a:t>
            </a:r>
          </a:p>
          <a:p>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['Logistics performance index: Overall (1=low to 5=high)'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['Indicator Name']].copy()</a:t>
            </a:r>
          </a:p>
        </p:txBody>
      </p:sp>
      <p:sp>
        <p:nvSpPr>
          <p:cNvPr id="29" name="Content Placeholder 28">
            <a:extLst>
              <a:ext uri="{FF2B5EF4-FFF2-40B4-BE49-F238E27FC236}">
                <a16:creationId xmlns:a16="http://schemas.microsoft.com/office/drawing/2014/main" id="{2824A0C3-FC47-979D-3FEF-CE223266C258}"/>
              </a:ext>
            </a:extLst>
          </p:cNvPr>
          <p:cNvSpPr>
            <a:spLocks noGrp="1"/>
          </p:cNvSpPr>
          <p:nvPr>
            <p:ph sz="half" idx="2"/>
          </p:nvPr>
        </p:nvSpPr>
        <p:spPr/>
        <p:txBody>
          <a:bodyPr>
            <a:normAutofit fontScale="70000" lnSpcReduction="20000"/>
          </a:bodyPr>
          <a:lstStyle/>
          <a:p>
            <a:r>
              <a:rPr lang="en-SG" dirty="0">
                <a:latin typeface="Courier New" panose="02070309020205020404" pitchFamily="49" charset="0"/>
                <a:cs typeface="Courier New" panose="02070309020205020404" pitchFamily="49" charset="0"/>
              </a:rPr>
              <a:t>import pandas as pd</a:t>
            </a:r>
          </a:p>
          <a:p>
            <a:r>
              <a:rPr lang="en-SG" dirty="0">
                <a:latin typeface="Courier New" panose="02070309020205020404" pitchFamily="49" charset="0"/>
                <a:cs typeface="Courier New" panose="02070309020205020404" pitchFamily="49" charset="0"/>
              </a:rPr>
              <a:t>import </a:t>
            </a:r>
            <a:r>
              <a:rPr lang="en-SG" dirty="0" err="1">
                <a:latin typeface="Courier New" panose="02070309020205020404" pitchFamily="49" charset="0"/>
                <a:cs typeface="Courier New" panose="02070309020205020404" pitchFamily="49" charset="0"/>
              </a:rPr>
              <a:t>numpy</a:t>
            </a:r>
            <a:r>
              <a:rPr lang="en-SG" dirty="0">
                <a:latin typeface="Courier New" panose="02070309020205020404" pitchFamily="49" charset="0"/>
                <a:cs typeface="Courier New" panose="02070309020205020404" pitchFamily="49" charset="0"/>
              </a:rPr>
              <a:t> as np</a:t>
            </a:r>
          </a:p>
          <a:p>
            <a:r>
              <a:rPr lang="en-SG" dirty="0" err="1">
                <a:latin typeface="Courier New" panose="02070309020205020404" pitchFamily="49" charset="0"/>
                <a:cs typeface="Courier New" panose="02070309020205020404" pitchFamily="49" charset="0"/>
              </a:rPr>
              <a:t>df</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pd.read_csv</a:t>
            </a:r>
            <a:r>
              <a:rPr lang="en-SG" dirty="0">
                <a:latin typeface="Courier New" panose="02070309020205020404" pitchFamily="49" charset="0"/>
                <a:cs typeface="Courier New" panose="02070309020205020404" pitchFamily="49" charset="0"/>
              </a:rPr>
              <a:t>('DATAFILE2.csv’)</a:t>
            </a:r>
          </a:p>
          <a:p>
            <a:r>
              <a:rPr lang="en-US" dirty="0">
                <a:latin typeface="Courier New" panose="02070309020205020404" pitchFamily="49" charset="0"/>
                <a:cs typeface="Courier New" panose="02070309020205020404" pitchFamily="49" charset="0"/>
              </a:rPr>
              <a:t># Replace null or </a:t>
            </a:r>
            <a:r>
              <a:rPr lang="en-US" dirty="0" err="1">
                <a:latin typeface="Courier New" panose="02070309020205020404" pitchFamily="49" charset="0"/>
                <a:cs typeface="Courier New" panose="02070309020205020404" pitchFamily="49" charset="0"/>
              </a:rPr>
              <a:t>NaN</a:t>
            </a:r>
            <a:r>
              <a:rPr lang="en-US" dirty="0">
                <a:latin typeface="Courier New" panose="02070309020205020404" pitchFamily="49" charset="0"/>
                <a:cs typeface="Courier New" panose="02070309020205020404" pitchFamily="49" charset="0"/>
              </a:rPr>
              <a:t> values with an empty string</a:t>
            </a:r>
          </a:p>
          <a:p>
            <a:r>
              <a:rPr lang="en-US" dirty="0" err="1">
                <a:latin typeface="Courier New" panose="02070309020205020404" pitchFamily="49" charset="0"/>
                <a:cs typeface="Courier New" panose="02070309020205020404" pitchFamily="49" charset="0"/>
              </a:rPr>
              <a:t>df.loc</a:t>
            </a:r>
            <a:r>
              <a:rPr lang="en-US" dirty="0">
                <a:latin typeface="Courier New" panose="02070309020205020404" pitchFamily="49" charset="0"/>
                <a:cs typeface="Courier New" panose="02070309020205020404" pitchFamily="49" charset="0"/>
              </a:rPr>
              <a:t>[:, 'Indicator Name']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['Indicator Name'].</a:t>
            </a:r>
            <a:r>
              <a:rPr lang="en-US" dirty="0" err="1">
                <a:latin typeface="Courier New" panose="02070309020205020404" pitchFamily="49" charset="0"/>
                <a:cs typeface="Courier New" panose="02070309020205020404" pitchFamily="49" charset="0"/>
              </a:rPr>
              <a:t>fillna</a:t>
            </a:r>
            <a:r>
              <a:rPr lang="en-US" dirty="0">
                <a:latin typeface="Courier New" panose="02070309020205020404" pitchFamily="49" charset="0"/>
                <a:cs typeface="Courier New" panose="02070309020205020404" pitchFamily="49" charset="0"/>
              </a:rPr>
              <a:t>(‘’)</a:t>
            </a:r>
            <a:endParaRPr lang="en-SG" dirty="0">
              <a:latin typeface="Courier New" panose="02070309020205020404" pitchFamily="49" charset="0"/>
              <a:cs typeface="Courier New" panose="02070309020205020404" pitchFamily="49" charset="0"/>
            </a:endParaRPr>
          </a:p>
          <a:p>
            <a:endParaRPr lang="en-SG" dirty="0"/>
          </a:p>
        </p:txBody>
      </p:sp>
      <p:sp>
        <p:nvSpPr>
          <p:cNvPr id="30" name="TextBox 29">
            <a:extLst>
              <a:ext uri="{FF2B5EF4-FFF2-40B4-BE49-F238E27FC236}">
                <a16:creationId xmlns:a16="http://schemas.microsoft.com/office/drawing/2014/main" id="{9A8DFD98-83A4-4F20-332C-B14D8BC37D22}"/>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Python (</a:t>
            </a:r>
            <a:r>
              <a:rPr lang="en-SG" sz="2800" b="1" dirty="0" err="1"/>
              <a:t>Jupyterlab</a:t>
            </a:r>
            <a:r>
              <a:rPr lang="en-SG" sz="2800" b="1" dirty="0"/>
              <a:t>)</a:t>
            </a:r>
          </a:p>
        </p:txBody>
      </p:sp>
    </p:spTree>
    <p:extLst>
      <p:ext uri="{BB962C8B-B14F-4D97-AF65-F5344CB8AC3E}">
        <p14:creationId xmlns:p14="http://schemas.microsoft.com/office/powerpoint/2010/main" val="281439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Preparation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EXPORT to CSV</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UN-MELT </a:t>
            </a:r>
            <a:r>
              <a:rPr lang="en-US" dirty="0" err="1"/>
              <a:t>a.k.a</a:t>
            </a:r>
            <a:r>
              <a:rPr lang="en-US" dirty="0"/>
              <a:t> PIVOT_TABLE</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27" name="Content Placeholder 26">
            <a:extLst>
              <a:ext uri="{FF2B5EF4-FFF2-40B4-BE49-F238E27FC236}">
                <a16:creationId xmlns:a16="http://schemas.microsoft.com/office/drawing/2014/main" id="{4DB38C6A-832C-7A34-74D8-241DA49D7E75}"/>
              </a:ext>
            </a:extLst>
          </p:cNvPr>
          <p:cNvSpPr>
            <a:spLocks noGrp="1"/>
          </p:cNvSpPr>
          <p:nvPr>
            <p:ph sz="quarter" idx="4"/>
          </p:nvPr>
        </p:nvSpPr>
        <p:spPr/>
        <p:txBody>
          <a:bodyPr>
            <a:normAutofit/>
          </a:bodyPr>
          <a:lstStyle/>
          <a:p>
            <a:r>
              <a:rPr lang="en-SG" sz="1400" dirty="0" err="1">
                <a:latin typeface="Courier New" panose="02070309020205020404" pitchFamily="49" charset="0"/>
                <a:cs typeface="Courier New" panose="02070309020205020404" pitchFamily="49" charset="0"/>
              </a:rPr>
              <a:t>pivoted_data</a:t>
            </a:r>
            <a:r>
              <a:rPr lang="en-SG" sz="1400" dirty="0">
                <a:latin typeface="Courier New" panose="02070309020205020404" pitchFamily="49" charset="0"/>
                <a:cs typeface="Courier New" panose="02070309020205020404" pitchFamily="49" charset="0"/>
              </a:rPr>
              <a:t> = </a:t>
            </a:r>
            <a:r>
              <a:rPr lang="en-SG" sz="1400" dirty="0" err="1">
                <a:latin typeface="Courier New" panose="02070309020205020404" pitchFamily="49" charset="0"/>
                <a:cs typeface="Courier New" panose="02070309020205020404" pitchFamily="49" charset="0"/>
              </a:rPr>
              <a:t>melted_test.pivot_table</a:t>
            </a:r>
            <a:r>
              <a:rPr lang="en-SG" sz="1400" dirty="0">
                <a:latin typeface="Courier New" panose="02070309020205020404" pitchFamily="49" charset="0"/>
                <a:cs typeface="Courier New" panose="02070309020205020404" pitchFamily="49" charset="0"/>
              </a:rPr>
              <a:t>(index=['Country Name', 'Country Code', 'Income Group', 'Topic', 'Year'], columns='Indicator Code', values='Value', </a:t>
            </a:r>
            <a:r>
              <a:rPr lang="en-SG" sz="1400" dirty="0" err="1">
                <a:latin typeface="Courier New" panose="02070309020205020404" pitchFamily="49" charset="0"/>
                <a:cs typeface="Courier New" panose="02070309020205020404" pitchFamily="49" charset="0"/>
              </a:rPr>
              <a:t>aggfunc</a:t>
            </a:r>
            <a:r>
              <a:rPr lang="en-SG" sz="1400" dirty="0">
                <a:latin typeface="Courier New" panose="02070309020205020404" pitchFamily="49" charset="0"/>
                <a:cs typeface="Courier New" panose="02070309020205020404" pitchFamily="49" charset="0"/>
              </a:rPr>
              <a:t>='first').</a:t>
            </a:r>
            <a:r>
              <a:rPr lang="en-SG" sz="1400" dirty="0" err="1">
                <a:latin typeface="Courier New" panose="02070309020205020404" pitchFamily="49" charset="0"/>
                <a:cs typeface="Courier New" panose="02070309020205020404" pitchFamily="49" charset="0"/>
              </a:rPr>
              <a:t>reset_index</a:t>
            </a:r>
            <a:r>
              <a:rPr lang="en-SG" sz="1400" dirty="0">
                <a:latin typeface="Courier New" panose="02070309020205020404" pitchFamily="49" charset="0"/>
                <a:cs typeface="Courier New" panose="02070309020205020404" pitchFamily="49" charset="0"/>
              </a:rPr>
              <a:t>()</a:t>
            </a:r>
          </a:p>
          <a:p>
            <a:endParaRPr lang="en-SG" dirty="0">
              <a:latin typeface="Courier New" panose="02070309020205020404" pitchFamily="49" charset="0"/>
              <a:cs typeface="Courier New" panose="02070309020205020404" pitchFamily="49" charset="0"/>
            </a:endParaRPr>
          </a:p>
          <a:p>
            <a:endParaRPr lang="en-SG" dirty="0">
              <a:latin typeface="Courier New" panose="02070309020205020404" pitchFamily="49" charset="0"/>
              <a:cs typeface="Courier New" panose="02070309020205020404" pitchFamily="49" charset="0"/>
            </a:endParaRPr>
          </a:p>
          <a:p>
            <a:r>
              <a:rPr lang="en-SG" sz="1400" dirty="0" err="1">
                <a:latin typeface="Courier New" panose="02070309020205020404" pitchFamily="49" charset="0"/>
                <a:cs typeface="Courier New" panose="02070309020205020404" pitchFamily="49" charset="0"/>
              </a:rPr>
              <a:t>pivoted_data.to_csv</a:t>
            </a:r>
            <a:r>
              <a:rPr lang="en-SG" sz="1400" dirty="0">
                <a:latin typeface="Courier New" panose="02070309020205020404" pitchFamily="49" charset="0"/>
                <a:cs typeface="Courier New" panose="02070309020205020404" pitchFamily="49" charset="0"/>
              </a:rPr>
              <a:t>('pivoted_data.csv', index=False)</a:t>
            </a:r>
          </a:p>
        </p:txBody>
      </p:sp>
      <p:sp>
        <p:nvSpPr>
          <p:cNvPr id="29" name="Content Placeholder 28">
            <a:extLst>
              <a:ext uri="{FF2B5EF4-FFF2-40B4-BE49-F238E27FC236}">
                <a16:creationId xmlns:a16="http://schemas.microsoft.com/office/drawing/2014/main" id="{2824A0C3-FC47-979D-3FEF-CE223266C258}"/>
              </a:ext>
            </a:extLst>
          </p:cNvPr>
          <p:cNvSpPr>
            <a:spLocks noGrp="1"/>
          </p:cNvSpPr>
          <p:nvPr>
            <p:ph sz="half" idx="2"/>
          </p:nvPr>
        </p:nvSpPr>
        <p:spPr/>
        <p:txBody>
          <a:bodyPr>
            <a:normAutofit/>
          </a:bodyPr>
          <a:lstStyle/>
          <a:p>
            <a:r>
              <a:rPr lang="en-SG" sz="1400" dirty="0" err="1">
                <a:latin typeface="Courier New" panose="02070309020205020404" pitchFamily="49" charset="0"/>
                <a:cs typeface="Courier New" panose="02070309020205020404" pitchFamily="49" charset="0"/>
              </a:rPr>
              <a:t>melted_test.to_csv</a:t>
            </a:r>
            <a:r>
              <a:rPr lang="en-SG" sz="1400" dirty="0">
                <a:latin typeface="Courier New" panose="02070309020205020404" pitchFamily="49" charset="0"/>
                <a:cs typeface="Courier New" panose="02070309020205020404" pitchFamily="49" charset="0"/>
              </a:rPr>
              <a:t>('melted_test.csv', index=False)</a:t>
            </a:r>
          </a:p>
          <a:p>
            <a:r>
              <a:rPr lang="en-SG" sz="1400" dirty="0" err="1">
                <a:latin typeface="Courier New" panose="02070309020205020404" pitchFamily="49" charset="0"/>
                <a:cs typeface="Courier New" panose="02070309020205020404" pitchFamily="49" charset="0"/>
              </a:rPr>
              <a:t>melted_y.to_csv</a:t>
            </a:r>
            <a:r>
              <a:rPr lang="en-SG" sz="1400" dirty="0">
                <a:latin typeface="Courier New" panose="02070309020205020404" pitchFamily="49" charset="0"/>
                <a:cs typeface="Courier New" panose="02070309020205020404" pitchFamily="49" charset="0"/>
              </a:rPr>
              <a:t>('melted_y.csv', index=False)</a:t>
            </a:r>
          </a:p>
          <a:p>
            <a:endParaRPr lang="en-SG" sz="1400" dirty="0">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9A8DFD98-83A4-4F20-332C-B14D8BC37D22}"/>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Python (</a:t>
            </a:r>
            <a:r>
              <a:rPr lang="en-SG" sz="2800" b="1" dirty="0" err="1"/>
              <a:t>Jupyterlab</a:t>
            </a:r>
            <a:r>
              <a:rPr lang="en-SG" sz="2800" b="1" dirty="0"/>
              <a:t>)</a:t>
            </a:r>
          </a:p>
        </p:txBody>
      </p:sp>
      <p:sp>
        <p:nvSpPr>
          <p:cNvPr id="4" name="Text Placeholder 4">
            <a:extLst>
              <a:ext uri="{FF2B5EF4-FFF2-40B4-BE49-F238E27FC236}">
                <a16:creationId xmlns:a16="http://schemas.microsoft.com/office/drawing/2014/main" id="{8EC50610-E5AE-E7DC-9F6E-4F77056FC17A}"/>
              </a:ext>
            </a:extLst>
          </p:cNvPr>
          <p:cNvSpPr txBox="1">
            <a:spLocks/>
          </p:cNvSpPr>
          <p:nvPr/>
        </p:nvSpPr>
        <p:spPr>
          <a:xfrm>
            <a:off x="6194427" y="4548188"/>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EXPORT to CSV</a:t>
            </a:r>
          </a:p>
        </p:txBody>
      </p:sp>
    </p:spTree>
    <p:extLst>
      <p:ext uri="{BB962C8B-B14F-4D97-AF65-F5344CB8AC3E}">
        <p14:creationId xmlns:p14="http://schemas.microsoft.com/office/powerpoint/2010/main" val="407195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Preparation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Indicators Selected </a:t>
            </a:r>
            <a:r>
              <a:rPr lang="en-US" u="sng" dirty="0">
                <a:solidFill>
                  <a:schemeClr val="accent1"/>
                </a:solidFill>
              </a:rPr>
              <a:t>49</a:t>
            </a:r>
            <a:r>
              <a:rPr lang="en-US" dirty="0"/>
              <a:t>/1442</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198" y="1681163"/>
            <a:ext cx="6019801" cy="823912"/>
          </a:xfrm>
        </p:spPr>
        <p:txBody>
          <a:bodyPr/>
          <a:lstStyle/>
          <a:p>
            <a:r>
              <a:rPr lang="en-US" u="sng" dirty="0">
                <a:solidFill>
                  <a:schemeClr val="accent1"/>
                </a:solidFill>
              </a:rPr>
              <a:t>49</a:t>
            </a:r>
            <a:r>
              <a:rPr lang="en-US" dirty="0"/>
              <a:t> Indicators belonging to </a:t>
            </a:r>
            <a:r>
              <a:rPr lang="en-US" u="sng" dirty="0">
                <a:solidFill>
                  <a:schemeClr val="accent1"/>
                </a:solidFill>
              </a:rPr>
              <a:t>17</a:t>
            </a:r>
            <a:r>
              <a:rPr lang="en-US" dirty="0"/>
              <a:t>/21 Topics</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TextBox 3">
            <a:extLst>
              <a:ext uri="{FF2B5EF4-FFF2-40B4-BE49-F238E27FC236}">
                <a16:creationId xmlns:a16="http://schemas.microsoft.com/office/drawing/2014/main" id="{AF25EA5F-D602-9946-7774-32FBF04EEAEE}"/>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Microsoft Excel</a:t>
            </a:r>
          </a:p>
        </p:txBody>
      </p:sp>
      <p:pic>
        <p:nvPicPr>
          <p:cNvPr id="17" name="Content Placeholder 16">
            <a:extLst>
              <a:ext uri="{FF2B5EF4-FFF2-40B4-BE49-F238E27FC236}">
                <a16:creationId xmlns:a16="http://schemas.microsoft.com/office/drawing/2014/main" id="{DABB7AD2-75AD-622F-A9E8-AF7F152396DD}"/>
              </a:ext>
            </a:extLst>
          </p:cNvPr>
          <p:cNvPicPr>
            <a:picLocks noGrp="1" noChangeAspect="1"/>
          </p:cNvPicPr>
          <p:nvPr>
            <p:ph sz="half" idx="2"/>
          </p:nvPr>
        </p:nvPicPr>
        <p:blipFill>
          <a:blip r:embed="rId3"/>
          <a:stretch>
            <a:fillRect/>
          </a:stretch>
        </p:blipFill>
        <p:spPr>
          <a:xfrm>
            <a:off x="1530745" y="2657475"/>
            <a:ext cx="3775873" cy="3684588"/>
          </a:xfrm>
        </p:spPr>
      </p:pic>
      <p:pic>
        <p:nvPicPr>
          <p:cNvPr id="19" name="Content Placeholder 18">
            <a:extLst>
              <a:ext uri="{FF2B5EF4-FFF2-40B4-BE49-F238E27FC236}">
                <a16:creationId xmlns:a16="http://schemas.microsoft.com/office/drawing/2014/main" id="{7EA3F92E-1E03-4E60-321A-43CFC4470F44}"/>
              </a:ext>
            </a:extLst>
          </p:cNvPr>
          <p:cNvPicPr>
            <a:picLocks noGrp="1" noChangeAspect="1"/>
          </p:cNvPicPr>
          <p:nvPr>
            <p:ph sz="quarter" idx="4"/>
          </p:nvPr>
        </p:nvPicPr>
        <p:blipFill>
          <a:blip r:embed="rId4"/>
          <a:stretch>
            <a:fillRect/>
          </a:stretch>
        </p:blipFill>
        <p:spPr>
          <a:xfrm>
            <a:off x="6172200" y="2770029"/>
            <a:ext cx="5183188" cy="3357879"/>
          </a:xfrm>
        </p:spPr>
      </p:pic>
      <p:sp>
        <p:nvSpPr>
          <p:cNvPr id="20" name="Rectangle 19">
            <a:extLst>
              <a:ext uri="{FF2B5EF4-FFF2-40B4-BE49-F238E27FC236}">
                <a16:creationId xmlns:a16="http://schemas.microsoft.com/office/drawing/2014/main" id="{6CCE6960-2C4E-3859-166D-5D77C01F20C1}"/>
              </a:ext>
            </a:extLst>
          </p:cNvPr>
          <p:cNvSpPr/>
          <p:nvPr/>
        </p:nvSpPr>
        <p:spPr>
          <a:xfrm>
            <a:off x="3889807" y="5984081"/>
            <a:ext cx="1416811" cy="36512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21" name="TextBox 20">
            <a:extLst>
              <a:ext uri="{FF2B5EF4-FFF2-40B4-BE49-F238E27FC236}">
                <a16:creationId xmlns:a16="http://schemas.microsoft.com/office/drawing/2014/main" id="{709BB51C-B765-3E29-8CEE-B29D5E44E8DE}"/>
              </a:ext>
            </a:extLst>
          </p:cNvPr>
          <p:cNvSpPr txBox="1"/>
          <p:nvPr/>
        </p:nvSpPr>
        <p:spPr>
          <a:xfrm>
            <a:off x="3581400" y="6393973"/>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 of GDP)</a:t>
            </a:r>
          </a:p>
        </p:txBody>
      </p:sp>
      <p:cxnSp>
        <p:nvCxnSpPr>
          <p:cNvPr id="16" name="Connector: Elbow 15">
            <a:extLst>
              <a:ext uri="{FF2B5EF4-FFF2-40B4-BE49-F238E27FC236}">
                <a16:creationId xmlns:a16="http://schemas.microsoft.com/office/drawing/2014/main" id="{05CA80C7-F932-69DC-49E2-97BB3A3DA591}"/>
              </a:ext>
            </a:extLst>
          </p:cNvPr>
          <p:cNvCxnSpPr>
            <a:cxnSpLocks/>
          </p:cNvCxnSpPr>
          <p:nvPr/>
        </p:nvCxnSpPr>
        <p:spPr>
          <a:xfrm flipV="1">
            <a:off x="3790950" y="2329254"/>
            <a:ext cx="2403477" cy="203791"/>
          </a:xfrm>
          <a:prstGeom prst="bentConnector3">
            <a:avLst>
              <a:gd name="adj1" fmla="val 63210"/>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allout: Bent Line 28">
            <a:extLst>
              <a:ext uri="{FF2B5EF4-FFF2-40B4-BE49-F238E27FC236}">
                <a16:creationId xmlns:a16="http://schemas.microsoft.com/office/drawing/2014/main" id="{9713ED3F-1947-699C-FFAD-5718C56C7120}"/>
              </a:ext>
            </a:extLst>
          </p:cNvPr>
          <p:cNvSpPr/>
          <p:nvPr/>
        </p:nvSpPr>
        <p:spPr>
          <a:xfrm>
            <a:off x="5490369" y="1554741"/>
            <a:ext cx="6546850" cy="361427"/>
          </a:xfrm>
          <a:prstGeom prst="borderCallout2">
            <a:avLst>
              <a:gd name="adj1" fmla="val 50375"/>
              <a:gd name="adj2" fmla="val -186"/>
              <a:gd name="adj3" fmla="val 50375"/>
              <a:gd name="adj4" fmla="val -16667"/>
              <a:gd name="adj5" fmla="val 151153"/>
              <a:gd name="adj6" fmla="val -35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Indicators selected to broadly represent the Topics</a:t>
            </a:r>
          </a:p>
        </p:txBody>
      </p:sp>
    </p:spTree>
    <p:extLst>
      <p:ext uri="{BB962C8B-B14F-4D97-AF65-F5344CB8AC3E}">
        <p14:creationId xmlns:p14="http://schemas.microsoft.com/office/powerpoint/2010/main" val="145111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Data Preparation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Merging Values</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Subtitle</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pic>
        <p:nvPicPr>
          <p:cNvPr id="22" name="Content Placeholder 21">
            <a:extLst>
              <a:ext uri="{FF2B5EF4-FFF2-40B4-BE49-F238E27FC236}">
                <a16:creationId xmlns:a16="http://schemas.microsoft.com/office/drawing/2014/main" id="{29A63481-88CE-C4E9-C6CD-88CF3B9CDAC0}"/>
              </a:ext>
            </a:extLst>
          </p:cNvPr>
          <p:cNvPicPr>
            <a:picLocks noGrp="1" noChangeAspect="1"/>
          </p:cNvPicPr>
          <p:nvPr>
            <p:ph sz="quarter" idx="4"/>
          </p:nvPr>
        </p:nvPicPr>
        <p:blipFill>
          <a:blip r:embed="rId3"/>
          <a:stretch>
            <a:fillRect/>
          </a:stretch>
        </p:blipFill>
        <p:spPr>
          <a:xfrm>
            <a:off x="4472956" y="1690688"/>
            <a:ext cx="6736112" cy="1048422"/>
          </a:xfrm>
        </p:spPr>
      </p:pic>
      <p:pic>
        <p:nvPicPr>
          <p:cNvPr id="23" name="Content Placeholder 22">
            <a:extLst>
              <a:ext uri="{FF2B5EF4-FFF2-40B4-BE49-F238E27FC236}">
                <a16:creationId xmlns:a16="http://schemas.microsoft.com/office/drawing/2014/main" id="{FBC3A75C-EB1F-891F-8EF5-D95AC219726B}"/>
              </a:ext>
            </a:extLst>
          </p:cNvPr>
          <p:cNvPicPr>
            <a:picLocks noGrp="1" noChangeAspect="1"/>
          </p:cNvPicPr>
          <p:nvPr>
            <p:ph sz="half" idx="2"/>
          </p:nvPr>
        </p:nvPicPr>
        <p:blipFill>
          <a:blip r:embed="rId4"/>
          <a:stretch>
            <a:fillRect/>
          </a:stretch>
        </p:blipFill>
        <p:spPr>
          <a:xfrm>
            <a:off x="314325" y="2877084"/>
            <a:ext cx="4029075" cy="2784491"/>
          </a:xfrm>
          <a:prstGeom prst="rect">
            <a:avLst/>
          </a:prstGeom>
        </p:spPr>
      </p:pic>
      <p:pic>
        <p:nvPicPr>
          <p:cNvPr id="25" name="Picture 24">
            <a:extLst>
              <a:ext uri="{FF2B5EF4-FFF2-40B4-BE49-F238E27FC236}">
                <a16:creationId xmlns:a16="http://schemas.microsoft.com/office/drawing/2014/main" id="{AE2484C2-0D32-D284-B5DD-22F044DC6C73}"/>
              </a:ext>
            </a:extLst>
          </p:cNvPr>
          <p:cNvPicPr>
            <a:picLocks noChangeAspect="1"/>
          </p:cNvPicPr>
          <p:nvPr/>
        </p:nvPicPr>
        <p:blipFill>
          <a:blip r:embed="rId5"/>
          <a:stretch>
            <a:fillRect/>
          </a:stretch>
        </p:blipFill>
        <p:spPr>
          <a:xfrm>
            <a:off x="4472956" y="2899477"/>
            <a:ext cx="7505700" cy="2762098"/>
          </a:xfrm>
          <a:prstGeom prst="rect">
            <a:avLst/>
          </a:prstGeom>
        </p:spPr>
      </p:pic>
      <p:sp>
        <p:nvSpPr>
          <p:cNvPr id="4" name="TextBox 3">
            <a:extLst>
              <a:ext uri="{FF2B5EF4-FFF2-40B4-BE49-F238E27FC236}">
                <a16:creationId xmlns:a16="http://schemas.microsoft.com/office/drawing/2014/main" id="{AF25EA5F-D602-9946-7774-32FBF04EEAEE}"/>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Microsoft Excel</a:t>
            </a:r>
          </a:p>
        </p:txBody>
      </p:sp>
    </p:spTree>
    <p:extLst>
      <p:ext uri="{BB962C8B-B14F-4D97-AF65-F5344CB8AC3E}">
        <p14:creationId xmlns:p14="http://schemas.microsoft.com/office/powerpoint/2010/main" val="269046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err="1"/>
              <a:t>MOdelling</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FEATURE SELECTION | PREDICTIVE MODELLING | IBM SPSS MODELER </a:t>
            </a:r>
          </a:p>
        </p:txBody>
      </p:sp>
    </p:spTree>
    <p:extLst>
      <p:ext uri="{BB962C8B-B14F-4D97-AF65-F5344CB8AC3E}">
        <p14:creationId xmlns:p14="http://schemas.microsoft.com/office/powerpoint/2010/main" val="168248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5F1D835-3604-BFCD-F675-1A77E4D5EA85}"/>
              </a:ext>
            </a:extLst>
          </p:cNvPr>
          <p:cNvPicPr>
            <a:picLocks noChangeAspect="1"/>
          </p:cNvPicPr>
          <p:nvPr/>
        </p:nvPicPr>
        <p:blipFill>
          <a:blip r:embed="rId3"/>
          <a:stretch>
            <a:fillRect/>
          </a:stretch>
        </p:blipFill>
        <p:spPr>
          <a:xfrm>
            <a:off x="4971" y="0"/>
            <a:ext cx="12182058" cy="6858000"/>
          </a:xfrm>
          <a:prstGeom prst="rect">
            <a:avLst/>
          </a:prstGeom>
        </p:spPr>
      </p:pic>
      <p:sp>
        <p:nvSpPr>
          <p:cNvPr id="14" name="TextBox 13">
            <a:extLst>
              <a:ext uri="{FF2B5EF4-FFF2-40B4-BE49-F238E27FC236}">
                <a16:creationId xmlns:a16="http://schemas.microsoft.com/office/drawing/2014/main" id="{3487CC39-F64B-DCCD-3B7E-AE3AF1A6AB43}"/>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IBM SPSS Modeler</a:t>
            </a:r>
          </a:p>
        </p:txBody>
      </p:sp>
    </p:spTree>
    <p:extLst>
      <p:ext uri="{BB962C8B-B14F-4D97-AF65-F5344CB8AC3E}">
        <p14:creationId xmlns:p14="http://schemas.microsoft.com/office/powerpoint/2010/main" val="320555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normAutofit/>
          </a:bodyPr>
          <a:lstStyle/>
          <a:p>
            <a:r>
              <a:rPr lang="en-US" dirty="0"/>
              <a:t>Introduction</a:t>
            </a:r>
          </a:p>
          <a:p>
            <a:r>
              <a:rPr lang="en-US" dirty="0"/>
              <a:t>Business Understanding</a:t>
            </a:r>
          </a:p>
          <a:p>
            <a:r>
              <a:rPr lang="en-US" dirty="0"/>
              <a:t>Literature Review</a:t>
            </a:r>
          </a:p>
          <a:p>
            <a:r>
              <a:rPr lang="en-US" dirty="0"/>
              <a:t>Data Understanding &amp; Preparation</a:t>
            </a:r>
          </a:p>
          <a:p>
            <a:r>
              <a:rPr lang="en-US" dirty="0"/>
              <a:t>Modelling</a:t>
            </a:r>
          </a:p>
          <a:p>
            <a:r>
              <a:rPr lang="en-US" dirty="0"/>
              <a:t>Evaluation</a:t>
            </a:r>
          </a:p>
          <a:p>
            <a:r>
              <a:rPr lang="en-US" dirty="0"/>
              <a:t>Deployment</a:t>
            </a:r>
          </a:p>
          <a:p>
            <a:r>
              <a:rPr lang="en-US" dirty="0"/>
              <a:t>Recommendation</a:t>
            </a:r>
          </a:p>
          <a:p>
            <a:r>
              <a:rPr lang="en-US" dirty="0"/>
              <a:t>Questions &amp; Answers</a:t>
            </a:r>
          </a:p>
          <a:p>
            <a:endParaRPr lang="en-US" dirty="0"/>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20B9-373C-79F4-0B7A-9AD1D8E01F36}"/>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0EFF0CFD-24E5-A6F5-FFCB-F511C41115FD}"/>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DFDC9461-C244-56E0-E51E-D6B757526B8B}"/>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F60BAE44-611B-34DD-BB6B-5D4BA76736B0}"/>
              </a:ext>
            </a:extLst>
          </p:cNvPr>
          <p:cNvSpPr>
            <a:spLocks noGrp="1"/>
          </p:cNvSpPr>
          <p:nvPr>
            <p:ph type="body" sz="quarter" idx="3"/>
          </p:nvPr>
        </p:nvSpPr>
        <p:spPr/>
        <p:txBody>
          <a:bodyPr/>
          <a:lstStyle/>
          <a:p>
            <a:endParaRPr lang="en-SG"/>
          </a:p>
        </p:txBody>
      </p:sp>
      <p:sp>
        <p:nvSpPr>
          <p:cNvPr id="6" name="Content Placeholder 5">
            <a:extLst>
              <a:ext uri="{FF2B5EF4-FFF2-40B4-BE49-F238E27FC236}">
                <a16:creationId xmlns:a16="http://schemas.microsoft.com/office/drawing/2014/main" id="{2E08FC76-761E-FF77-D7C7-2BD47A83DB5D}"/>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A9ACA3DD-28D8-9CF0-F411-1F2BEC22BED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1C1AB45-3A4F-41DA-F343-D1232D96211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093EEDAC-33B1-16CE-4297-C14083151BAE}"/>
              </a:ext>
            </a:extLst>
          </p:cNvPr>
          <p:cNvSpPr>
            <a:spLocks noGrp="1"/>
          </p:cNvSpPr>
          <p:nvPr>
            <p:ph type="sldNum" sz="quarter" idx="12"/>
          </p:nvPr>
        </p:nvSpPr>
        <p:spPr/>
        <p:txBody>
          <a:bodyPr/>
          <a:lstStyle/>
          <a:p>
            <a:fld id="{294A09A9-5501-47C1-A89A-A340965A2BE2}" type="slidenum">
              <a:rPr lang="en-US" smtClean="0"/>
              <a:t>20</a:t>
            </a:fld>
            <a:endParaRPr lang="en-US" dirty="0"/>
          </a:p>
        </p:txBody>
      </p:sp>
      <p:pic>
        <p:nvPicPr>
          <p:cNvPr id="11" name="Picture 10">
            <a:extLst>
              <a:ext uri="{FF2B5EF4-FFF2-40B4-BE49-F238E27FC236}">
                <a16:creationId xmlns:a16="http://schemas.microsoft.com/office/drawing/2014/main" id="{1C712683-2606-9197-9A1A-AE2197E528CA}"/>
              </a:ext>
            </a:extLst>
          </p:cNvPr>
          <p:cNvPicPr>
            <a:picLocks noChangeAspect="1"/>
          </p:cNvPicPr>
          <p:nvPr/>
        </p:nvPicPr>
        <p:blipFill>
          <a:blip r:embed="rId3"/>
          <a:stretch>
            <a:fillRect/>
          </a:stretch>
        </p:blipFill>
        <p:spPr>
          <a:xfrm>
            <a:off x="4971" y="0"/>
            <a:ext cx="12182058" cy="6858000"/>
          </a:xfrm>
          <a:prstGeom prst="rect">
            <a:avLst/>
          </a:prstGeom>
        </p:spPr>
      </p:pic>
      <p:sp>
        <p:nvSpPr>
          <p:cNvPr id="12" name="TextBox 11">
            <a:extLst>
              <a:ext uri="{FF2B5EF4-FFF2-40B4-BE49-F238E27FC236}">
                <a16:creationId xmlns:a16="http://schemas.microsoft.com/office/drawing/2014/main" id="{4BA7C7CD-0990-F6CA-C8B7-90126EE42E14}"/>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Data Loading</a:t>
            </a:r>
          </a:p>
        </p:txBody>
      </p:sp>
    </p:spTree>
    <p:extLst>
      <p:ext uri="{BB962C8B-B14F-4D97-AF65-F5344CB8AC3E}">
        <p14:creationId xmlns:p14="http://schemas.microsoft.com/office/powerpoint/2010/main" val="118664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20B9-373C-79F4-0B7A-9AD1D8E01F36}"/>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0EFF0CFD-24E5-A6F5-FFCB-F511C41115FD}"/>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DFDC9461-C244-56E0-E51E-D6B757526B8B}"/>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F60BAE44-611B-34DD-BB6B-5D4BA76736B0}"/>
              </a:ext>
            </a:extLst>
          </p:cNvPr>
          <p:cNvSpPr>
            <a:spLocks noGrp="1"/>
          </p:cNvSpPr>
          <p:nvPr>
            <p:ph type="body" sz="quarter" idx="3"/>
          </p:nvPr>
        </p:nvSpPr>
        <p:spPr/>
        <p:txBody>
          <a:bodyPr/>
          <a:lstStyle/>
          <a:p>
            <a:endParaRPr lang="en-SG"/>
          </a:p>
        </p:txBody>
      </p:sp>
      <p:sp>
        <p:nvSpPr>
          <p:cNvPr id="6" name="Content Placeholder 5">
            <a:extLst>
              <a:ext uri="{FF2B5EF4-FFF2-40B4-BE49-F238E27FC236}">
                <a16:creationId xmlns:a16="http://schemas.microsoft.com/office/drawing/2014/main" id="{2E08FC76-761E-FF77-D7C7-2BD47A83DB5D}"/>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A9ACA3DD-28D8-9CF0-F411-1F2BEC22BED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1C1AB45-3A4F-41DA-F343-D1232D96211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093EEDAC-33B1-16CE-4297-C14083151BAE}"/>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13" name="Picture 12">
            <a:extLst>
              <a:ext uri="{FF2B5EF4-FFF2-40B4-BE49-F238E27FC236}">
                <a16:creationId xmlns:a16="http://schemas.microsoft.com/office/drawing/2014/main" id="{0502B9B7-9088-3256-2622-53FDC26AA963}"/>
              </a:ext>
            </a:extLst>
          </p:cNvPr>
          <p:cNvPicPr>
            <a:picLocks noChangeAspect="1"/>
          </p:cNvPicPr>
          <p:nvPr/>
        </p:nvPicPr>
        <p:blipFill>
          <a:blip r:embed="rId3"/>
          <a:stretch>
            <a:fillRect/>
          </a:stretch>
        </p:blipFill>
        <p:spPr>
          <a:xfrm>
            <a:off x="4971" y="0"/>
            <a:ext cx="12182058" cy="6858000"/>
          </a:xfrm>
          <a:prstGeom prst="rect">
            <a:avLst/>
          </a:prstGeom>
        </p:spPr>
      </p:pic>
      <p:sp>
        <p:nvSpPr>
          <p:cNvPr id="12" name="TextBox 11">
            <a:extLst>
              <a:ext uri="{FF2B5EF4-FFF2-40B4-BE49-F238E27FC236}">
                <a16:creationId xmlns:a16="http://schemas.microsoft.com/office/drawing/2014/main" id="{4BA7C7CD-0990-F6CA-C8B7-90126EE42E14}"/>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Data Type Override</a:t>
            </a:r>
          </a:p>
        </p:txBody>
      </p:sp>
    </p:spTree>
    <p:extLst>
      <p:ext uri="{BB962C8B-B14F-4D97-AF65-F5344CB8AC3E}">
        <p14:creationId xmlns:p14="http://schemas.microsoft.com/office/powerpoint/2010/main" val="1509344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F141-3B54-1BE3-B8A5-2700DEA6657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6B386E49-DA8B-3CD8-27A3-5763C330553E}"/>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C8B289CB-E0F1-70EF-8A4C-6006A0054E0F}"/>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8CA6B24C-00C6-1648-9795-53AEE87A922E}"/>
              </a:ext>
            </a:extLst>
          </p:cNvPr>
          <p:cNvSpPr>
            <a:spLocks noGrp="1"/>
          </p:cNvSpPr>
          <p:nvPr>
            <p:ph type="body" sz="quarter" idx="3"/>
          </p:nvPr>
        </p:nvSpPr>
        <p:spPr/>
        <p:txBody>
          <a:bodyPr/>
          <a:lstStyle/>
          <a:p>
            <a:endParaRPr lang="en-SG"/>
          </a:p>
        </p:txBody>
      </p:sp>
      <p:sp>
        <p:nvSpPr>
          <p:cNvPr id="6" name="Content Placeholder 5">
            <a:extLst>
              <a:ext uri="{FF2B5EF4-FFF2-40B4-BE49-F238E27FC236}">
                <a16:creationId xmlns:a16="http://schemas.microsoft.com/office/drawing/2014/main" id="{928676BC-0161-2261-E250-B161B65B3ACB}"/>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D8BC9BBB-33D8-F94A-769B-744585B4E94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5BC4084-D02D-4F12-87BB-00E2DE11DD0C}"/>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799A2998-E018-2811-2BD4-A178BFB66D22}"/>
              </a:ext>
            </a:extLst>
          </p:cNvPr>
          <p:cNvSpPr>
            <a:spLocks noGrp="1"/>
          </p:cNvSpPr>
          <p:nvPr>
            <p:ph type="sldNum" sz="quarter" idx="12"/>
          </p:nvPr>
        </p:nvSpPr>
        <p:spPr/>
        <p:txBody>
          <a:bodyPr/>
          <a:lstStyle/>
          <a:p>
            <a:fld id="{294A09A9-5501-47C1-A89A-A340965A2BE2}" type="slidenum">
              <a:rPr lang="en-US" smtClean="0"/>
              <a:t>22</a:t>
            </a:fld>
            <a:endParaRPr lang="en-US" dirty="0"/>
          </a:p>
        </p:txBody>
      </p:sp>
      <p:pic>
        <p:nvPicPr>
          <p:cNvPr id="11" name="Picture 10">
            <a:extLst>
              <a:ext uri="{FF2B5EF4-FFF2-40B4-BE49-F238E27FC236}">
                <a16:creationId xmlns:a16="http://schemas.microsoft.com/office/drawing/2014/main" id="{FFF6AA80-CC40-6DA2-033E-32267721E3FD}"/>
              </a:ext>
            </a:extLst>
          </p:cNvPr>
          <p:cNvPicPr>
            <a:picLocks noChangeAspect="1"/>
          </p:cNvPicPr>
          <p:nvPr/>
        </p:nvPicPr>
        <p:blipFill>
          <a:blip r:embed="rId3"/>
          <a:stretch>
            <a:fillRect/>
          </a:stretch>
        </p:blipFill>
        <p:spPr>
          <a:xfrm>
            <a:off x="4971" y="0"/>
            <a:ext cx="12182058" cy="6858000"/>
          </a:xfrm>
          <a:prstGeom prst="rect">
            <a:avLst/>
          </a:prstGeom>
        </p:spPr>
      </p:pic>
      <p:sp>
        <p:nvSpPr>
          <p:cNvPr id="12" name="TextBox 11">
            <a:extLst>
              <a:ext uri="{FF2B5EF4-FFF2-40B4-BE49-F238E27FC236}">
                <a16:creationId xmlns:a16="http://schemas.microsoft.com/office/drawing/2014/main" id="{058569C2-85F0-5687-B469-B9DF9632050D}"/>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Data Types and Roles</a:t>
            </a:r>
          </a:p>
        </p:txBody>
      </p:sp>
    </p:spTree>
    <p:extLst>
      <p:ext uri="{BB962C8B-B14F-4D97-AF65-F5344CB8AC3E}">
        <p14:creationId xmlns:p14="http://schemas.microsoft.com/office/powerpoint/2010/main" val="254923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A738-DF40-1535-5AE2-48EEC52EF7BF}"/>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64FD9C1B-B635-5E87-FF78-D4A820F6BBD3}"/>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6D14C785-CEBD-5C0C-0AFE-A9FD1531D92C}"/>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99F6942B-9193-7E79-9B0D-2931D0106D60}"/>
              </a:ext>
            </a:extLst>
          </p:cNvPr>
          <p:cNvSpPr>
            <a:spLocks noGrp="1"/>
          </p:cNvSpPr>
          <p:nvPr>
            <p:ph type="body" sz="quarter" idx="3"/>
          </p:nvPr>
        </p:nvSpPr>
        <p:spPr/>
        <p:txBody>
          <a:bodyPr/>
          <a:lstStyle/>
          <a:p>
            <a:endParaRPr lang="en-SG"/>
          </a:p>
        </p:txBody>
      </p:sp>
      <p:sp>
        <p:nvSpPr>
          <p:cNvPr id="6" name="Content Placeholder 5">
            <a:extLst>
              <a:ext uri="{FF2B5EF4-FFF2-40B4-BE49-F238E27FC236}">
                <a16:creationId xmlns:a16="http://schemas.microsoft.com/office/drawing/2014/main" id="{4C54943A-1528-502F-7CAE-0CD649997080}"/>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CDD7A892-B009-515D-4460-5C0A1C8C4155}"/>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B17A2B8-7A92-6980-4CAE-74923C5CAAC0}"/>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0EE83916-0B4A-8C3C-2CCE-F782F2B63BCA}"/>
              </a:ext>
            </a:extLst>
          </p:cNvPr>
          <p:cNvSpPr>
            <a:spLocks noGrp="1"/>
          </p:cNvSpPr>
          <p:nvPr>
            <p:ph type="sldNum" sz="quarter" idx="12"/>
          </p:nvPr>
        </p:nvSpPr>
        <p:spPr/>
        <p:txBody>
          <a:bodyPr/>
          <a:lstStyle/>
          <a:p>
            <a:fld id="{294A09A9-5501-47C1-A89A-A340965A2BE2}" type="slidenum">
              <a:rPr lang="en-US" smtClean="0"/>
              <a:t>23</a:t>
            </a:fld>
            <a:endParaRPr lang="en-US" dirty="0"/>
          </a:p>
        </p:txBody>
      </p:sp>
      <p:pic>
        <p:nvPicPr>
          <p:cNvPr id="11" name="Picture 10">
            <a:extLst>
              <a:ext uri="{FF2B5EF4-FFF2-40B4-BE49-F238E27FC236}">
                <a16:creationId xmlns:a16="http://schemas.microsoft.com/office/drawing/2014/main" id="{B1659FB7-A30B-7EAE-F81D-B28FE2EC766B}"/>
              </a:ext>
            </a:extLst>
          </p:cNvPr>
          <p:cNvPicPr>
            <a:picLocks noChangeAspect="1"/>
          </p:cNvPicPr>
          <p:nvPr/>
        </p:nvPicPr>
        <p:blipFill>
          <a:blip r:embed="rId3"/>
          <a:stretch>
            <a:fillRect/>
          </a:stretch>
        </p:blipFill>
        <p:spPr>
          <a:xfrm>
            <a:off x="44823" y="0"/>
            <a:ext cx="12102354" cy="6858000"/>
          </a:xfrm>
          <a:prstGeom prst="rect">
            <a:avLst/>
          </a:prstGeom>
        </p:spPr>
      </p:pic>
      <p:sp>
        <p:nvSpPr>
          <p:cNvPr id="12" name="TextBox 11">
            <a:extLst>
              <a:ext uri="{FF2B5EF4-FFF2-40B4-BE49-F238E27FC236}">
                <a16:creationId xmlns:a16="http://schemas.microsoft.com/office/drawing/2014/main" id="{8D7ACE0C-3919-EF34-CD39-B54F4E2A9080}"/>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Table Node</a:t>
            </a:r>
          </a:p>
        </p:txBody>
      </p:sp>
    </p:spTree>
    <p:extLst>
      <p:ext uri="{BB962C8B-B14F-4D97-AF65-F5344CB8AC3E}">
        <p14:creationId xmlns:p14="http://schemas.microsoft.com/office/powerpoint/2010/main" val="2742070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8540-9AEB-5581-C1D4-F08E1615A0EA}"/>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DE1AFC41-CB60-62FB-D2CA-81E28F15D11E}"/>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3C7D9DCC-23CF-5A8A-B8E2-35B7A0AE9D60}"/>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F0D00F60-10F5-BA77-2CE9-3E7D43F8EB77}"/>
              </a:ext>
            </a:extLst>
          </p:cNvPr>
          <p:cNvSpPr>
            <a:spLocks noGrp="1"/>
          </p:cNvSpPr>
          <p:nvPr>
            <p:ph type="body" sz="quarter" idx="3"/>
          </p:nvPr>
        </p:nvSpPr>
        <p:spPr/>
        <p:txBody>
          <a:bodyPr/>
          <a:lstStyle/>
          <a:p>
            <a:endParaRPr lang="en-SG"/>
          </a:p>
        </p:txBody>
      </p:sp>
      <p:sp>
        <p:nvSpPr>
          <p:cNvPr id="6" name="Content Placeholder 5">
            <a:extLst>
              <a:ext uri="{FF2B5EF4-FFF2-40B4-BE49-F238E27FC236}">
                <a16:creationId xmlns:a16="http://schemas.microsoft.com/office/drawing/2014/main" id="{95DCC09A-9189-7E23-EAC1-790F811F77D0}"/>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8B772532-1B29-A4F2-7BD1-A4812EB6927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B4FDF59-B90E-2C4C-1750-CA5330F86F3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FEBB870-E1A7-841E-6830-3A1C694F51CE}"/>
              </a:ext>
            </a:extLst>
          </p:cNvPr>
          <p:cNvSpPr>
            <a:spLocks noGrp="1"/>
          </p:cNvSpPr>
          <p:nvPr>
            <p:ph type="sldNum" sz="quarter" idx="12"/>
          </p:nvPr>
        </p:nvSpPr>
        <p:spPr/>
        <p:txBody>
          <a:bodyPr/>
          <a:lstStyle/>
          <a:p>
            <a:fld id="{294A09A9-5501-47C1-A89A-A340965A2BE2}" type="slidenum">
              <a:rPr lang="en-US" smtClean="0"/>
              <a:t>24</a:t>
            </a:fld>
            <a:endParaRPr lang="en-US" dirty="0"/>
          </a:p>
        </p:txBody>
      </p:sp>
      <p:pic>
        <p:nvPicPr>
          <p:cNvPr id="10" name="Picture 9">
            <a:extLst>
              <a:ext uri="{FF2B5EF4-FFF2-40B4-BE49-F238E27FC236}">
                <a16:creationId xmlns:a16="http://schemas.microsoft.com/office/drawing/2014/main" id="{40E38A45-B8DB-0695-4F20-87202A69FEE1}"/>
              </a:ext>
            </a:extLst>
          </p:cNvPr>
          <p:cNvPicPr>
            <a:picLocks noChangeAspect="1"/>
          </p:cNvPicPr>
          <p:nvPr/>
        </p:nvPicPr>
        <p:blipFill>
          <a:blip r:embed="rId3"/>
          <a:stretch>
            <a:fillRect/>
          </a:stretch>
        </p:blipFill>
        <p:spPr>
          <a:xfrm>
            <a:off x="44823" y="0"/>
            <a:ext cx="12102354" cy="6858000"/>
          </a:xfrm>
          <a:prstGeom prst="rect">
            <a:avLst/>
          </a:prstGeom>
        </p:spPr>
      </p:pic>
      <p:sp>
        <p:nvSpPr>
          <p:cNvPr id="11" name="TextBox 10">
            <a:extLst>
              <a:ext uri="{FF2B5EF4-FFF2-40B4-BE49-F238E27FC236}">
                <a16:creationId xmlns:a16="http://schemas.microsoft.com/office/drawing/2014/main" id="{B3AFFBA0-7CB9-C140-6F76-2D6845FD9508}"/>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Data Audit</a:t>
            </a:r>
          </a:p>
        </p:txBody>
      </p:sp>
    </p:spTree>
    <p:extLst>
      <p:ext uri="{BB962C8B-B14F-4D97-AF65-F5344CB8AC3E}">
        <p14:creationId xmlns:p14="http://schemas.microsoft.com/office/powerpoint/2010/main" val="310187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56A3-505B-4821-6D07-A7F04B4EA9D5}"/>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23848C50-F1E8-916A-FEA8-5E6C368EE7BC}"/>
              </a:ext>
            </a:extLst>
          </p:cNvPr>
          <p:cNvSpPr>
            <a:spLocks noGrp="1"/>
          </p:cNvSpPr>
          <p:nvPr>
            <p:ph type="body" idx="1"/>
          </p:nvPr>
        </p:nvSpPr>
        <p:spPr/>
        <p:txBody>
          <a:bodyPr/>
          <a:lstStyle/>
          <a:p>
            <a:endParaRPr lang="en-SG"/>
          </a:p>
        </p:txBody>
      </p:sp>
      <p:sp>
        <p:nvSpPr>
          <p:cNvPr id="4" name="Content Placeholder 3">
            <a:extLst>
              <a:ext uri="{FF2B5EF4-FFF2-40B4-BE49-F238E27FC236}">
                <a16:creationId xmlns:a16="http://schemas.microsoft.com/office/drawing/2014/main" id="{08FFC255-395E-5DC9-DAC2-7F5533E5C504}"/>
              </a:ext>
            </a:extLst>
          </p:cNvPr>
          <p:cNvSpPr>
            <a:spLocks noGrp="1"/>
          </p:cNvSpPr>
          <p:nvPr>
            <p:ph sz="half" idx="2"/>
          </p:nvPr>
        </p:nvSpPr>
        <p:spPr/>
        <p:txBody>
          <a:bodyPr/>
          <a:lstStyle/>
          <a:p>
            <a:endParaRPr lang="en-SG"/>
          </a:p>
        </p:txBody>
      </p:sp>
      <p:sp>
        <p:nvSpPr>
          <p:cNvPr id="5" name="Text Placeholder 4">
            <a:extLst>
              <a:ext uri="{FF2B5EF4-FFF2-40B4-BE49-F238E27FC236}">
                <a16:creationId xmlns:a16="http://schemas.microsoft.com/office/drawing/2014/main" id="{4F1F588E-7794-C3AD-CBE6-846CE134D735}"/>
              </a:ext>
            </a:extLst>
          </p:cNvPr>
          <p:cNvSpPr>
            <a:spLocks noGrp="1"/>
          </p:cNvSpPr>
          <p:nvPr>
            <p:ph type="body" sz="quarter" idx="3"/>
          </p:nvPr>
        </p:nvSpPr>
        <p:spPr/>
        <p:txBody>
          <a:bodyPr/>
          <a:lstStyle/>
          <a:p>
            <a:endParaRPr lang="en-SG" dirty="0"/>
          </a:p>
        </p:txBody>
      </p:sp>
      <p:sp>
        <p:nvSpPr>
          <p:cNvPr id="6" name="Content Placeholder 5">
            <a:extLst>
              <a:ext uri="{FF2B5EF4-FFF2-40B4-BE49-F238E27FC236}">
                <a16:creationId xmlns:a16="http://schemas.microsoft.com/office/drawing/2014/main" id="{1245605E-DFD9-3744-7498-EE340A1C76D9}"/>
              </a:ext>
            </a:extLst>
          </p:cNvPr>
          <p:cNvSpPr>
            <a:spLocks noGrp="1"/>
          </p:cNvSpPr>
          <p:nvPr>
            <p:ph sz="quarter" idx="4"/>
          </p:nvPr>
        </p:nvSpPr>
        <p:spPr/>
        <p:txBody>
          <a:bodyPr/>
          <a:lstStyle/>
          <a:p>
            <a:endParaRPr lang="en-SG"/>
          </a:p>
        </p:txBody>
      </p:sp>
      <p:sp>
        <p:nvSpPr>
          <p:cNvPr id="7" name="Date Placeholder 6">
            <a:extLst>
              <a:ext uri="{FF2B5EF4-FFF2-40B4-BE49-F238E27FC236}">
                <a16:creationId xmlns:a16="http://schemas.microsoft.com/office/drawing/2014/main" id="{7D8A9C4A-2F94-69CC-C1D1-72F7CD1118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7BB9A13-ED21-390D-647B-BA643AA947B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9123B430-A0FF-54A6-CC0A-A2C584C873A8}"/>
              </a:ext>
            </a:extLst>
          </p:cNvPr>
          <p:cNvSpPr>
            <a:spLocks noGrp="1"/>
          </p:cNvSpPr>
          <p:nvPr>
            <p:ph type="sldNum" sz="quarter" idx="12"/>
          </p:nvPr>
        </p:nvSpPr>
        <p:spPr/>
        <p:txBody>
          <a:bodyPr/>
          <a:lstStyle/>
          <a:p>
            <a:fld id="{294A09A9-5501-47C1-A89A-A340965A2BE2}" type="slidenum">
              <a:rPr lang="en-US" smtClean="0"/>
              <a:t>25</a:t>
            </a:fld>
            <a:endParaRPr lang="en-US" dirty="0"/>
          </a:p>
        </p:txBody>
      </p:sp>
      <p:pic>
        <p:nvPicPr>
          <p:cNvPr id="18" name="Picture 17">
            <a:extLst>
              <a:ext uri="{FF2B5EF4-FFF2-40B4-BE49-F238E27FC236}">
                <a16:creationId xmlns:a16="http://schemas.microsoft.com/office/drawing/2014/main" id="{9C03160E-DF3A-FA16-B710-64683482B32F}"/>
              </a:ext>
            </a:extLst>
          </p:cNvPr>
          <p:cNvPicPr>
            <a:picLocks noChangeAspect="1"/>
          </p:cNvPicPr>
          <p:nvPr/>
        </p:nvPicPr>
        <p:blipFill>
          <a:blip r:embed="rId3"/>
          <a:stretch>
            <a:fillRect/>
          </a:stretch>
        </p:blipFill>
        <p:spPr>
          <a:xfrm>
            <a:off x="6172200" y="0"/>
            <a:ext cx="5409543" cy="6858000"/>
          </a:xfrm>
          <a:prstGeom prst="rect">
            <a:avLst/>
          </a:prstGeom>
        </p:spPr>
      </p:pic>
      <p:pic>
        <p:nvPicPr>
          <p:cNvPr id="20" name="Picture 19">
            <a:extLst>
              <a:ext uri="{FF2B5EF4-FFF2-40B4-BE49-F238E27FC236}">
                <a16:creationId xmlns:a16="http://schemas.microsoft.com/office/drawing/2014/main" id="{7E774437-E449-8A7E-F32F-8FA5DB2EB80E}"/>
              </a:ext>
            </a:extLst>
          </p:cNvPr>
          <p:cNvPicPr>
            <a:picLocks noChangeAspect="1"/>
          </p:cNvPicPr>
          <p:nvPr/>
        </p:nvPicPr>
        <p:blipFill>
          <a:blip r:embed="rId4"/>
          <a:stretch>
            <a:fillRect/>
          </a:stretch>
        </p:blipFill>
        <p:spPr>
          <a:xfrm>
            <a:off x="762657" y="0"/>
            <a:ext cx="5409543" cy="6858000"/>
          </a:xfrm>
          <a:prstGeom prst="rect">
            <a:avLst/>
          </a:prstGeom>
        </p:spPr>
      </p:pic>
      <p:sp>
        <p:nvSpPr>
          <p:cNvPr id="16" name="TextBox 15">
            <a:extLst>
              <a:ext uri="{FF2B5EF4-FFF2-40B4-BE49-F238E27FC236}">
                <a16:creationId xmlns:a16="http://schemas.microsoft.com/office/drawing/2014/main" id="{D2F07CB3-6730-D29D-E64B-1DFDBFBDDE8A}"/>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Auto Numeric Node</a:t>
            </a:r>
          </a:p>
        </p:txBody>
      </p:sp>
      <p:sp>
        <p:nvSpPr>
          <p:cNvPr id="14" name="Rectangle 13">
            <a:extLst>
              <a:ext uri="{FF2B5EF4-FFF2-40B4-BE49-F238E27FC236}">
                <a16:creationId xmlns:a16="http://schemas.microsoft.com/office/drawing/2014/main" id="{7BF1C9E5-306E-61F2-575D-98B5E62792AE}"/>
              </a:ext>
            </a:extLst>
          </p:cNvPr>
          <p:cNvSpPr/>
          <p:nvPr/>
        </p:nvSpPr>
        <p:spPr>
          <a:xfrm>
            <a:off x="836613" y="2338389"/>
            <a:ext cx="4365690" cy="148272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5" name="Rectangle 14">
            <a:extLst>
              <a:ext uri="{FF2B5EF4-FFF2-40B4-BE49-F238E27FC236}">
                <a16:creationId xmlns:a16="http://schemas.microsoft.com/office/drawing/2014/main" id="{453331E5-D99E-27A9-1971-FEA75B66F439}"/>
              </a:ext>
            </a:extLst>
          </p:cNvPr>
          <p:cNvSpPr/>
          <p:nvPr/>
        </p:nvSpPr>
        <p:spPr>
          <a:xfrm>
            <a:off x="10164932" y="5854700"/>
            <a:ext cx="1416811" cy="36512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0" name="TextBox 9">
            <a:extLst>
              <a:ext uri="{FF2B5EF4-FFF2-40B4-BE49-F238E27FC236}">
                <a16:creationId xmlns:a16="http://schemas.microsoft.com/office/drawing/2014/main" id="{6756392F-B845-6EEB-B39B-AA8F44750164}"/>
              </a:ext>
            </a:extLst>
          </p:cNvPr>
          <p:cNvSpPr txBox="1"/>
          <p:nvPr/>
        </p:nvSpPr>
        <p:spPr>
          <a:xfrm>
            <a:off x="1971250" y="5176837"/>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Set Conditions</a:t>
            </a:r>
          </a:p>
        </p:txBody>
      </p:sp>
      <p:cxnSp>
        <p:nvCxnSpPr>
          <p:cNvPr id="12" name="Straight Arrow Connector 11">
            <a:extLst>
              <a:ext uri="{FF2B5EF4-FFF2-40B4-BE49-F238E27FC236}">
                <a16:creationId xmlns:a16="http://schemas.microsoft.com/office/drawing/2014/main" id="{49B019A9-B692-857E-D0AC-A50CC233586D}"/>
              </a:ext>
            </a:extLst>
          </p:cNvPr>
          <p:cNvCxnSpPr>
            <a:cxnSpLocks/>
            <a:stCxn id="10" idx="0"/>
            <a:endCxn id="14" idx="2"/>
          </p:cNvCxnSpPr>
          <p:nvPr/>
        </p:nvCxnSpPr>
        <p:spPr>
          <a:xfrm flipV="1">
            <a:off x="3019458" y="3821113"/>
            <a:ext cx="0" cy="135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B3872C-88F5-C92F-5115-F0E55E163E78}"/>
              </a:ext>
            </a:extLst>
          </p:cNvPr>
          <p:cNvCxnSpPr>
            <a:cxnSpLocks/>
            <a:stCxn id="10" idx="3"/>
            <a:endCxn id="15" idx="1"/>
          </p:cNvCxnSpPr>
          <p:nvPr/>
        </p:nvCxnSpPr>
        <p:spPr>
          <a:xfrm>
            <a:off x="4067666" y="5376892"/>
            <a:ext cx="6097266" cy="66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20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7D8A9C4A-2F94-69CC-C1D1-72F7CD1118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7BB9A13-ED21-390D-647B-BA643AA947B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9123B430-A0FF-54A6-CC0A-A2C584C873A8}"/>
              </a:ext>
            </a:extLst>
          </p:cNvPr>
          <p:cNvSpPr>
            <a:spLocks noGrp="1"/>
          </p:cNvSpPr>
          <p:nvPr>
            <p:ph type="sldNum" sz="quarter" idx="12"/>
          </p:nvPr>
        </p:nvSpPr>
        <p:spPr/>
        <p:txBody>
          <a:bodyPr/>
          <a:lstStyle/>
          <a:p>
            <a:fld id="{294A09A9-5501-47C1-A89A-A340965A2BE2}" type="slidenum">
              <a:rPr lang="en-US" smtClean="0"/>
              <a:t>26</a:t>
            </a:fld>
            <a:endParaRPr lang="en-US" dirty="0"/>
          </a:p>
        </p:txBody>
      </p:sp>
      <p:pic>
        <p:nvPicPr>
          <p:cNvPr id="23" name="Picture 22">
            <a:extLst>
              <a:ext uri="{FF2B5EF4-FFF2-40B4-BE49-F238E27FC236}">
                <a16:creationId xmlns:a16="http://schemas.microsoft.com/office/drawing/2014/main" id="{DCEBE8F4-A04D-0C58-AEAC-B510883DF528}"/>
              </a:ext>
            </a:extLst>
          </p:cNvPr>
          <p:cNvPicPr>
            <a:picLocks noChangeAspect="1"/>
          </p:cNvPicPr>
          <p:nvPr/>
        </p:nvPicPr>
        <p:blipFill>
          <a:blip r:embed="rId3"/>
          <a:stretch>
            <a:fillRect/>
          </a:stretch>
        </p:blipFill>
        <p:spPr>
          <a:xfrm>
            <a:off x="4971" y="0"/>
            <a:ext cx="12182058" cy="6858000"/>
          </a:xfrm>
          <a:prstGeom prst="rect">
            <a:avLst/>
          </a:prstGeom>
        </p:spPr>
      </p:pic>
      <p:sp>
        <p:nvSpPr>
          <p:cNvPr id="16" name="TextBox 15">
            <a:extLst>
              <a:ext uri="{FF2B5EF4-FFF2-40B4-BE49-F238E27FC236}">
                <a16:creationId xmlns:a16="http://schemas.microsoft.com/office/drawing/2014/main" id="{D2F07CB3-6730-D29D-E64B-1DFDBFBDDE8A}"/>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grpSp>
        <p:nvGrpSpPr>
          <p:cNvPr id="18" name="Group 17">
            <a:extLst>
              <a:ext uri="{FF2B5EF4-FFF2-40B4-BE49-F238E27FC236}">
                <a16:creationId xmlns:a16="http://schemas.microsoft.com/office/drawing/2014/main" id="{E0579541-BFAB-D8F9-5C94-C1A5346EC8FE}"/>
              </a:ext>
            </a:extLst>
          </p:cNvPr>
          <p:cNvGrpSpPr/>
          <p:nvPr/>
        </p:nvGrpSpPr>
        <p:grpSpPr>
          <a:xfrm>
            <a:off x="3311371" y="2708216"/>
            <a:ext cx="8762260" cy="400110"/>
            <a:chOff x="3311371" y="3384491"/>
            <a:chExt cx="8762260" cy="400110"/>
          </a:xfrm>
        </p:grpSpPr>
        <p:sp>
          <p:nvSpPr>
            <p:cNvPr id="14" name="Rectangle 13">
              <a:extLst>
                <a:ext uri="{FF2B5EF4-FFF2-40B4-BE49-F238E27FC236}">
                  <a16:creationId xmlns:a16="http://schemas.microsoft.com/office/drawing/2014/main" id="{7BF1C9E5-306E-61F2-575D-98B5E62792AE}"/>
                </a:ext>
              </a:extLst>
            </p:cNvPr>
            <p:cNvSpPr/>
            <p:nvPr/>
          </p:nvSpPr>
          <p:spPr>
            <a:xfrm>
              <a:off x="3311371" y="3429000"/>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3" name="TextBox 12">
              <a:extLst>
                <a:ext uri="{FF2B5EF4-FFF2-40B4-BE49-F238E27FC236}">
                  <a16:creationId xmlns:a16="http://schemas.microsoft.com/office/drawing/2014/main" id="{708B8735-3AE9-FDBB-453B-D0AF3C9D688A}"/>
                </a:ext>
              </a:extLst>
            </p:cNvPr>
            <p:cNvSpPr txBox="1"/>
            <p:nvPr/>
          </p:nvSpPr>
          <p:spPr>
            <a:xfrm>
              <a:off x="5365188" y="3384491"/>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CHAID</a:t>
              </a:r>
            </a:p>
          </p:txBody>
        </p:sp>
      </p:grpSp>
      <p:grpSp>
        <p:nvGrpSpPr>
          <p:cNvPr id="19" name="Group 18">
            <a:extLst>
              <a:ext uri="{FF2B5EF4-FFF2-40B4-BE49-F238E27FC236}">
                <a16:creationId xmlns:a16="http://schemas.microsoft.com/office/drawing/2014/main" id="{504DA6E4-3E80-753C-E7DA-ED3C6E233A33}"/>
              </a:ext>
            </a:extLst>
          </p:cNvPr>
          <p:cNvGrpSpPr/>
          <p:nvPr/>
        </p:nvGrpSpPr>
        <p:grpSpPr>
          <a:xfrm>
            <a:off x="3311371" y="3036798"/>
            <a:ext cx="8762260" cy="400110"/>
            <a:chOff x="3311371" y="3998823"/>
            <a:chExt cx="8762260" cy="400110"/>
          </a:xfrm>
        </p:grpSpPr>
        <p:sp>
          <p:nvSpPr>
            <p:cNvPr id="15" name="Rectangle 14">
              <a:extLst>
                <a:ext uri="{FF2B5EF4-FFF2-40B4-BE49-F238E27FC236}">
                  <a16:creationId xmlns:a16="http://schemas.microsoft.com/office/drawing/2014/main" id="{453331E5-D99E-27A9-1971-FEA75B66F439}"/>
                </a:ext>
              </a:extLst>
            </p:cNvPr>
            <p:cNvSpPr/>
            <p:nvPr/>
          </p:nvSpPr>
          <p:spPr>
            <a:xfrm>
              <a:off x="3311371" y="4071298"/>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7" name="TextBox 16">
              <a:extLst>
                <a:ext uri="{FF2B5EF4-FFF2-40B4-BE49-F238E27FC236}">
                  <a16:creationId xmlns:a16="http://schemas.microsoft.com/office/drawing/2014/main" id="{5A0D8E7F-CE8A-885A-D4E7-96AC199EE1D2}"/>
                </a:ext>
              </a:extLst>
            </p:cNvPr>
            <p:cNvSpPr txBox="1"/>
            <p:nvPr/>
          </p:nvSpPr>
          <p:spPr>
            <a:xfrm>
              <a:off x="5365188" y="3998823"/>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Linear</a:t>
              </a:r>
            </a:p>
          </p:txBody>
        </p:sp>
      </p:grpSp>
      <p:grpSp>
        <p:nvGrpSpPr>
          <p:cNvPr id="24" name="Group 23">
            <a:extLst>
              <a:ext uri="{FF2B5EF4-FFF2-40B4-BE49-F238E27FC236}">
                <a16:creationId xmlns:a16="http://schemas.microsoft.com/office/drawing/2014/main" id="{718041BA-241C-2A57-CF87-B5577E0920FB}"/>
              </a:ext>
            </a:extLst>
          </p:cNvPr>
          <p:cNvGrpSpPr/>
          <p:nvPr/>
        </p:nvGrpSpPr>
        <p:grpSpPr>
          <a:xfrm>
            <a:off x="3311371" y="3378841"/>
            <a:ext cx="8762260" cy="400110"/>
            <a:chOff x="3311371" y="3998823"/>
            <a:chExt cx="8762260" cy="400110"/>
          </a:xfrm>
        </p:grpSpPr>
        <p:sp>
          <p:nvSpPr>
            <p:cNvPr id="25" name="Rectangle 24">
              <a:extLst>
                <a:ext uri="{FF2B5EF4-FFF2-40B4-BE49-F238E27FC236}">
                  <a16:creationId xmlns:a16="http://schemas.microsoft.com/office/drawing/2014/main" id="{7814E1F3-BA84-B20D-E178-6B45DEBE06F3}"/>
                </a:ext>
              </a:extLst>
            </p:cNvPr>
            <p:cNvSpPr/>
            <p:nvPr/>
          </p:nvSpPr>
          <p:spPr>
            <a:xfrm>
              <a:off x="3311371" y="4071298"/>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26" name="TextBox 25">
              <a:extLst>
                <a:ext uri="{FF2B5EF4-FFF2-40B4-BE49-F238E27FC236}">
                  <a16:creationId xmlns:a16="http://schemas.microsoft.com/office/drawing/2014/main" id="{9ED7AE49-F4B7-EDF6-5928-B54793CDD487}"/>
                </a:ext>
              </a:extLst>
            </p:cNvPr>
            <p:cNvSpPr txBox="1"/>
            <p:nvPr/>
          </p:nvSpPr>
          <p:spPr>
            <a:xfrm>
              <a:off x="5365188" y="3998823"/>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CART</a:t>
              </a:r>
            </a:p>
          </p:txBody>
        </p:sp>
      </p:grpSp>
    </p:spTree>
    <p:extLst>
      <p:ext uri="{BB962C8B-B14F-4D97-AF65-F5344CB8AC3E}">
        <p14:creationId xmlns:p14="http://schemas.microsoft.com/office/powerpoint/2010/main" val="147992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CHAID</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1</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0.934</a:t>
            </a:r>
          </a:p>
          <a:p>
            <a:r>
              <a:rPr lang="en-SG" dirty="0"/>
              <a:t>Fields used: 21</a:t>
            </a:r>
          </a:p>
          <a:p>
            <a:r>
              <a:rPr lang="en-SG" dirty="0"/>
              <a:t>Relative Error: 0.127</a:t>
            </a:r>
          </a:p>
        </p:txBody>
      </p:sp>
      <p:pic>
        <p:nvPicPr>
          <p:cNvPr id="8" name="Picture 7">
            <a:extLst>
              <a:ext uri="{FF2B5EF4-FFF2-40B4-BE49-F238E27FC236}">
                <a16:creationId xmlns:a16="http://schemas.microsoft.com/office/drawing/2014/main" id="{6D145F57-F26C-7FA4-428D-0C76CC2EFC94}"/>
              </a:ext>
            </a:extLst>
          </p:cNvPr>
          <p:cNvPicPr>
            <a:picLocks noChangeAspect="1"/>
          </p:cNvPicPr>
          <p:nvPr/>
        </p:nvPicPr>
        <p:blipFill>
          <a:blip r:embed="rId3"/>
          <a:stretch>
            <a:fillRect/>
          </a:stretch>
        </p:blipFill>
        <p:spPr>
          <a:xfrm>
            <a:off x="0" y="3757171"/>
            <a:ext cx="12192000" cy="2599179"/>
          </a:xfrm>
          <a:prstGeom prst="rect">
            <a:avLst/>
          </a:prstGeom>
        </p:spPr>
      </p:pic>
      <p:sp>
        <p:nvSpPr>
          <p:cNvPr id="10" name="TextBox 9">
            <a:extLst>
              <a:ext uri="{FF2B5EF4-FFF2-40B4-BE49-F238E27FC236}">
                <a16:creationId xmlns:a16="http://schemas.microsoft.com/office/drawing/2014/main" id="{91DC06DC-947D-160F-3CD9-E29A3A2ECF58}"/>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Without Feature Selection, 49 Features</a:t>
            </a:r>
          </a:p>
        </p:txBody>
      </p:sp>
      <p:sp>
        <p:nvSpPr>
          <p:cNvPr id="11" name="TextBox 10">
            <a:extLst>
              <a:ext uri="{FF2B5EF4-FFF2-40B4-BE49-F238E27FC236}">
                <a16:creationId xmlns:a16="http://schemas.microsoft.com/office/drawing/2014/main" id="{8FEC4CDC-F293-C0A4-FA23-F2F9C4A21654}"/>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spTree>
    <p:extLst>
      <p:ext uri="{BB962C8B-B14F-4D97-AF65-F5344CB8AC3E}">
        <p14:creationId xmlns:p14="http://schemas.microsoft.com/office/powerpoint/2010/main" val="262213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Linear</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2</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28</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0.889</a:t>
            </a:r>
          </a:p>
          <a:p>
            <a:r>
              <a:rPr lang="en-SG" dirty="0"/>
              <a:t>Fields used: 22</a:t>
            </a:r>
          </a:p>
          <a:p>
            <a:r>
              <a:rPr lang="en-SG" dirty="0"/>
              <a:t>Relative Error: 0.21</a:t>
            </a:r>
          </a:p>
        </p:txBody>
      </p:sp>
      <p:pic>
        <p:nvPicPr>
          <p:cNvPr id="10" name="Picture 9">
            <a:extLst>
              <a:ext uri="{FF2B5EF4-FFF2-40B4-BE49-F238E27FC236}">
                <a16:creationId xmlns:a16="http://schemas.microsoft.com/office/drawing/2014/main" id="{378F8467-B47C-E8C1-B0C5-A54817AA1FE6}"/>
              </a:ext>
            </a:extLst>
          </p:cNvPr>
          <p:cNvPicPr>
            <a:picLocks noChangeAspect="1"/>
          </p:cNvPicPr>
          <p:nvPr/>
        </p:nvPicPr>
        <p:blipFill>
          <a:blip r:embed="rId3"/>
          <a:stretch>
            <a:fillRect/>
          </a:stretch>
        </p:blipFill>
        <p:spPr>
          <a:xfrm>
            <a:off x="4743449" y="645445"/>
            <a:ext cx="6354432" cy="5847430"/>
          </a:xfrm>
          <a:prstGeom prst="rect">
            <a:avLst/>
          </a:prstGeom>
        </p:spPr>
      </p:pic>
      <p:sp>
        <p:nvSpPr>
          <p:cNvPr id="11" name="TextBox 10">
            <a:extLst>
              <a:ext uri="{FF2B5EF4-FFF2-40B4-BE49-F238E27FC236}">
                <a16:creationId xmlns:a16="http://schemas.microsoft.com/office/drawing/2014/main" id="{8A0A5E7F-E17D-2388-1FAC-9AB5E25C9657}"/>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Without Feature Selection, 49 Features</a:t>
            </a:r>
          </a:p>
        </p:txBody>
      </p:sp>
      <p:sp>
        <p:nvSpPr>
          <p:cNvPr id="12" name="TextBox 11">
            <a:extLst>
              <a:ext uri="{FF2B5EF4-FFF2-40B4-BE49-F238E27FC236}">
                <a16:creationId xmlns:a16="http://schemas.microsoft.com/office/drawing/2014/main" id="{C4E979AC-E91D-8195-29E0-C927F6D95A7B}"/>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spTree>
    <p:extLst>
      <p:ext uri="{BB962C8B-B14F-4D97-AF65-F5344CB8AC3E}">
        <p14:creationId xmlns:p14="http://schemas.microsoft.com/office/powerpoint/2010/main" val="1653970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CART</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3</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29</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0.885</a:t>
            </a:r>
          </a:p>
          <a:p>
            <a:r>
              <a:rPr lang="en-SG" dirty="0"/>
              <a:t>Fields used: 34</a:t>
            </a:r>
          </a:p>
          <a:p>
            <a:r>
              <a:rPr lang="en-SG" dirty="0"/>
              <a:t>Relative Error: 0.218</a:t>
            </a:r>
          </a:p>
        </p:txBody>
      </p:sp>
      <p:pic>
        <p:nvPicPr>
          <p:cNvPr id="5" name="Picture 4">
            <a:extLst>
              <a:ext uri="{FF2B5EF4-FFF2-40B4-BE49-F238E27FC236}">
                <a16:creationId xmlns:a16="http://schemas.microsoft.com/office/drawing/2014/main" id="{AEE14A5F-D3B9-A2E6-7310-1A736FC15B85}"/>
              </a:ext>
            </a:extLst>
          </p:cNvPr>
          <p:cNvPicPr>
            <a:picLocks noChangeAspect="1"/>
          </p:cNvPicPr>
          <p:nvPr/>
        </p:nvPicPr>
        <p:blipFill>
          <a:blip r:embed="rId3"/>
          <a:stretch>
            <a:fillRect/>
          </a:stretch>
        </p:blipFill>
        <p:spPr>
          <a:xfrm>
            <a:off x="4388385" y="273050"/>
            <a:ext cx="6638390" cy="6584950"/>
          </a:xfrm>
          <a:prstGeom prst="rect">
            <a:avLst/>
          </a:prstGeom>
        </p:spPr>
      </p:pic>
      <p:sp>
        <p:nvSpPr>
          <p:cNvPr id="8" name="TextBox 7">
            <a:extLst>
              <a:ext uri="{FF2B5EF4-FFF2-40B4-BE49-F238E27FC236}">
                <a16:creationId xmlns:a16="http://schemas.microsoft.com/office/drawing/2014/main" id="{81665A8E-8105-F91E-712E-3B0C4223F9B8}"/>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Without Feature Selection, 49 Features</a:t>
            </a:r>
          </a:p>
        </p:txBody>
      </p:sp>
      <p:sp>
        <p:nvSpPr>
          <p:cNvPr id="11" name="TextBox 10">
            <a:extLst>
              <a:ext uri="{FF2B5EF4-FFF2-40B4-BE49-F238E27FC236}">
                <a16:creationId xmlns:a16="http://schemas.microsoft.com/office/drawing/2014/main" id="{BA3FC773-8906-488D-E865-A06426E89B7D}"/>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spTree>
    <p:extLst>
      <p:ext uri="{BB962C8B-B14F-4D97-AF65-F5344CB8AC3E}">
        <p14:creationId xmlns:p14="http://schemas.microsoft.com/office/powerpoint/2010/main" val="80870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r>
              <a:rPr lang="en-US" b="1" dirty="0"/>
              <a:t>Logistics Performance Index</a:t>
            </a:r>
          </a:p>
          <a:p>
            <a:r>
              <a:rPr lang="en-US" b="1" dirty="0"/>
              <a:t>Global Competitiveness</a:t>
            </a:r>
          </a:p>
          <a:p>
            <a:r>
              <a:rPr lang="en-US" b="1" dirty="0"/>
              <a:t>Policy-Making</a:t>
            </a:r>
          </a:p>
          <a:p>
            <a:r>
              <a:rPr lang="en-US" b="1" dirty="0"/>
              <a:t>Social-Economic Parameters</a:t>
            </a:r>
          </a:p>
          <a:p>
            <a:r>
              <a:rPr lang="en-US" b="1" dirty="0"/>
              <a:t>Post-Covid Challenges</a:t>
            </a:r>
          </a:p>
          <a:p>
            <a:r>
              <a:rPr lang="en-US" b="1" dirty="0"/>
              <a:t>Data Mining Models</a:t>
            </a:r>
          </a:p>
          <a:p>
            <a:r>
              <a:rPr lang="en-US" b="1" dirty="0"/>
              <a:t>Prediction Analysis</a:t>
            </a:r>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
        <p:nvSpPr>
          <p:cNvPr id="7" name="Title 1">
            <a:extLst>
              <a:ext uri="{FF2B5EF4-FFF2-40B4-BE49-F238E27FC236}">
                <a16:creationId xmlns:a16="http://schemas.microsoft.com/office/drawing/2014/main" id="{DA098A49-7823-3FE1-F4C6-F3A2F7DC3B78}"/>
              </a:ext>
            </a:extLst>
          </p:cNvPr>
          <p:cNvSpPr txBox="1">
            <a:spLocks/>
          </p:cNvSpPr>
          <p:nvPr/>
        </p:nvSpPr>
        <p:spPr>
          <a:xfrm>
            <a:off x="867339" y="3428999"/>
            <a:ext cx="4434721" cy="19651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r>
              <a:rPr lang="en-SG" sz="1800" dirty="0">
                <a:solidFill>
                  <a:schemeClr val="accent3">
                    <a:lumMod val="20000"/>
                    <a:lumOff val="80000"/>
                  </a:schemeClr>
                </a:solidFill>
                <a:latin typeface="+mn-lt"/>
                <a:cs typeface="Arabic Typesetting" panose="020B0604020202020204" pitchFamily="66" charset="-78"/>
              </a:rPr>
              <a:t>How social-economic parameters relate to Logistics Performance Index</a:t>
            </a:r>
          </a:p>
        </p:txBody>
      </p:sp>
    </p:spTree>
    <p:extLst>
      <p:ext uri="{BB962C8B-B14F-4D97-AF65-F5344CB8AC3E}">
        <p14:creationId xmlns:p14="http://schemas.microsoft.com/office/powerpoint/2010/main" val="1087605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D0FE78-1AED-7004-5494-EBFEDD00B71A}"/>
              </a:ext>
            </a:extLst>
          </p:cNvPr>
          <p:cNvPicPr>
            <a:picLocks noChangeAspect="1"/>
          </p:cNvPicPr>
          <p:nvPr/>
        </p:nvPicPr>
        <p:blipFill>
          <a:blip r:embed="rId3"/>
          <a:stretch>
            <a:fillRect/>
          </a:stretch>
        </p:blipFill>
        <p:spPr>
          <a:xfrm>
            <a:off x="4971" y="0"/>
            <a:ext cx="12182058" cy="6858000"/>
          </a:xfrm>
          <a:prstGeom prst="rect">
            <a:avLst/>
          </a:prstGeom>
        </p:spPr>
      </p:pic>
      <p:sp>
        <p:nvSpPr>
          <p:cNvPr id="16" name="TextBox 15">
            <a:extLst>
              <a:ext uri="{FF2B5EF4-FFF2-40B4-BE49-F238E27FC236}">
                <a16:creationId xmlns:a16="http://schemas.microsoft.com/office/drawing/2014/main" id="{D2F07CB3-6730-D29D-E64B-1DFDBFBDDE8A}"/>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grpSp>
        <p:nvGrpSpPr>
          <p:cNvPr id="18" name="Group 17">
            <a:extLst>
              <a:ext uri="{FF2B5EF4-FFF2-40B4-BE49-F238E27FC236}">
                <a16:creationId xmlns:a16="http://schemas.microsoft.com/office/drawing/2014/main" id="{E0579541-BFAB-D8F9-5C94-C1A5346EC8FE}"/>
              </a:ext>
            </a:extLst>
          </p:cNvPr>
          <p:cNvGrpSpPr/>
          <p:nvPr/>
        </p:nvGrpSpPr>
        <p:grpSpPr>
          <a:xfrm>
            <a:off x="3311371" y="2374841"/>
            <a:ext cx="8762260" cy="400110"/>
            <a:chOff x="3311371" y="3384491"/>
            <a:chExt cx="8762260" cy="400110"/>
          </a:xfrm>
        </p:grpSpPr>
        <p:sp>
          <p:nvSpPr>
            <p:cNvPr id="14" name="Rectangle 13">
              <a:extLst>
                <a:ext uri="{FF2B5EF4-FFF2-40B4-BE49-F238E27FC236}">
                  <a16:creationId xmlns:a16="http://schemas.microsoft.com/office/drawing/2014/main" id="{7BF1C9E5-306E-61F2-575D-98B5E62792AE}"/>
                </a:ext>
              </a:extLst>
            </p:cNvPr>
            <p:cNvSpPr/>
            <p:nvPr/>
          </p:nvSpPr>
          <p:spPr>
            <a:xfrm>
              <a:off x="3311371" y="3429000"/>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3" name="TextBox 12">
              <a:extLst>
                <a:ext uri="{FF2B5EF4-FFF2-40B4-BE49-F238E27FC236}">
                  <a16:creationId xmlns:a16="http://schemas.microsoft.com/office/drawing/2014/main" id="{708B8735-3AE9-FDBB-453B-D0AF3C9D688A}"/>
                </a:ext>
              </a:extLst>
            </p:cNvPr>
            <p:cNvSpPr txBox="1"/>
            <p:nvPr/>
          </p:nvSpPr>
          <p:spPr>
            <a:xfrm>
              <a:off x="5365188" y="3384491"/>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CHAID</a:t>
              </a:r>
            </a:p>
          </p:txBody>
        </p:sp>
      </p:grpSp>
      <p:grpSp>
        <p:nvGrpSpPr>
          <p:cNvPr id="19" name="Group 18">
            <a:extLst>
              <a:ext uri="{FF2B5EF4-FFF2-40B4-BE49-F238E27FC236}">
                <a16:creationId xmlns:a16="http://schemas.microsoft.com/office/drawing/2014/main" id="{504DA6E4-3E80-753C-E7DA-ED3C6E233A33}"/>
              </a:ext>
            </a:extLst>
          </p:cNvPr>
          <p:cNvGrpSpPr/>
          <p:nvPr/>
        </p:nvGrpSpPr>
        <p:grpSpPr>
          <a:xfrm>
            <a:off x="3311371" y="2703423"/>
            <a:ext cx="8762260" cy="400110"/>
            <a:chOff x="3311371" y="3998823"/>
            <a:chExt cx="8762260" cy="400110"/>
          </a:xfrm>
        </p:grpSpPr>
        <p:sp>
          <p:nvSpPr>
            <p:cNvPr id="15" name="Rectangle 14">
              <a:extLst>
                <a:ext uri="{FF2B5EF4-FFF2-40B4-BE49-F238E27FC236}">
                  <a16:creationId xmlns:a16="http://schemas.microsoft.com/office/drawing/2014/main" id="{453331E5-D99E-27A9-1971-FEA75B66F439}"/>
                </a:ext>
              </a:extLst>
            </p:cNvPr>
            <p:cNvSpPr/>
            <p:nvPr/>
          </p:nvSpPr>
          <p:spPr>
            <a:xfrm>
              <a:off x="3311371" y="4071298"/>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17" name="TextBox 16">
              <a:extLst>
                <a:ext uri="{FF2B5EF4-FFF2-40B4-BE49-F238E27FC236}">
                  <a16:creationId xmlns:a16="http://schemas.microsoft.com/office/drawing/2014/main" id="{5A0D8E7F-CE8A-885A-D4E7-96AC199EE1D2}"/>
                </a:ext>
              </a:extLst>
            </p:cNvPr>
            <p:cNvSpPr txBox="1"/>
            <p:nvPr/>
          </p:nvSpPr>
          <p:spPr>
            <a:xfrm>
              <a:off x="5365188" y="3998823"/>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Linear</a:t>
              </a:r>
            </a:p>
          </p:txBody>
        </p:sp>
      </p:grpSp>
      <p:grpSp>
        <p:nvGrpSpPr>
          <p:cNvPr id="24" name="Group 23">
            <a:extLst>
              <a:ext uri="{FF2B5EF4-FFF2-40B4-BE49-F238E27FC236}">
                <a16:creationId xmlns:a16="http://schemas.microsoft.com/office/drawing/2014/main" id="{718041BA-241C-2A57-CF87-B5577E0920FB}"/>
              </a:ext>
            </a:extLst>
          </p:cNvPr>
          <p:cNvGrpSpPr/>
          <p:nvPr/>
        </p:nvGrpSpPr>
        <p:grpSpPr>
          <a:xfrm>
            <a:off x="3311371" y="3045466"/>
            <a:ext cx="8762260" cy="400110"/>
            <a:chOff x="3311371" y="3998823"/>
            <a:chExt cx="8762260" cy="400110"/>
          </a:xfrm>
        </p:grpSpPr>
        <p:sp>
          <p:nvSpPr>
            <p:cNvPr id="25" name="Rectangle 24">
              <a:extLst>
                <a:ext uri="{FF2B5EF4-FFF2-40B4-BE49-F238E27FC236}">
                  <a16:creationId xmlns:a16="http://schemas.microsoft.com/office/drawing/2014/main" id="{7814E1F3-BA84-B20D-E178-6B45DEBE06F3}"/>
                </a:ext>
              </a:extLst>
            </p:cNvPr>
            <p:cNvSpPr/>
            <p:nvPr/>
          </p:nvSpPr>
          <p:spPr>
            <a:xfrm>
              <a:off x="3311371" y="4071298"/>
              <a:ext cx="8762260" cy="29074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
          <p:nvSpPr>
            <p:cNvPr id="26" name="TextBox 25">
              <a:extLst>
                <a:ext uri="{FF2B5EF4-FFF2-40B4-BE49-F238E27FC236}">
                  <a16:creationId xmlns:a16="http://schemas.microsoft.com/office/drawing/2014/main" id="{9ED7AE49-F4B7-EDF6-5928-B54793CDD487}"/>
                </a:ext>
              </a:extLst>
            </p:cNvPr>
            <p:cNvSpPr txBox="1"/>
            <p:nvPr/>
          </p:nvSpPr>
          <p:spPr>
            <a:xfrm>
              <a:off x="5365188" y="3998823"/>
              <a:ext cx="2096416" cy="400110"/>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CART</a:t>
              </a:r>
            </a:p>
          </p:txBody>
        </p:sp>
      </p:grpSp>
      <p:sp>
        <p:nvSpPr>
          <p:cNvPr id="11" name="TextBox 10">
            <a:extLst>
              <a:ext uri="{FF2B5EF4-FFF2-40B4-BE49-F238E27FC236}">
                <a16:creationId xmlns:a16="http://schemas.microsoft.com/office/drawing/2014/main" id="{89E35ED5-396A-8F74-315E-59AC0E0D204E}"/>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 Feature Selection, 39 Features</a:t>
            </a:r>
          </a:p>
        </p:txBody>
      </p:sp>
    </p:spTree>
    <p:extLst>
      <p:ext uri="{BB962C8B-B14F-4D97-AF65-F5344CB8AC3E}">
        <p14:creationId xmlns:p14="http://schemas.microsoft.com/office/powerpoint/2010/main" val="2522329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CHAID</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1</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31</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0.877</a:t>
            </a:r>
          </a:p>
          <a:p>
            <a:r>
              <a:rPr lang="en-SG" dirty="0"/>
              <a:t>Fields used: 18</a:t>
            </a:r>
          </a:p>
          <a:p>
            <a:r>
              <a:rPr lang="en-SG" dirty="0"/>
              <a:t>Relative Error: 0.238</a:t>
            </a:r>
          </a:p>
        </p:txBody>
      </p:sp>
      <p:sp>
        <p:nvSpPr>
          <p:cNvPr id="4" name="TextBox 3">
            <a:extLst>
              <a:ext uri="{FF2B5EF4-FFF2-40B4-BE49-F238E27FC236}">
                <a16:creationId xmlns:a16="http://schemas.microsoft.com/office/drawing/2014/main" id="{DA5FF205-F706-AA25-8B93-B6DAA63A4D90}"/>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 Feature Selection, 39 Features</a:t>
            </a:r>
          </a:p>
        </p:txBody>
      </p:sp>
      <p:sp>
        <p:nvSpPr>
          <p:cNvPr id="5" name="TextBox 4">
            <a:extLst>
              <a:ext uri="{FF2B5EF4-FFF2-40B4-BE49-F238E27FC236}">
                <a16:creationId xmlns:a16="http://schemas.microsoft.com/office/drawing/2014/main" id="{2F9A28BC-2F1A-AB67-B51C-992B405AE5EB}"/>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pic>
        <p:nvPicPr>
          <p:cNvPr id="10" name="Picture 9">
            <a:extLst>
              <a:ext uri="{FF2B5EF4-FFF2-40B4-BE49-F238E27FC236}">
                <a16:creationId xmlns:a16="http://schemas.microsoft.com/office/drawing/2014/main" id="{448C60EF-B0F8-524F-2323-0E790D40243D}"/>
              </a:ext>
            </a:extLst>
          </p:cNvPr>
          <p:cNvPicPr>
            <a:picLocks noChangeAspect="1"/>
          </p:cNvPicPr>
          <p:nvPr/>
        </p:nvPicPr>
        <p:blipFill>
          <a:blip r:embed="rId3"/>
          <a:stretch>
            <a:fillRect/>
          </a:stretch>
        </p:blipFill>
        <p:spPr>
          <a:xfrm>
            <a:off x="0" y="3798019"/>
            <a:ext cx="12192000" cy="2614761"/>
          </a:xfrm>
          <a:prstGeom prst="rect">
            <a:avLst/>
          </a:prstGeom>
        </p:spPr>
      </p:pic>
    </p:spTree>
    <p:extLst>
      <p:ext uri="{BB962C8B-B14F-4D97-AF65-F5344CB8AC3E}">
        <p14:creationId xmlns:p14="http://schemas.microsoft.com/office/powerpoint/2010/main" val="1335872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Linear</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2</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32</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0.889</a:t>
            </a:r>
          </a:p>
          <a:p>
            <a:r>
              <a:rPr lang="en-SG" dirty="0"/>
              <a:t>Fields used: 22</a:t>
            </a:r>
          </a:p>
          <a:p>
            <a:r>
              <a:rPr lang="en-SG" dirty="0"/>
              <a:t>Relative Error: 0.21</a:t>
            </a:r>
          </a:p>
        </p:txBody>
      </p:sp>
      <p:sp>
        <p:nvSpPr>
          <p:cNvPr id="5" name="TextBox 4">
            <a:extLst>
              <a:ext uri="{FF2B5EF4-FFF2-40B4-BE49-F238E27FC236}">
                <a16:creationId xmlns:a16="http://schemas.microsoft.com/office/drawing/2014/main" id="{6E10EA11-854B-21C6-3B08-87A08392F969}"/>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pic>
        <p:nvPicPr>
          <p:cNvPr id="8" name="Picture 7">
            <a:extLst>
              <a:ext uri="{FF2B5EF4-FFF2-40B4-BE49-F238E27FC236}">
                <a16:creationId xmlns:a16="http://schemas.microsoft.com/office/drawing/2014/main" id="{FA15AD11-9F36-DEB4-E618-AAB96EF6550B}"/>
              </a:ext>
            </a:extLst>
          </p:cNvPr>
          <p:cNvPicPr>
            <a:picLocks noChangeAspect="1"/>
          </p:cNvPicPr>
          <p:nvPr/>
        </p:nvPicPr>
        <p:blipFill>
          <a:blip r:embed="rId3"/>
          <a:stretch>
            <a:fillRect/>
          </a:stretch>
        </p:blipFill>
        <p:spPr>
          <a:xfrm>
            <a:off x="4743449" y="853396"/>
            <a:ext cx="6249990" cy="5693142"/>
          </a:xfrm>
          <a:prstGeom prst="rect">
            <a:avLst/>
          </a:prstGeom>
        </p:spPr>
      </p:pic>
      <p:sp>
        <p:nvSpPr>
          <p:cNvPr id="4" name="TextBox 3">
            <a:extLst>
              <a:ext uri="{FF2B5EF4-FFF2-40B4-BE49-F238E27FC236}">
                <a16:creationId xmlns:a16="http://schemas.microsoft.com/office/drawing/2014/main" id="{F30C4C83-3CC9-7DC1-13C0-CB783E050F81}"/>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 Feature Selection, 39 Features</a:t>
            </a:r>
          </a:p>
        </p:txBody>
      </p:sp>
    </p:spTree>
    <p:extLst>
      <p:ext uri="{BB962C8B-B14F-4D97-AF65-F5344CB8AC3E}">
        <p14:creationId xmlns:p14="http://schemas.microsoft.com/office/powerpoint/2010/main" val="2768386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E1DE-19D3-847B-9934-4F338CA8CDB0}"/>
              </a:ext>
            </a:extLst>
          </p:cNvPr>
          <p:cNvSpPr>
            <a:spLocks noGrp="1"/>
          </p:cNvSpPr>
          <p:nvPr>
            <p:ph type="title"/>
          </p:nvPr>
        </p:nvSpPr>
        <p:spPr/>
        <p:txBody>
          <a:bodyPr/>
          <a:lstStyle/>
          <a:p>
            <a:r>
              <a:rPr lang="en-SG" dirty="0"/>
              <a:t>CART</a:t>
            </a:r>
          </a:p>
        </p:txBody>
      </p:sp>
      <p:sp>
        <p:nvSpPr>
          <p:cNvPr id="3" name="Text Placeholder 2">
            <a:extLst>
              <a:ext uri="{FF2B5EF4-FFF2-40B4-BE49-F238E27FC236}">
                <a16:creationId xmlns:a16="http://schemas.microsoft.com/office/drawing/2014/main" id="{DE155B33-6A49-C69A-859D-942D90E67C69}"/>
              </a:ext>
            </a:extLst>
          </p:cNvPr>
          <p:cNvSpPr>
            <a:spLocks noGrp="1"/>
          </p:cNvSpPr>
          <p:nvPr>
            <p:ph type="body" idx="1"/>
          </p:nvPr>
        </p:nvSpPr>
        <p:spPr/>
        <p:txBody>
          <a:bodyPr/>
          <a:lstStyle/>
          <a:p>
            <a:r>
              <a:rPr lang="en-SG" dirty="0"/>
              <a:t>Interesting Model 3</a:t>
            </a:r>
          </a:p>
        </p:txBody>
      </p:sp>
      <p:sp>
        <p:nvSpPr>
          <p:cNvPr id="9" name="Slide Number Placeholder 8">
            <a:extLst>
              <a:ext uri="{FF2B5EF4-FFF2-40B4-BE49-F238E27FC236}">
                <a16:creationId xmlns:a16="http://schemas.microsoft.com/office/drawing/2014/main" id="{5E8CC956-37FF-EB77-B2D0-8240CE3775AA}"/>
              </a:ext>
            </a:extLst>
          </p:cNvPr>
          <p:cNvSpPr>
            <a:spLocks noGrp="1"/>
          </p:cNvSpPr>
          <p:nvPr>
            <p:ph type="sldNum" sz="quarter" idx="12"/>
          </p:nvPr>
        </p:nvSpPr>
        <p:spPr/>
        <p:txBody>
          <a:bodyPr/>
          <a:lstStyle/>
          <a:p>
            <a:fld id="{294A09A9-5501-47C1-A89A-A340965A2BE2}" type="slidenum">
              <a:rPr lang="en-US" smtClean="0"/>
              <a:t>33</a:t>
            </a:fld>
            <a:endParaRPr lang="en-US" dirty="0"/>
          </a:p>
        </p:txBody>
      </p:sp>
      <p:sp>
        <p:nvSpPr>
          <p:cNvPr id="18" name="Content Placeholder 17">
            <a:extLst>
              <a:ext uri="{FF2B5EF4-FFF2-40B4-BE49-F238E27FC236}">
                <a16:creationId xmlns:a16="http://schemas.microsoft.com/office/drawing/2014/main" id="{0D07E399-3349-EAFB-1F8D-209F7832BF79}"/>
              </a:ext>
            </a:extLst>
          </p:cNvPr>
          <p:cNvSpPr>
            <a:spLocks noGrp="1"/>
          </p:cNvSpPr>
          <p:nvPr>
            <p:ph sz="half" idx="2"/>
          </p:nvPr>
        </p:nvSpPr>
        <p:spPr/>
        <p:txBody>
          <a:bodyPr/>
          <a:lstStyle/>
          <a:p>
            <a:r>
              <a:rPr lang="en-SG" dirty="0"/>
              <a:t>Correlation: 0.864</a:t>
            </a:r>
          </a:p>
          <a:p>
            <a:r>
              <a:rPr lang="en-SG" dirty="0"/>
              <a:t>Fields used: 31</a:t>
            </a:r>
          </a:p>
          <a:p>
            <a:r>
              <a:rPr lang="en-SG" dirty="0"/>
              <a:t>Relative Error: 0.255</a:t>
            </a:r>
          </a:p>
        </p:txBody>
      </p:sp>
      <p:pic>
        <p:nvPicPr>
          <p:cNvPr id="5" name="Picture 4">
            <a:extLst>
              <a:ext uri="{FF2B5EF4-FFF2-40B4-BE49-F238E27FC236}">
                <a16:creationId xmlns:a16="http://schemas.microsoft.com/office/drawing/2014/main" id="{AEE14A5F-D3B9-A2E6-7310-1A736FC15B85}"/>
              </a:ext>
            </a:extLst>
          </p:cNvPr>
          <p:cNvPicPr>
            <a:picLocks noChangeAspect="1"/>
          </p:cNvPicPr>
          <p:nvPr/>
        </p:nvPicPr>
        <p:blipFill>
          <a:blip r:embed="rId3"/>
          <a:stretch>
            <a:fillRect/>
          </a:stretch>
        </p:blipFill>
        <p:spPr>
          <a:xfrm>
            <a:off x="4388385" y="273050"/>
            <a:ext cx="6638390" cy="6584950"/>
          </a:xfrm>
          <a:prstGeom prst="rect">
            <a:avLst/>
          </a:prstGeom>
        </p:spPr>
      </p:pic>
      <p:sp>
        <p:nvSpPr>
          <p:cNvPr id="4" name="TextBox 3">
            <a:extLst>
              <a:ext uri="{FF2B5EF4-FFF2-40B4-BE49-F238E27FC236}">
                <a16:creationId xmlns:a16="http://schemas.microsoft.com/office/drawing/2014/main" id="{8CB08C66-3C46-71E2-2498-A8F26C33F7F5}"/>
              </a:ext>
            </a:extLst>
          </p:cNvPr>
          <p:cNvSpPr txBox="1"/>
          <p:nvPr/>
        </p:nvSpPr>
        <p:spPr>
          <a:xfrm>
            <a:off x="9119494" y="523220"/>
            <a:ext cx="3072506" cy="707886"/>
          </a:xfrm>
          <a:prstGeom prst="rect">
            <a:avLst/>
          </a:prstGeom>
          <a:solidFill>
            <a:schemeClr val="accent1">
              <a:lumMod val="20000"/>
              <a:lumOff val="80000"/>
            </a:schemeClr>
          </a:solidFill>
          <a:ln>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en-SG" sz="2000" b="1" dirty="0"/>
              <a:t>With Feature Selection, 39 Features</a:t>
            </a:r>
          </a:p>
        </p:txBody>
      </p:sp>
      <p:sp>
        <p:nvSpPr>
          <p:cNvPr id="8" name="TextBox 7">
            <a:extLst>
              <a:ext uri="{FF2B5EF4-FFF2-40B4-BE49-F238E27FC236}">
                <a16:creationId xmlns:a16="http://schemas.microsoft.com/office/drawing/2014/main" id="{703B6A58-3284-8B7C-232E-A713D3E02874}"/>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Models Generated</a:t>
            </a:r>
          </a:p>
        </p:txBody>
      </p:sp>
    </p:spTree>
    <p:extLst>
      <p:ext uri="{BB962C8B-B14F-4D97-AF65-F5344CB8AC3E}">
        <p14:creationId xmlns:p14="http://schemas.microsoft.com/office/powerpoint/2010/main" val="162822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Analysis Node </a:t>
            </a:r>
            <a:r>
              <a:rPr lang="en-US" b="1" dirty="0"/>
              <a:t>| </a:t>
            </a:r>
            <a:r>
              <a:rPr lang="en-US" b="1" dirty="0">
                <a:solidFill>
                  <a:srgbClr val="FFFF00"/>
                </a:solidFill>
              </a:rPr>
              <a:t>Results</a:t>
            </a:r>
            <a:r>
              <a:rPr lang="en-US" b="1" dirty="0"/>
              <a:t> | </a:t>
            </a:r>
            <a:r>
              <a:rPr lang="en-US" b="1" dirty="0">
                <a:solidFill>
                  <a:srgbClr val="FFFF00"/>
                </a:solidFill>
              </a:rPr>
              <a:t>CHAID</a:t>
            </a:r>
            <a:r>
              <a:rPr lang="en-US" b="1" dirty="0"/>
              <a:t> | </a:t>
            </a:r>
            <a:r>
              <a:rPr lang="en-US" b="1" dirty="0">
                <a:solidFill>
                  <a:srgbClr val="FFFF00"/>
                </a:solidFill>
              </a:rPr>
              <a:t>Linear</a:t>
            </a:r>
            <a:r>
              <a:rPr lang="en-US" b="1" dirty="0"/>
              <a:t> | </a:t>
            </a:r>
            <a:r>
              <a:rPr lang="en-US" b="1" dirty="0">
                <a:solidFill>
                  <a:srgbClr val="FFFF00"/>
                </a:solidFill>
              </a:rPr>
              <a:t>CART</a:t>
            </a:r>
          </a:p>
        </p:txBody>
      </p:sp>
    </p:spTree>
    <p:extLst>
      <p:ext uri="{BB962C8B-B14F-4D97-AF65-F5344CB8AC3E}">
        <p14:creationId xmlns:p14="http://schemas.microsoft.com/office/powerpoint/2010/main" val="148235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Analysis Node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316038" y="1690688"/>
            <a:ext cx="1455737" cy="823912"/>
          </a:xfrm>
        </p:spPr>
        <p:txBody>
          <a:bodyPr/>
          <a:lstStyle/>
          <a:p>
            <a:pPr algn="ctr"/>
            <a:r>
              <a:rPr lang="en-US" dirty="0"/>
              <a:t>CART</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35</a:t>
            </a:fld>
            <a:endParaRPr lang="en-US" dirty="0"/>
          </a:p>
        </p:txBody>
      </p:sp>
      <p:sp>
        <p:nvSpPr>
          <p:cNvPr id="9" name="TextBox 8">
            <a:extLst>
              <a:ext uri="{FF2B5EF4-FFF2-40B4-BE49-F238E27FC236}">
                <a16:creationId xmlns:a16="http://schemas.microsoft.com/office/drawing/2014/main" id="{8818C32C-F253-9934-A04C-8874747FA8EE}"/>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Without Feature Selection</a:t>
            </a:r>
          </a:p>
        </p:txBody>
      </p:sp>
      <p:sp>
        <p:nvSpPr>
          <p:cNvPr id="18" name="Text Placeholder 2">
            <a:extLst>
              <a:ext uri="{FF2B5EF4-FFF2-40B4-BE49-F238E27FC236}">
                <a16:creationId xmlns:a16="http://schemas.microsoft.com/office/drawing/2014/main" id="{F1DC3277-0A72-0038-3791-DDEB77152967}"/>
              </a:ext>
            </a:extLst>
          </p:cNvPr>
          <p:cNvSpPr txBox="1">
            <a:spLocks/>
          </p:cNvSpPr>
          <p:nvPr/>
        </p:nvSpPr>
        <p:spPr>
          <a:xfrm>
            <a:off x="5368131" y="1643857"/>
            <a:ext cx="145573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Linear</a:t>
            </a:r>
          </a:p>
        </p:txBody>
      </p:sp>
      <p:sp>
        <p:nvSpPr>
          <p:cNvPr id="19" name="Text Placeholder 2">
            <a:extLst>
              <a:ext uri="{FF2B5EF4-FFF2-40B4-BE49-F238E27FC236}">
                <a16:creationId xmlns:a16="http://schemas.microsoft.com/office/drawing/2014/main" id="{36560858-EB0F-AF19-72EB-856651624666}"/>
              </a:ext>
            </a:extLst>
          </p:cNvPr>
          <p:cNvSpPr txBox="1">
            <a:spLocks/>
          </p:cNvSpPr>
          <p:nvPr/>
        </p:nvSpPr>
        <p:spPr>
          <a:xfrm>
            <a:off x="9254331" y="1643857"/>
            <a:ext cx="145573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CHAID</a:t>
            </a:r>
          </a:p>
        </p:txBody>
      </p:sp>
      <p:pic>
        <p:nvPicPr>
          <p:cNvPr id="5" name="Picture 4">
            <a:extLst>
              <a:ext uri="{FF2B5EF4-FFF2-40B4-BE49-F238E27FC236}">
                <a16:creationId xmlns:a16="http://schemas.microsoft.com/office/drawing/2014/main" id="{9A0596F5-3639-1FF7-6393-0471073ED9A7}"/>
              </a:ext>
            </a:extLst>
          </p:cNvPr>
          <p:cNvPicPr>
            <a:picLocks noChangeAspect="1"/>
          </p:cNvPicPr>
          <p:nvPr/>
        </p:nvPicPr>
        <p:blipFill>
          <a:blip r:embed="rId3"/>
          <a:stretch>
            <a:fillRect/>
          </a:stretch>
        </p:blipFill>
        <p:spPr>
          <a:xfrm>
            <a:off x="-1" y="2706550"/>
            <a:ext cx="12192000" cy="3374046"/>
          </a:xfrm>
          <a:prstGeom prst="rect">
            <a:avLst/>
          </a:prstGeom>
        </p:spPr>
      </p:pic>
      <p:sp>
        <p:nvSpPr>
          <p:cNvPr id="7" name="Rectangle 6">
            <a:extLst>
              <a:ext uri="{FF2B5EF4-FFF2-40B4-BE49-F238E27FC236}">
                <a16:creationId xmlns:a16="http://schemas.microsoft.com/office/drawing/2014/main" id="{88C8F349-B871-0EB1-AA28-C24F0A6C11DD}"/>
              </a:ext>
            </a:extLst>
          </p:cNvPr>
          <p:cNvSpPr/>
          <p:nvPr/>
        </p:nvSpPr>
        <p:spPr>
          <a:xfrm>
            <a:off x="9293257" y="2049082"/>
            <a:ext cx="1416811" cy="36512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Tree>
    <p:extLst>
      <p:ext uri="{BB962C8B-B14F-4D97-AF65-F5344CB8AC3E}">
        <p14:creationId xmlns:p14="http://schemas.microsoft.com/office/powerpoint/2010/main" val="280212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Analysis Node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316038" y="1690688"/>
            <a:ext cx="1455737" cy="823912"/>
          </a:xfrm>
        </p:spPr>
        <p:txBody>
          <a:bodyPr/>
          <a:lstStyle/>
          <a:p>
            <a:pPr algn="ctr"/>
            <a:r>
              <a:rPr lang="en-US" dirty="0"/>
              <a:t>CART</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36</a:t>
            </a:fld>
            <a:endParaRPr lang="en-US" dirty="0"/>
          </a:p>
        </p:txBody>
      </p:sp>
      <p:pic>
        <p:nvPicPr>
          <p:cNvPr id="8" name="Picture 7">
            <a:extLst>
              <a:ext uri="{FF2B5EF4-FFF2-40B4-BE49-F238E27FC236}">
                <a16:creationId xmlns:a16="http://schemas.microsoft.com/office/drawing/2014/main" id="{B8AB515F-2148-69AC-5176-FBD292F46061}"/>
              </a:ext>
            </a:extLst>
          </p:cNvPr>
          <p:cNvPicPr>
            <a:picLocks noChangeAspect="1"/>
          </p:cNvPicPr>
          <p:nvPr/>
        </p:nvPicPr>
        <p:blipFill>
          <a:blip r:embed="rId3"/>
          <a:stretch>
            <a:fillRect/>
          </a:stretch>
        </p:blipFill>
        <p:spPr>
          <a:xfrm>
            <a:off x="0" y="2678938"/>
            <a:ext cx="12192000" cy="3347975"/>
          </a:xfrm>
          <a:prstGeom prst="rect">
            <a:avLst/>
          </a:prstGeom>
        </p:spPr>
      </p:pic>
      <p:sp>
        <p:nvSpPr>
          <p:cNvPr id="9" name="TextBox 8">
            <a:extLst>
              <a:ext uri="{FF2B5EF4-FFF2-40B4-BE49-F238E27FC236}">
                <a16:creationId xmlns:a16="http://schemas.microsoft.com/office/drawing/2014/main" id="{8818C32C-F253-9934-A04C-8874747FA8EE}"/>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With Feature Selection</a:t>
            </a:r>
          </a:p>
        </p:txBody>
      </p:sp>
      <p:sp>
        <p:nvSpPr>
          <p:cNvPr id="18" name="Text Placeholder 2">
            <a:extLst>
              <a:ext uri="{FF2B5EF4-FFF2-40B4-BE49-F238E27FC236}">
                <a16:creationId xmlns:a16="http://schemas.microsoft.com/office/drawing/2014/main" id="{F1DC3277-0A72-0038-3791-DDEB77152967}"/>
              </a:ext>
            </a:extLst>
          </p:cNvPr>
          <p:cNvSpPr txBox="1">
            <a:spLocks/>
          </p:cNvSpPr>
          <p:nvPr/>
        </p:nvSpPr>
        <p:spPr>
          <a:xfrm>
            <a:off x="5368131" y="1643857"/>
            <a:ext cx="145573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Linear</a:t>
            </a:r>
          </a:p>
        </p:txBody>
      </p:sp>
      <p:sp>
        <p:nvSpPr>
          <p:cNvPr id="19" name="Text Placeholder 2">
            <a:extLst>
              <a:ext uri="{FF2B5EF4-FFF2-40B4-BE49-F238E27FC236}">
                <a16:creationId xmlns:a16="http://schemas.microsoft.com/office/drawing/2014/main" id="{36560858-EB0F-AF19-72EB-856651624666}"/>
              </a:ext>
            </a:extLst>
          </p:cNvPr>
          <p:cNvSpPr txBox="1">
            <a:spLocks/>
          </p:cNvSpPr>
          <p:nvPr/>
        </p:nvSpPr>
        <p:spPr>
          <a:xfrm>
            <a:off x="9254331" y="1643857"/>
            <a:ext cx="145573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CHAID</a:t>
            </a:r>
          </a:p>
        </p:txBody>
      </p:sp>
      <p:sp>
        <p:nvSpPr>
          <p:cNvPr id="20" name="Rectangle 19">
            <a:extLst>
              <a:ext uri="{FF2B5EF4-FFF2-40B4-BE49-F238E27FC236}">
                <a16:creationId xmlns:a16="http://schemas.microsoft.com/office/drawing/2014/main" id="{538C6425-0FEA-87B1-FCF7-1E11E490FBCE}"/>
              </a:ext>
            </a:extLst>
          </p:cNvPr>
          <p:cNvSpPr/>
          <p:nvPr/>
        </p:nvSpPr>
        <p:spPr>
          <a:xfrm>
            <a:off x="9293257" y="2049082"/>
            <a:ext cx="1416811" cy="36512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SG"/>
          </a:p>
        </p:txBody>
      </p:sp>
    </p:spTree>
    <p:extLst>
      <p:ext uri="{BB962C8B-B14F-4D97-AF65-F5344CB8AC3E}">
        <p14:creationId xmlns:p14="http://schemas.microsoft.com/office/powerpoint/2010/main" val="4104124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Results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SG" sz="2400" b="1" u="none" strike="noStrike" dirty="0">
                <a:solidFill>
                  <a:schemeClr val="accent2"/>
                </a:solidFill>
                <a:effectLst/>
              </a:rPr>
              <a:t>Without</a:t>
            </a:r>
            <a:r>
              <a:rPr lang="en-SG" sz="2400" b="1" u="none" strike="noStrike" dirty="0">
                <a:solidFill>
                  <a:srgbClr val="000000"/>
                </a:solidFill>
                <a:effectLst/>
              </a:rPr>
              <a:t> Feature Selection</a:t>
            </a:r>
            <a:endParaRPr lang="en-SG" sz="2400" b="1" i="0" u="none" strike="noStrike" dirty="0">
              <a:solidFill>
                <a:srgbClr val="000000"/>
              </a:solidFill>
              <a:effectLst/>
              <a:latin typeface="Calibri" panose="020F0502020204030204" pitchFamily="34" charset="0"/>
            </a:endParaRP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SG" sz="2400" b="1" u="none" strike="noStrike" dirty="0">
                <a:solidFill>
                  <a:srgbClr val="000000"/>
                </a:solidFill>
                <a:effectLst/>
              </a:rPr>
              <a:t>Feature Selection</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37</a:t>
            </a:fld>
            <a:endParaRPr lang="en-US" dirty="0"/>
          </a:p>
        </p:txBody>
      </p:sp>
      <p:graphicFrame>
        <p:nvGraphicFramePr>
          <p:cNvPr id="10" name="Table 10">
            <a:extLst>
              <a:ext uri="{FF2B5EF4-FFF2-40B4-BE49-F238E27FC236}">
                <a16:creationId xmlns:a16="http://schemas.microsoft.com/office/drawing/2014/main" id="{C5A7ABAD-9234-B61D-3FC4-4D9BC9322863}"/>
              </a:ext>
            </a:extLst>
          </p:cNvPr>
          <p:cNvGraphicFramePr>
            <a:graphicFrameLocks noGrp="1"/>
          </p:cNvGraphicFramePr>
          <p:nvPr>
            <p:ph sz="half" idx="2"/>
            <p:extLst>
              <p:ext uri="{D42A27DB-BD31-4B8C-83A1-F6EECF244321}">
                <p14:modId xmlns:p14="http://schemas.microsoft.com/office/powerpoint/2010/main" val="3226130364"/>
              </p:ext>
            </p:extLst>
          </p:nvPr>
        </p:nvGraphicFramePr>
        <p:xfrm>
          <a:off x="839786" y="2505075"/>
          <a:ext cx="5046664" cy="2943224"/>
        </p:xfrm>
        <a:graphic>
          <a:graphicData uri="http://schemas.openxmlformats.org/drawingml/2006/table">
            <a:tbl>
              <a:tblPr firstRow="1" bandRow="1">
                <a:tableStyleId>{00A15C55-8517-42AA-B614-E9B94910E393}</a:tableStyleId>
              </a:tblPr>
              <a:tblGrid>
                <a:gridCol w="1261666">
                  <a:extLst>
                    <a:ext uri="{9D8B030D-6E8A-4147-A177-3AD203B41FA5}">
                      <a16:colId xmlns:a16="http://schemas.microsoft.com/office/drawing/2014/main" val="1058924303"/>
                    </a:ext>
                  </a:extLst>
                </a:gridCol>
                <a:gridCol w="1261666">
                  <a:extLst>
                    <a:ext uri="{9D8B030D-6E8A-4147-A177-3AD203B41FA5}">
                      <a16:colId xmlns:a16="http://schemas.microsoft.com/office/drawing/2014/main" val="2985315609"/>
                    </a:ext>
                  </a:extLst>
                </a:gridCol>
                <a:gridCol w="1261666">
                  <a:extLst>
                    <a:ext uri="{9D8B030D-6E8A-4147-A177-3AD203B41FA5}">
                      <a16:colId xmlns:a16="http://schemas.microsoft.com/office/drawing/2014/main" val="1057961611"/>
                    </a:ext>
                  </a:extLst>
                </a:gridCol>
                <a:gridCol w="1261666">
                  <a:extLst>
                    <a:ext uri="{9D8B030D-6E8A-4147-A177-3AD203B41FA5}">
                      <a16:colId xmlns:a16="http://schemas.microsoft.com/office/drawing/2014/main" val="2765395746"/>
                    </a:ext>
                  </a:extLst>
                </a:gridCol>
              </a:tblGrid>
              <a:tr h="424825">
                <a:tc>
                  <a:txBody>
                    <a:bodyPr/>
                    <a:lstStyle/>
                    <a:p>
                      <a:pPr algn="l" fontAlgn="b"/>
                      <a:r>
                        <a:rPr lang="en-SG" sz="1400" b="1" u="none" strike="noStrike" dirty="0">
                          <a:solidFill>
                            <a:srgbClr val="000000"/>
                          </a:solidFill>
                          <a:effectLst/>
                        </a:rPr>
                        <a:t>Model</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CHAID</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Linear</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CART</a:t>
                      </a:r>
                      <a:endParaRPr lang="en-SG"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9267509"/>
                  </a:ext>
                </a:extLst>
              </a:tr>
              <a:tr h="424825">
                <a:tc>
                  <a:txBody>
                    <a:bodyPr/>
                    <a:lstStyle/>
                    <a:p>
                      <a:pPr algn="l" fontAlgn="b"/>
                      <a:r>
                        <a:rPr lang="en-SG" sz="1400" b="1" u="none" strike="noStrike" dirty="0">
                          <a:solidFill>
                            <a:srgbClr val="000000"/>
                          </a:solidFill>
                          <a:effectLst/>
                        </a:rPr>
                        <a:t>Total Fields</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49</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49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49</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7639689"/>
                  </a:ext>
                </a:extLst>
              </a:tr>
              <a:tr h="424825">
                <a:tc>
                  <a:txBody>
                    <a:bodyPr/>
                    <a:lstStyle/>
                    <a:p>
                      <a:pPr algn="l" fontAlgn="b"/>
                      <a:r>
                        <a:rPr lang="en-SG" sz="1400" b="1" u="none" strike="noStrike" dirty="0">
                          <a:solidFill>
                            <a:srgbClr val="000000"/>
                          </a:solidFill>
                          <a:effectLst/>
                        </a:rPr>
                        <a:t>Fields Used</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21</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22</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34</a:t>
                      </a:r>
                      <a:endParaRPr lang="en-SG"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95886"/>
                  </a:ext>
                </a:extLst>
              </a:tr>
              <a:tr h="424825">
                <a:tc>
                  <a:txBody>
                    <a:bodyPr/>
                    <a:lstStyle/>
                    <a:p>
                      <a:pPr algn="l" fontAlgn="b"/>
                      <a:r>
                        <a:rPr lang="en-SG" sz="1400" b="1" u="none" strike="noStrike">
                          <a:solidFill>
                            <a:srgbClr val="000000"/>
                          </a:solidFill>
                          <a:effectLst/>
                        </a:rPr>
                        <a:t>Correlation</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0.934</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0.889</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0.885</a:t>
                      </a:r>
                      <a:endParaRPr lang="en-SG"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7424979"/>
                  </a:ext>
                </a:extLst>
              </a:tr>
              <a:tr h="499752">
                <a:tc>
                  <a:txBody>
                    <a:bodyPr/>
                    <a:lstStyle/>
                    <a:p>
                      <a:pPr algn="l" fontAlgn="b"/>
                      <a:r>
                        <a:rPr lang="en-SG" sz="1400" b="1" u="none" strike="noStrike">
                          <a:solidFill>
                            <a:srgbClr val="000000"/>
                          </a:solidFill>
                          <a:effectLst/>
                        </a:rPr>
                        <a:t>Relative Error</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0.127</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0.21</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0.218</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7775983"/>
                  </a:ext>
                </a:extLst>
              </a:tr>
              <a:tr h="744172">
                <a:tc>
                  <a:txBody>
                    <a:bodyPr/>
                    <a:lstStyle/>
                    <a:p>
                      <a:pPr algn="l" fontAlgn="b"/>
                      <a:r>
                        <a:rPr lang="en-SG" sz="1400" b="1" u="none" strike="noStrike">
                          <a:solidFill>
                            <a:srgbClr val="000000"/>
                          </a:solidFill>
                          <a:effectLst/>
                        </a:rPr>
                        <a:t>Mean Absolute Error</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0.231</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0.229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0.219</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174598"/>
                  </a:ext>
                </a:extLst>
              </a:tr>
            </a:tbl>
          </a:graphicData>
        </a:graphic>
      </p:graphicFrame>
      <p:graphicFrame>
        <p:nvGraphicFramePr>
          <p:cNvPr id="16" name="Table 10">
            <a:extLst>
              <a:ext uri="{FF2B5EF4-FFF2-40B4-BE49-F238E27FC236}">
                <a16:creationId xmlns:a16="http://schemas.microsoft.com/office/drawing/2014/main" id="{C4DF5DBD-3431-6312-EF28-1389FDB126A6}"/>
              </a:ext>
            </a:extLst>
          </p:cNvPr>
          <p:cNvGraphicFramePr>
            <a:graphicFrameLocks/>
          </p:cNvGraphicFramePr>
          <p:nvPr>
            <p:extLst>
              <p:ext uri="{D42A27DB-BD31-4B8C-83A1-F6EECF244321}">
                <p14:modId xmlns:p14="http://schemas.microsoft.com/office/powerpoint/2010/main" val="3004247198"/>
              </p:ext>
            </p:extLst>
          </p:nvPr>
        </p:nvGraphicFramePr>
        <p:xfrm>
          <a:off x="6194426" y="2505075"/>
          <a:ext cx="4806948" cy="2943224"/>
        </p:xfrm>
        <a:graphic>
          <a:graphicData uri="http://schemas.openxmlformats.org/drawingml/2006/table">
            <a:tbl>
              <a:tblPr firstRow="1" bandRow="1">
                <a:tableStyleId>{00A15C55-8517-42AA-B614-E9B94910E393}</a:tableStyleId>
              </a:tblPr>
              <a:tblGrid>
                <a:gridCol w="1201737">
                  <a:extLst>
                    <a:ext uri="{9D8B030D-6E8A-4147-A177-3AD203B41FA5}">
                      <a16:colId xmlns:a16="http://schemas.microsoft.com/office/drawing/2014/main" val="1058924303"/>
                    </a:ext>
                  </a:extLst>
                </a:gridCol>
                <a:gridCol w="1201737">
                  <a:extLst>
                    <a:ext uri="{9D8B030D-6E8A-4147-A177-3AD203B41FA5}">
                      <a16:colId xmlns:a16="http://schemas.microsoft.com/office/drawing/2014/main" val="2985315609"/>
                    </a:ext>
                  </a:extLst>
                </a:gridCol>
                <a:gridCol w="1201737">
                  <a:extLst>
                    <a:ext uri="{9D8B030D-6E8A-4147-A177-3AD203B41FA5}">
                      <a16:colId xmlns:a16="http://schemas.microsoft.com/office/drawing/2014/main" val="1057961611"/>
                    </a:ext>
                  </a:extLst>
                </a:gridCol>
                <a:gridCol w="1201737">
                  <a:extLst>
                    <a:ext uri="{9D8B030D-6E8A-4147-A177-3AD203B41FA5}">
                      <a16:colId xmlns:a16="http://schemas.microsoft.com/office/drawing/2014/main" val="2765395746"/>
                    </a:ext>
                  </a:extLst>
                </a:gridCol>
              </a:tblGrid>
              <a:tr h="424825">
                <a:tc>
                  <a:txBody>
                    <a:bodyPr/>
                    <a:lstStyle/>
                    <a:p>
                      <a:pPr algn="l" fontAlgn="b"/>
                      <a:r>
                        <a:rPr lang="en-SG" sz="1400" b="1" u="none" strike="noStrike">
                          <a:solidFill>
                            <a:srgbClr val="000000"/>
                          </a:solidFill>
                          <a:effectLst/>
                        </a:rPr>
                        <a:t>Model</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CHAID</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Linear</a:t>
                      </a:r>
                      <a:endParaRPr lang="en-SG"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SG" sz="1400" b="1" u="none" strike="noStrike" dirty="0">
                          <a:solidFill>
                            <a:srgbClr val="000000"/>
                          </a:solidFill>
                          <a:effectLst/>
                        </a:rPr>
                        <a:t>CART</a:t>
                      </a:r>
                      <a:endParaRPr lang="en-SG"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9267509"/>
                  </a:ext>
                </a:extLst>
              </a:tr>
              <a:tr h="424825">
                <a:tc>
                  <a:txBody>
                    <a:bodyPr/>
                    <a:lstStyle/>
                    <a:p>
                      <a:pPr algn="l" fontAlgn="b"/>
                      <a:r>
                        <a:rPr lang="en-SG" sz="1400" b="1" u="none" strike="noStrike">
                          <a:solidFill>
                            <a:srgbClr val="000000"/>
                          </a:solidFill>
                          <a:effectLst/>
                        </a:rPr>
                        <a:t>Total Fields</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39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39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39</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7639689"/>
                  </a:ext>
                </a:extLst>
              </a:tr>
              <a:tr h="424825">
                <a:tc>
                  <a:txBody>
                    <a:bodyPr/>
                    <a:lstStyle/>
                    <a:p>
                      <a:pPr algn="l" fontAlgn="b"/>
                      <a:r>
                        <a:rPr lang="en-SG" sz="1400" b="1" u="none" strike="noStrike">
                          <a:solidFill>
                            <a:srgbClr val="000000"/>
                          </a:solidFill>
                          <a:effectLst/>
                        </a:rPr>
                        <a:t>Fields Used</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18</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22</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31</a:t>
                      </a:r>
                      <a:endParaRPr lang="en-SG"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95886"/>
                  </a:ext>
                </a:extLst>
              </a:tr>
              <a:tr h="424825">
                <a:tc>
                  <a:txBody>
                    <a:bodyPr/>
                    <a:lstStyle/>
                    <a:p>
                      <a:pPr algn="l" fontAlgn="b"/>
                      <a:r>
                        <a:rPr lang="en-SG" sz="1400" b="1" u="none" strike="noStrike">
                          <a:solidFill>
                            <a:srgbClr val="000000"/>
                          </a:solidFill>
                          <a:effectLst/>
                        </a:rPr>
                        <a:t>Correlation</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0.877</a:t>
                      </a:r>
                      <a:endParaRPr lang="en-SG"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0.889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0.864</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7424979"/>
                  </a:ext>
                </a:extLst>
              </a:tr>
              <a:tr h="499752">
                <a:tc>
                  <a:txBody>
                    <a:bodyPr/>
                    <a:lstStyle/>
                    <a:p>
                      <a:pPr algn="l" fontAlgn="b"/>
                      <a:r>
                        <a:rPr lang="en-SG" sz="1400" b="1" u="none" strike="noStrike">
                          <a:solidFill>
                            <a:srgbClr val="000000"/>
                          </a:solidFill>
                          <a:effectLst/>
                        </a:rPr>
                        <a:t>Relative Error</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0.238</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0.21</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0.255</a:t>
                      </a:r>
                      <a:endParaRPr lang="en-SG"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7775983"/>
                  </a:ext>
                </a:extLst>
              </a:tr>
              <a:tr h="744172">
                <a:tc>
                  <a:txBody>
                    <a:bodyPr/>
                    <a:lstStyle/>
                    <a:p>
                      <a:pPr algn="l" fontAlgn="b"/>
                      <a:r>
                        <a:rPr lang="en-SG" sz="1400" b="1" u="none" strike="noStrike">
                          <a:solidFill>
                            <a:srgbClr val="000000"/>
                          </a:solidFill>
                          <a:effectLst/>
                        </a:rPr>
                        <a:t>Mean Absolute Error</a:t>
                      </a:r>
                      <a:endParaRPr lang="en-SG"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0.226</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a:solidFill>
                            <a:srgbClr val="000000"/>
                          </a:solidFill>
                          <a:effectLst/>
                        </a:rPr>
                        <a:t>0.229</a:t>
                      </a:r>
                      <a:endParaRPr lang="en-SG"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400" b="0" u="none" strike="noStrike" dirty="0">
                          <a:solidFill>
                            <a:srgbClr val="000000"/>
                          </a:solidFill>
                          <a:effectLst/>
                        </a:rPr>
                        <a:t>0.217</a:t>
                      </a:r>
                      <a:endParaRPr lang="en-SG"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174598"/>
                  </a:ext>
                </a:extLst>
              </a:tr>
            </a:tbl>
          </a:graphicData>
        </a:graphic>
      </p:graphicFrame>
    </p:spTree>
    <p:extLst>
      <p:ext uri="{BB962C8B-B14F-4D97-AF65-F5344CB8AC3E}">
        <p14:creationId xmlns:p14="http://schemas.microsoft.com/office/powerpoint/2010/main" val="328324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Results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SG" sz="2400" b="1" u="none" strike="noStrike" dirty="0">
                <a:solidFill>
                  <a:schemeClr val="accent2"/>
                </a:solidFill>
                <a:effectLst/>
              </a:rPr>
              <a:t>Without</a:t>
            </a:r>
            <a:r>
              <a:rPr lang="en-SG" sz="2400" b="1" u="none" strike="noStrike" dirty="0">
                <a:solidFill>
                  <a:srgbClr val="000000"/>
                </a:solidFill>
                <a:effectLst/>
              </a:rPr>
              <a:t> Feature Selection</a:t>
            </a:r>
            <a:endParaRPr lang="en-SG" sz="2400" b="1" i="0" u="none" strike="noStrike" dirty="0">
              <a:solidFill>
                <a:srgbClr val="000000"/>
              </a:solidFill>
              <a:effectLst/>
              <a:latin typeface="Calibri" panose="020F0502020204030204" pitchFamily="34" charset="0"/>
            </a:endParaRP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SG" sz="2400" b="1" u="none" strike="noStrike" dirty="0">
                <a:solidFill>
                  <a:srgbClr val="000000"/>
                </a:solidFill>
                <a:effectLst/>
              </a:rPr>
              <a:t>Feature Selection</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38</a:t>
            </a:fld>
            <a:endParaRPr lang="en-US" dirty="0"/>
          </a:p>
        </p:txBody>
      </p:sp>
      <p:graphicFrame>
        <p:nvGraphicFramePr>
          <p:cNvPr id="4" name="Object 3">
            <a:extLst>
              <a:ext uri="{FF2B5EF4-FFF2-40B4-BE49-F238E27FC236}">
                <a16:creationId xmlns:a16="http://schemas.microsoft.com/office/drawing/2014/main" id="{EA3D82D9-CF8D-F2AF-7A9D-58E3CC309EEA}"/>
              </a:ext>
            </a:extLst>
          </p:cNvPr>
          <p:cNvGraphicFramePr>
            <a:graphicFrameLocks noChangeAspect="1"/>
          </p:cNvGraphicFramePr>
          <p:nvPr>
            <p:extLst>
              <p:ext uri="{D42A27DB-BD31-4B8C-83A1-F6EECF244321}">
                <p14:modId xmlns:p14="http://schemas.microsoft.com/office/powerpoint/2010/main" val="1220098455"/>
              </p:ext>
            </p:extLst>
          </p:nvPr>
        </p:nvGraphicFramePr>
        <p:xfrm>
          <a:off x="6280148" y="2536826"/>
          <a:ext cx="4921252" cy="3439416"/>
        </p:xfrm>
        <a:graphic>
          <a:graphicData uri="http://schemas.openxmlformats.org/presentationml/2006/ole">
            <mc:AlternateContent xmlns:mc="http://schemas.openxmlformats.org/markup-compatibility/2006">
              <mc:Choice xmlns:v="urn:schemas-microsoft-com:vml" Requires="v">
                <p:oleObj name="Worksheet" r:id="rId3" imgW="6010053" imgH="4200614" progId="Excel.Sheet.12">
                  <p:embed/>
                </p:oleObj>
              </mc:Choice>
              <mc:Fallback>
                <p:oleObj name="Worksheet" r:id="rId3" imgW="6010053" imgH="4200614" progId="Excel.Sheet.12">
                  <p:embed/>
                  <p:pic>
                    <p:nvPicPr>
                      <p:cNvPr id="4" name="Object 3">
                        <a:extLst>
                          <a:ext uri="{FF2B5EF4-FFF2-40B4-BE49-F238E27FC236}">
                            <a16:creationId xmlns:a16="http://schemas.microsoft.com/office/drawing/2014/main" id="{EA3D82D9-CF8D-F2AF-7A9D-58E3CC309EEA}"/>
                          </a:ext>
                        </a:extLst>
                      </p:cNvPr>
                      <p:cNvPicPr/>
                      <p:nvPr/>
                    </p:nvPicPr>
                    <p:blipFill>
                      <a:blip r:embed="rId4"/>
                      <a:stretch>
                        <a:fillRect/>
                      </a:stretch>
                    </p:blipFill>
                    <p:spPr>
                      <a:xfrm>
                        <a:off x="6280148" y="2536826"/>
                        <a:ext cx="4921252" cy="343941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5091417-D449-7B8A-0156-1C8085B61A60}"/>
              </a:ext>
            </a:extLst>
          </p:cNvPr>
          <p:cNvGraphicFramePr>
            <a:graphicFrameLocks noChangeAspect="1"/>
          </p:cNvGraphicFramePr>
          <p:nvPr>
            <p:extLst>
              <p:ext uri="{D42A27DB-BD31-4B8C-83A1-F6EECF244321}">
                <p14:modId xmlns:p14="http://schemas.microsoft.com/office/powerpoint/2010/main" val="2755813835"/>
              </p:ext>
            </p:extLst>
          </p:nvPr>
        </p:nvGraphicFramePr>
        <p:xfrm>
          <a:off x="766763" y="2536825"/>
          <a:ext cx="5405751" cy="3435350"/>
        </p:xfrm>
        <a:graphic>
          <a:graphicData uri="http://schemas.openxmlformats.org/presentationml/2006/ole">
            <mc:AlternateContent xmlns:mc="http://schemas.openxmlformats.org/markup-compatibility/2006">
              <mc:Choice xmlns:v="urn:schemas-microsoft-com:vml" Requires="v">
                <p:oleObj name="Worksheet" r:id="rId5" imgW="6010053" imgH="3819515" progId="Excel.Sheet.12">
                  <p:embed/>
                </p:oleObj>
              </mc:Choice>
              <mc:Fallback>
                <p:oleObj name="Worksheet" r:id="rId5" imgW="6010053" imgH="3819515" progId="Excel.Sheet.12">
                  <p:embed/>
                  <p:pic>
                    <p:nvPicPr>
                      <p:cNvPr id="8" name="Object 7">
                        <a:extLst>
                          <a:ext uri="{FF2B5EF4-FFF2-40B4-BE49-F238E27FC236}">
                            <a16:creationId xmlns:a16="http://schemas.microsoft.com/office/drawing/2014/main" id="{B5091417-D449-7B8A-0156-1C8085B61A60}"/>
                          </a:ext>
                        </a:extLst>
                      </p:cNvPr>
                      <p:cNvPicPr/>
                      <p:nvPr/>
                    </p:nvPicPr>
                    <p:blipFill>
                      <a:blip r:embed="rId6"/>
                      <a:stretch>
                        <a:fillRect/>
                      </a:stretch>
                    </p:blipFill>
                    <p:spPr>
                      <a:xfrm>
                        <a:off x="766763" y="2536825"/>
                        <a:ext cx="5405751" cy="34353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A3A3861D-F88A-F8E4-5551-B44CB0FD128A}"/>
              </a:ext>
            </a:extLst>
          </p:cNvPr>
          <p:cNvSpPr txBox="1"/>
          <p:nvPr/>
        </p:nvSpPr>
        <p:spPr>
          <a:xfrm>
            <a:off x="4743449" y="0"/>
            <a:ext cx="6438902" cy="523220"/>
          </a:xfrm>
          <a:prstGeom prst="rect">
            <a:avLst/>
          </a:prstGeom>
          <a:solidFill>
            <a:schemeClr val="accent4"/>
          </a:solidFill>
        </p:spPr>
        <p:txBody>
          <a:bodyPr wrap="square" rtlCol="0">
            <a:spAutoFit/>
          </a:bodyPr>
          <a:lstStyle/>
          <a:p>
            <a:pPr algn="ctr"/>
            <a:r>
              <a:rPr lang="en-SG" sz="2800" b="1" dirty="0"/>
              <a:t>Top three Indicators</a:t>
            </a:r>
          </a:p>
        </p:txBody>
      </p:sp>
    </p:spTree>
    <p:extLst>
      <p:ext uri="{BB962C8B-B14F-4D97-AF65-F5344CB8AC3E}">
        <p14:creationId xmlns:p14="http://schemas.microsoft.com/office/powerpoint/2010/main" val="681945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Deployment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Predictors</a:t>
            </a:r>
            <a:r>
              <a:rPr lang="en-US" b="1" dirty="0"/>
              <a:t> | </a:t>
            </a:r>
            <a:r>
              <a:rPr lang="en-US" b="1" dirty="0">
                <a:solidFill>
                  <a:srgbClr val="FFFF00"/>
                </a:solidFill>
              </a:rPr>
              <a:t>Indicators</a:t>
            </a:r>
          </a:p>
        </p:txBody>
      </p:sp>
    </p:spTree>
    <p:extLst>
      <p:ext uri="{BB962C8B-B14F-4D97-AF65-F5344CB8AC3E}">
        <p14:creationId xmlns:p14="http://schemas.microsoft.com/office/powerpoint/2010/main" val="373612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a:t>Business Understanding</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Business Problem </a:t>
            </a:r>
            <a:r>
              <a:rPr lang="en-US" b="1" dirty="0"/>
              <a:t>| </a:t>
            </a:r>
            <a:r>
              <a:rPr lang="en-US" b="1" dirty="0">
                <a:solidFill>
                  <a:srgbClr val="FFFF00"/>
                </a:solidFill>
              </a:rPr>
              <a:t>Business Analytics Problem </a:t>
            </a:r>
            <a:r>
              <a:rPr lang="en-US" b="1" dirty="0"/>
              <a:t>| </a:t>
            </a:r>
            <a:r>
              <a:rPr lang="en-US" b="1" dirty="0">
                <a:solidFill>
                  <a:srgbClr val="FFFF00"/>
                </a:solidFill>
              </a:rPr>
              <a:t>Data Mining Goals </a:t>
            </a:r>
          </a:p>
        </p:txBody>
      </p:sp>
    </p:spTree>
    <p:extLst>
      <p:ext uri="{BB962C8B-B14F-4D97-AF65-F5344CB8AC3E}">
        <p14:creationId xmlns:p14="http://schemas.microsoft.com/office/powerpoint/2010/main" val="200544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Predictors vs Indicators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Summary of Important Predictors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4216400"/>
          </a:xfrm>
        </p:spPr>
        <p:txBody>
          <a:bodyPr>
            <a:normAutofit fontScale="77500" lnSpcReduction="20000"/>
          </a:bodyPr>
          <a:lstStyle/>
          <a:p>
            <a:pPr>
              <a:lnSpc>
                <a:spcPct val="107000"/>
              </a:lnSpc>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Research and development expenditure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Domestic credit to private sector by banks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Current account balance (% of GDP)</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Domestic general government health expenditure per capita (current US$)</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External balance on goods and services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Coal rents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Services, value added (% of GDP)</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Agriculture, forestry, and fishing, value added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Trade (% of GDP)</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Imports of goods and services (% of GDP)</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Indicators of LPI</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fontScale="77500" lnSpcReduction="20000"/>
          </a:bodyPr>
          <a:lstStyle/>
          <a:p>
            <a:pPr>
              <a:lnSpc>
                <a:spcPct val="107000"/>
              </a:lnSpc>
              <a:spcAft>
                <a:spcPts val="800"/>
              </a:spcAft>
            </a:pPr>
            <a:r>
              <a:rPr lang="en-SG" sz="1800" dirty="0">
                <a:latin typeface="Calibri" panose="020F0502020204030204" pitchFamily="34" charset="0"/>
                <a:ea typeface="DengXian" panose="02010600030101010101" pitchFamily="2" charset="-122"/>
                <a:cs typeface="Times New Roman" panose="02020603050405020304" pitchFamily="18" charset="0"/>
              </a:rPr>
              <a:t>E</a:t>
            </a:r>
            <a:r>
              <a:rPr lang="en-SG" sz="1800" dirty="0">
                <a:effectLst/>
                <a:latin typeface="Calibri" panose="020F0502020204030204" pitchFamily="34" charset="0"/>
                <a:ea typeface="DengXian" panose="02010600030101010101" pitchFamily="2" charset="-122"/>
                <a:cs typeface="Times New Roman" panose="02020603050405020304" pitchFamily="18" charset="0"/>
              </a:rPr>
              <a:t>fficiency of customs and border management clearance,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Quality of trade and transport infrastructure,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Ease of arranging competitively priced shipments,</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Competence and quality of logistics services,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Ability to track and trace consignments, and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Timeliness of shipments in reaching the destination.</a:t>
            </a:r>
          </a:p>
          <a:p>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40</a:t>
            </a:fld>
            <a:endParaRPr lang="en-US" dirty="0"/>
          </a:p>
        </p:txBody>
      </p:sp>
    </p:spTree>
    <p:extLst>
      <p:ext uri="{BB962C8B-B14F-4D97-AF65-F5344CB8AC3E}">
        <p14:creationId xmlns:p14="http://schemas.microsoft.com/office/powerpoint/2010/main" val="1984908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Recommendation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Future Work</a:t>
            </a:r>
          </a:p>
        </p:txBody>
      </p:sp>
    </p:spTree>
    <p:extLst>
      <p:ext uri="{BB962C8B-B14F-4D97-AF65-F5344CB8AC3E}">
        <p14:creationId xmlns:p14="http://schemas.microsoft.com/office/powerpoint/2010/main" val="283983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Recommendation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6465888" y="1655763"/>
            <a:ext cx="5157787" cy="823912"/>
          </a:xfrm>
        </p:spPr>
        <p:txBody>
          <a:bodyPr>
            <a:normAutofit/>
          </a:bodyPr>
          <a:lstStyle/>
          <a:p>
            <a:r>
              <a:rPr lang="en-US" dirty="0"/>
              <a:t>Future Work</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6465888" y="2479675"/>
            <a:ext cx="5157787" cy="3684588"/>
          </a:xfrm>
        </p:spPr>
        <p:txBody>
          <a:bodyPr>
            <a:normAutofit fontScale="92500" lnSpcReduction="20000"/>
          </a:bodyPr>
          <a:lstStyle/>
          <a:p>
            <a:r>
              <a:rPr lang="en-US" dirty="0"/>
              <a:t>To explore different extract of the World Bank dataset </a:t>
            </a:r>
          </a:p>
          <a:p>
            <a:r>
              <a:rPr lang="en-US" dirty="0"/>
              <a:t>To explore different indicators from other databases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912812" y="2479675"/>
            <a:ext cx="5183188" cy="3684588"/>
          </a:xfrm>
        </p:spPr>
        <p:txBody>
          <a:bodyPr>
            <a:normAutofit fontScale="92500" lnSpcReduction="20000"/>
          </a:bodyPr>
          <a:lstStyle/>
          <a:p>
            <a:r>
              <a:rPr lang="en-US" dirty="0"/>
              <a:t>There are predictors that have varying impacts on a country’s Logistic Performance Index (LPI). </a:t>
            </a:r>
          </a:p>
          <a:p>
            <a:r>
              <a:rPr lang="en-US" dirty="0"/>
              <a:t>Predictors need not necessarily be directly impacting the LPI.</a:t>
            </a:r>
          </a:p>
          <a:p>
            <a:r>
              <a:rPr lang="en-US" dirty="0"/>
              <a:t>Indirect and important predictors found are:</a:t>
            </a:r>
          </a:p>
          <a:p>
            <a:pPr lvl="1">
              <a:lnSpc>
                <a:spcPct val="107000"/>
              </a:lnSpc>
              <a:spcAft>
                <a:spcPts val="800"/>
              </a:spcAft>
            </a:pPr>
            <a:r>
              <a:rPr lang="en-SG" dirty="0">
                <a:solidFill>
                  <a:schemeClr val="tx1">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Domestic general government health expenditure per capita (current US$)</a:t>
            </a:r>
          </a:p>
          <a:p>
            <a:pPr lvl="1">
              <a:lnSpc>
                <a:spcPct val="107000"/>
              </a:lnSpc>
              <a:spcAft>
                <a:spcPts val="800"/>
              </a:spcAft>
            </a:pPr>
            <a:r>
              <a:rPr lang="en-SG" dirty="0">
                <a:solidFill>
                  <a:schemeClr val="tx1">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Coal rents (% of GDP)</a:t>
            </a:r>
          </a:p>
          <a:p>
            <a:pPr lvl="1"/>
            <a:endParaRPr lang="en-US" dirty="0"/>
          </a:p>
          <a:p>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42</a:t>
            </a:fld>
            <a:endParaRPr lang="en-US" dirty="0"/>
          </a:p>
        </p:txBody>
      </p:sp>
      <p:sp>
        <p:nvSpPr>
          <p:cNvPr id="8" name="Text Placeholder 7">
            <a:extLst>
              <a:ext uri="{FF2B5EF4-FFF2-40B4-BE49-F238E27FC236}">
                <a16:creationId xmlns:a16="http://schemas.microsoft.com/office/drawing/2014/main" id="{38F17135-947D-D39A-0ED6-665D78A3E10D}"/>
              </a:ext>
            </a:extLst>
          </p:cNvPr>
          <p:cNvSpPr>
            <a:spLocks noGrp="1"/>
          </p:cNvSpPr>
          <p:nvPr>
            <p:ph type="body" sz="quarter" idx="3"/>
          </p:nvPr>
        </p:nvSpPr>
        <p:spPr>
          <a:xfrm>
            <a:off x="912812" y="1655763"/>
            <a:ext cx="5183188" cy="823912"/>
          </a:xfrm>
        </p:spPr>
        <p:txBody>
          <a:bodyPr>
            <a:normAutofit/>
          </a:bodyPr>
          <a:lstStyle/>
          <a:p>
            <a:r>
              <a:rPr lang="en-SG" dirty="0"/>
              <a:t>Conclusion</a:t>
            </a:r>
          </a:p>
        </p:txBody>
      </p:sp>
    </p:spTree>
    <p:extLst>
      <p:ext uri="{BB962C8B-B14F-4D97-AF65-F5344CB8AC3E}">
        <p14:creationId xmlns:p14="http://schemas.microsoft.com/office/powerpoint/2010/main" val="3043060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9" name="Straight Connector 4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90" name="Rectangle 44">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t="33234" b="10516"/>
          <a:stretch/>
        </p:blipFill>
        <p:spPr>
          <a:xfrm>
            <a:off x="20" y="-8877"/>
            <a:ext cx="12191980" cy="6858000"/>
          </a:xfrm>
          <a:prstGeom prst="rect">
            <a:avLst/>
          </a:prstGeom>
        </p:spPr>
      </p:pic>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698643"/>
            <a:ext cx="5243394" cy="5189746"/>
          </a:xfrm>
        </p:spPr>
        <p:txBody>
          <a:bodyPr vert="horz" lIns="91440" tIns="45720" rIns="91440" bIns="45720" rtlCol="0" anchor="t">
            <a:normAutofit/>
          </a:bodyPr>
          <a:lstStyle/>
          <a:p>
            <a:r>
              <a:rPr lang="en-US" sz="7200" kern="1200">
                <a:solidFill>
                  <a:srgbClr val="FFFFFF"/>
                </a:solidFill>
                <a:latin typeface="+mj-lt"/>
                <a:ea typeface="+mj-ea"/>
                <a:cs typeface="+mj-cs"/>
              </a:rPr>
              <a:t>Questions &amp; Answers</a:t>
            </a:r>
            <a:endParaRPr lang="en-US" sz="7200" kern="1200" dirty="0">
              <a:solidFill>
                <a:srgbClr val="FFFFFF"/>
              </a:solidFill>
              <a:latin typeface="+mj-lt"/>
              <a:ea typeface="+mj-ea"/>
              <a:cs typeface="+mj-cs"/>
            </a:endParaRPr>
          </a:p>
        </p:txBody>
      </p:sp>
      <p:cxnSp>
        <p:nvCxnSpPr>
          <p:cNvPr id="92" name="Straight Connector 4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9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9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9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rgbClr val="FFFFFF"/>
                </a:solidFill>
              </a:rPr>
              <a:pPr>
                <a:spcAft>
                  <a:spcPts val="600"/>
                </a:spcAft>
              </a:pPr>
              <a:t>43</a:t>
            </a:fld>
            <a:endParaRPr lang="en-US">
              <a:solidFill>
                <a:srgbClr val="FFFFFF"/>
              </a:solidFill>
            </a:endParaRPr>
          </a:p>
        </p:txBody>
      </p:sp>
      <p:pic>
        <p:nvPicPr>
          <p:cNvPr id="2" name="Picture Placeholder 5" descr="A picture containing colorful, cargo container">
            <a:extLst>
              <a:ext uri="{FF2B5EF4-FFF2-40B4-BE49-F238E27FC236}">
                <a16:creationId xmlns:a16="http://schemas.microsoft.com/office/drawing/2014/main" id="{E480344E-6B94-EEB7-352F-FEB74CFE6039}"/>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195467" y="595326"/>
            <a:ext cx="5633376" cy="5633376"/>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pic>
    </p:spTree>
    <p:extLst>
      <p:ext uri="{BB962C8B-B14F-4D97-AF65-F5344CB8AC3E}">
        <p14:creationId xmlns:p14="http://schemas.microsoft.com/office/powerpoint/2010/main" val="298923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a:lstStyle/>
          <a:p>
            <a:r>
              <a:rPr lang="en-US" dirty="0"/>
              <a:t>Alyssa Lam Jia Yu</a:t>
            </a:r>
          </a:p>
          <a:p>
            <a:r>
              <a:rPr lang="en-US" dirty="0"/>
              <a:t>E2070190</a:t>
            </a:r>
          </a:p>
          <a:p>
            <a:r>
              <a:rPr lang="en-US" dirty="0"/>
              <a:t>Business Analytics</a:t>
            </a:r>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Business Understanding</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Business Problem </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3684588"/>
          </a:xfrm>
        </p:spPr>
        <p:txBody>
          <a:bodyPr>
            <a:normAutofit/>
          </a:bodyPr>
          <a:lstStyle/>
          <a:p>
            <a:r>
              <a:rPr lang="en-US" dirty="0"/>
              <a:t>Limited understanding of the relationship between social-economic parameters and logistics performance, particularly in the post-pandemic world.</a:t>
            </a:r>
          </a:p>
          <a:p>
            <a:r>
              <a:rPr lang="en-US" dirty="0"/>
              <a:t>COVID-19 hit hard on the trade and supply chain industry after healthcare.</a:t>
            </a:r>
          </a:p>
          <a:p>
            <a:r>
              <a:rPr lang="en-US" dirty="0"/>
              <a:t>Countries have to look out for factors to maintain competitiveness in the international trade.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Business Analytics Problem </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a:bodyPr>
          <a:lstStyle/>
          <a:p>
            <a:r>
              <a:rPr lang="en-US" dirty="0"/>
              <a:t>To uncover relationships between social-economic parameters and logistics performance.</a:t>
            </a:r>
          </a:p>
          <a:p>
            <a:r>
              <a:rPr lang="en-US" dirty="0"/>
              <a:t>To discover important indicators that contribute strongly to the Logistics Performance Index.</a:t>
            </a:r>
          </a:p>
          <a:p>
            <a:r>
              <a:rPr lang="en-US" dirty="0"/>
              <a:t>To extract insights to help countries and businesses in their decision-making on international trade and allocation of investments.</a:t>
            </a:r>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237934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Business Understanding</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altLang="zh-CN" dirty="0"/>
              <a:t>Data Mining Goals</a:t>
            </a:r>
            <a:endParaRPr lang="en-US"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3684588"/>
          </a:xfrm>
        </p:spPr>
        <p:txBody>
          <a:bodyPr>
            <a:normAutofit/>
          </a:bodyPr>
          <a:lstStyle/>
          <a:p>
            <a:r>
              <a:rPr lang="en-US" dirty="0"/>
              <a:t>Feature Selection</a:t>
            </a:r>
          </a:p>
          <a:p>
            <a:pPr lvl="1"/>
            <a:r>
              <a:rPr lang="en-US" dirty="0">
                <a:solidFill>
                  <a:schemeClr val="tx1">
                    <a:lumMod val="50000"/>
                    <a:lumOff val="50000"/>
                  </a:schemeClr>
                </a:solidFill>
              </a:rPr>
              <a:t>To include the more important fields</a:t>
            </a:r>
          </a:p>
          <a:p>
            <a:pPr lvl="1"/>
            <a:r>
              <a:rPr lang="en-US" dirty="0">
                <a:solidFill>
                  <a:schemeClr val="tx1">
                    <a:lumMod val="50000"/>
                    <a:lumOff val="50000"/>
                  </a:schemeClr>
                </a:solidFill>
              </a:rPr>
              <a:t>To exclude fields with too many missing values</a:t>
            </a:r>
          </a:p>
          <a:p>
            <a:pPr lvl="1"/>
            <a:r>
              <a:rPr lang="en-US" dirty="0">
                <a:solidFill>
                  <a:schemeClr val="tx1">
                    <a:lumMod val="50000"/>
                    <a:lumOff val="50000"/>
                  </a:schemeClr>
                </a:solidFill>
              </a:rPr>
              <a:t>To reduce time taken for the modelling process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a:bodyPr>
          <a:lstStyle/>
          <a:p>
            <a:r>
              <a:rPr lang="en-US" dirty="0"/>
              <a:t>Predictive Modelling</a:t>
            </a:r>
          </a:p>
          <a:p>
            <a:pPr lvl="1"/>
            <a:r>
              <a:rPr lang="en-US" dirty="0">
                <a:solidFill>
                  <a:schemeClr val="tx1">
                    <a:lumMod val="50000"/>
                    <a:lumOff val="50000"/>
                  </a:schemeClr>
                </a:solidFill>
              </a:rPr>
              <a:t>To accurately predict the LPI value </a:t>
            </a:r>
          </a:p>
          <a:p>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187484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Literature Review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lnSpcReduction="10000"/>
          </a:bodyPr>
          <a:lstStyle/>
          <a:p>
            <a:r>
              <a:rPr lang="en-US" b="1" dirty="0" err="1">
                <a:solidFill>
                  <a:srgbClr val="FFFF00"/>
                </a:solidFill>
              </a:rPr>
              <a:t>Ekici</a:t>
            </a:r>
            <a:r>
              <a:rPr lang="en-US" b="1" dirty="0">
                <a:solidFill>
                  <a:srgbClr val="FFFF00"/>
                </a:solidFill>
              </a:rPr>
              <a:t> et al. (2016) </a:t>
            </a:r>
            <a:r>
              <a:rPr lang="en-US" b="1" dirty="0"/>
              <a:t>| </a:t>
            </a:r>
            <a:r>
              <a:rPr lang="en-US" b="1" dirty="0" err="1">
                <a:solidFill>
                  <a:srgbClr val="FFFF00"/>
                </a:solidFill>
              </a:rPr>
              <a:t>Jomthanachai</a:t>
            </a:r>
            <a:r>
              <a:rPr lang="en-US" b="1" dirty="0">
                <a:solidFill>
                  <a:srgbClr val="FFFF00"/>
                </a:solidFill>
              </a:rPr>
              <a:t> et al. (2022) </a:t>
            </a:r>
            <a:r>
              <a:rPr lang="en-US" b="1" dirty="0"/>
              <a:t>| </a:t>
            </a:r>
            <a:r>
              <a:rPr lang="en-US" b="1" dirty="0" err="1">
                <a:solidFill>
                  <a:srgbClr val="FFFF00"/>
                </a:solidFill>
              </a:rPr>
              <a:t>Ekici</a:t>
            </a:r>
            <a:r>
              <a:rPr lang="en-US" b="1" dirty="0">
                <a:solidFill>
                  <a:srgbClr val="FFFF00"/>
                </a:solidFill>
              </a:rPr>
              <a:t> et al. (2019) </a:t>
            </a:r>
            <a:r>
              <a:rPr lang="en-US" b="1" dirty="0"/>
              <a:t>| </a:t>
            </a:r>
          </a:p>
          <a:p>
            <a:r>
              <a:rPr lang="en-US" b="1" dirty="0" err="1">
                <a:solidFill>
                  <a:srgbClr val="FFFF00"/>
                </a:solidFill>
              </a:rPr>
              <a:t>Jayathilaka</a:t>
            </a:r>
            <a:r>
              <a:rPr lang="en-US" b="1" dirty="0">
                <a:solidFill>
                  <a:srgbClr val="FFFF00"/>
                </a:solidFill>
              </a:rPr>
              <a:t> et al. (2022) </a:t>
            </a:r>
          </a:p>
        </p:txBody>
      </p:sp>
    </p:spTree>
    <p:extLst>
      <p:ext uri="{BB962C8B-B14F-4D97-AF65-F5344CB8AC3E}">
        <p14:creationId xmlns:p14="http://schemas.microsoft.com/office/powerpoint/2010/main" val="236515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Previous Studies</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49519747"/>
              </p:ext>
            </p:extLst>
          </p:nvPr>
        </p:nvGraphicFramePr>
        <p:xfrm>
          <a:off x="838200" y="1568450"/>
          <a:ext cx="10515600" cy="5281024"/>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3715394682"/>
                    </a:ext>
                  </a:extLst>
                </a:gridCol>
                <a:gridCol w="2103120">
                  <a:extLst>
                    <a:ext uri="{9D8B030D-6E8A-4147-A177-3AD203B41FA5}">
                      <a16:colId xmlns:a16="http://schemas.microsoft.com/office/drawing/2014/main" val="4203886316"/>
                    </a:ext>
                  </a:extLst>
                </a:gridCol>
                <a:gridCol w="2089785">
                  <a:extLst>
                    <a:ext uri="{9D8B030D-6E8A-4147-A177-3AD203B41FA5}">
                      <a16:colId xmlns:a16="http://schemas.microsoft.com/office/drawing/2014/main" val="1368357775"/>
                    </a:ext>
                  </a:extLst>
                </a:gridCol>
                <a:gridCol w="2116455">
                  <a:extLst>
                    <a:ext uri="{9D8B030D-6E8A-4147-A177-3AD203B41FA5}">
                      <a16:colId xmlns:a16="http://schemas.microsoft.com/office/drawing/2014/main" val="538162733"/>
                    </a:ext>
                  </a:extLst>
                </a:gridCol>
                <a:gridCol w="2103120">
                  <a:extLst>
                    <a:ext uri="{9D8B030D-6E8A-4147-A177-3AD203B41FA5}">
                      <a16:colId xmlns:a16="http://schemas.microsoft.com/office/drawing/2014/main" val="2004813969"/>
                    </a:ext>
                  </a:extLst>
                </a:gridCol>
              </a:tblGrid>
              <a:tr h="622511">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dirty="0" err="1">
                          <a:solidFill>
                            <a:srgbClr val="FFFF00"/>
                          </a:solidFill>
                        </a:rPr>
                        <a:t>Ekici</a:t>
                      </a:r>
                      <a:r>
                        <a:rPr lang="en-US" b="1" dirty="0">
                          <a:solidFill>
                            <a:srgbClr val="FFFF00"/>
                          </a:solidFill>
                        </a:rPr>
                        <a:t> et al. (2016) </a:t>
                      </a: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b="1">
                          <a:solidFill>
                            <a:srgbClr val="FFFF00"/>
                          </a:solidFill>
                        </a:rPr>
                        <a:t>Jomthanachai et al. (2022) </a:t>
                      </a: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b="1">
                          <a:solidFill>
                            <a:srgbClr val="FFFF00"/>
                          </a:solidFill>
                        </a:rPr>
                        <a:t>Ekici et al. (2019)</a:t>
                      </a: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b="1">
                          <a:solidFill>
                            <a:srgbClr val="FFFF00"/>
                          </a:solidFill>
                        </a:rPr>
                        <a:t>Jayathilaka et al. (2022) </a:t>
                      </a:r>
                      <a:endParaRPr lang="en-US"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830015">
                <a:tc>
                  <a:txBody>
                    <a:bodyPr/>
                    <a:lstStyle/>
                    <a:p>
                      <a:pPr algn="ctr"/>
                      <a:r>
                        <a:rPr lang="en-US" b="1" dirty="0"/>
                        <a:t>Title</a:t>
                      </a:r>
                    </a:p>
                  </a:txBody>
                  <a:tcPr anchor="ctr">
                    <a:lnL w="12700" cmpd="sng">
                      <a:noFill/>
                    </a:lnL>
                    <a:lnR w="635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SG" sz="1000" kern="1200" dirty="0">
                          <a:solidFill>
                            <a:schemeClr val="dk1"/>
                          </a:solidFill>
                          <a:effectLst/>
                          <a:latin typeface="+mn-lt"/>
                          <a:ea typeface="+mn-ea"/>
                          <a:cs typeface="+mn-cs"/>
                        </a:rPr>
                        <a:t>Linking to compete: Logistics and global competitiveness interaction</a:t>
                      </a:r>
                      <a:endParaRPr lang="en-US" sz="1000" dirty="0"/>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SG" sz="1000" kern="1200" dirty="0">
                          <a:solidFill>
                            <a:schemeClr val="dk1"/>
                          </a:solidFill>
                          <a:effectLst/>
                          <a:latin typeface="+mn-lt"/>
                          <a:ea typeface="+mn-ea"/>
                          <a:cs typeface="+mn-cs"/>
                        </a:rPr>
                        <a:t>An application of machine learning regression to feature selection: A Study of Logistics Performance and economic attribute</a:t>
                      </a:r>
                      <a:endParaRPr lang="en-US" sz="1000" dirty="0"/>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SG" sz="1000" kern="1200" dirty="0">
                          <a:solidFill>
                            <a:schemeClr val="dk1"/>
                          </a:solidFill>
                          <a:effectLst/>
                          <a:latin typeface="+mn-lt"/>
                          <a:ea typeface="+mn-ea"/>
                          <a:cs typeface="+mn-cs"/>
                        </a:rPr>
                        <a:t>Improving logistics performance by reforming the Pillars of Global Competitiveness Index</a:t>
                      </a:r>
                      <a:endParaRPr lang="en-US" sz="1000" dirty="0"/>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SG" sz="1000" kern="1200" dirty="0">
                          <a:solidFill>
                            <a:schemeClr val="dk1"/>
                          </a:solidFill>
                          <a:effectLst/>
                          <a:latin typeface="+mn-lt"/>
                          <a:ea typeface="+mn-ea"/>
                          <a:cs typeface="+mn-cs"/>
                        </a:rPr>
                        <a:t>Gross domestic product and logistics performance index drive the world trade: A study based on all continents</a:t>
                      </a:r>
                      <a:endParaRPr lang="en-US" sz="1000" dirty="0"/>
                    </a:p>
                  </a:txBody>
                  <a:tcPr anchor="ctr">
                    <a:lnL w="3175"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676606"/>
                  </a:ext>
                </a:extLst>
              </a:tr>
              <a:tr h="978232">
                <a:tc>
                  <a:txBody>
                    <a:bodyPr/>
                    <a:lstStyle/>
                    <a:p>
                      <a:pPr algn="ctr"/>
                      <a:r>
                        <a:rPr lang="en-US" b="1" dirty="0"/>
                        <a:t>Objective</a:t>
                      </a:r>
                    </a:p>
                  </a:txBody>
                  <a:tcPr anchor="ctr">
                    <a:lnL w="12700" cmpd="sng">
                      <a:noFill/>
                    </a:lnL>
                    <a:lnR w="635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To relate logistics with global competitiveness using expert judgement for feature selection, and artificial neural network (ANN) for prediction</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To determine the ideal set of economic attributes that best describes a variable to predict the respective LPI, using various machine learning techniques</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Aims to improve logistics performance by identifying the GCI pillars that are significant in affecting logistic performance</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00" dirty="0"/>
                        <a:t>Aims to find out how the logistics move the global trade and economy</a:t>
                      </a:r>
                    </a:p>
                  </a:txBody>
                  <a:tcPr anchor="ctr">
                    <a:lnL w="3175" cap="flat" cmpd="sng" algn="ctr">
                      <a:solidFill>
                        <a:schemeClr val="accent4"/>
                      </a:solidFill>
                      <a:prstDash val="solid"/>
                      <a:round/>
                      <a:headEnd type="none" w="med" len="med"/>
                      <a:tailEnd type="none" w="med" len="med"/>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81798">
                <a:tc>
                  <a:txBody>
                    <a:bodyPr/>
                    <a:lstStyle/>
                    <a:p>
                      <a:pPr algn="ctr"/>
                      <a:r>
                        <a:rPr lang="en-US" b="1" dirty="0"/>
                        <a:t>Data</a:t>
                      </a:r>
                    </a:p>
                  </a:txBody>
                  <a:tcPr anchor="ctr">
                    <a:lnR w="635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dk1"/>
                          </a:solidFill>
                          <a:effectLst/>
                          <a:latin typeface="+mn-lt"/>
                          <a:ea typeface="+mn-ea"/>
                          <a:cs typeface="+mn-cs"/>
                        </a:rPr>
                        <a:t>Global Competitiveness Index, World Economic Forum</a:t>
                      </a:r>
                      <a:r>
                        <a:rPr lang="en-US" sz="1000" kern="1200" dirty="0">
                          <a:solidFill>
                            <a:schemeClr val="dk1"/>
                          </a:solidFill>
                          <a:effectLst/>
                          <a:latin typeface="+mn-lt"/>
                          <a:ea typeface="+mn-ea"/>
                          <a:cs typeface="+mn-cs"/>
                        </a:rPr>
                        <a:t> and</a:t>
                      </a:r>
                      <a:r>
                        <a:rPr lang="en-US" sz="1000" dirty="0"/>
                        <a:t> Logistics Performance Index</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Economic and Demographic Statistics Data (S&amp;P Global Market Intelligence) </a:t>
                      </a:r>
                      <a:r>
                        <a:rPr lang="en-US" sz="1000" kern="1200" dirty="0">
                          <a:solidFill>
                            <a:schemeClr val="dk1"/>
                          </a:solidFill>
                          <a:effectLst/>
                          <a:latin typeface="+mn-lt"/>
                          <a:ea typeface="+mn-ea"/>
                          <a:cs typeface="+mn-cs"/>
                        </a:rPr>
                        <a:t>and</a:t>
                      </a:r>
                      <a:r>
                        <a:rPr lang="en-US" sz="1000" dirty="0"/>
                        <a:t> Logistics Performance Index</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SG" sz="1000" kern="1200" dirty="0">
                          <a:solidFill>
                            <a:schemeClr val="dk1"/>
                          </a:solidFill>
                          <a:effectLst/>
                          <a:latin typeface="+mn-lt"/>
                          <a:ea typeface="+mn-ea"/>
                          <a:cs typeface="+mn-cs"/>
                        </a:rPr>
                        <a:t>Global Competitiveness Index</a:t>
                      </a:r>
                      <a:r>
                        <a:rPr lang="en-US" sz="1000" kern="1200" dirty="0">
                          <a:solidFill>
                            <a:schemeClr val="dk1"/>
                          </a:solidFill>
                          <a:effectLst/>
                          <a:latin typeface="+mn-lt"/>
                          <a:ea typeface="+mn-ea"/>
                          <a:cs typeface="+mn-cs"/>
                        </a:rPr>
                        <a:t> and</a:t>
                      </a:r>
                      <a:r>
                        <a:rPr lang="en-US" sz="1000" dirty="0"/>
                        <a:t> Logistics Performance Index</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Gross Domestic Product </a:t>
                      </a:r>
                      <a:r>
                        <a:rPr lang="en-US" sz="1000" kern="1200" dirty="0">
                          <a:solidFill>
                            <a:schemeClr val="dk1"/>
                          </a:solidFill>
                          <a:effectLst/>
                          <a:latin typeface="+mn-lt"/>
                          <a:ea typeface="+mn-ea"/>
                          <a:cs typeface="+mn-cs"/>
                        </a:rPr>
                        <a:t>and</a:t>
                      </a:r>
                      <a:r>
                        <a:rPr lang="en-US" sz="1000" dirty="0"/>
                        <a:t> Logistics Performance Index</a:t>
                      </a:r>
                    </a:p>
                  </a:txBody>
                  <a:tcPr anchor="ctr">
                    <a:lnL w="3175" cap="flat" cmpd="sng" algn="ctr">
                      <a:solidFill>
                        <a:schemeClr val="accent4"/>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3722433"/>
                  </a:ext>
                </a:extLst>
              </a:tr>
              <a:tr h="617584">
                <a:tc>
                  <a:txBody>
                    <a:bodyPr/>
                    <a:lstStyle/>
                    <a:p>
                      <a:pPr algn="ctr"/>
                      <a:r>
                        <a:rPr lang="en-US" b="1" dirty="0"/>
                        <a:t>Models</a:t>
                      </a:r>
                    </a:p>
                  </a:txBody>
                  <a:tcPr anchor="ctr">
                    <a:lnR w="635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ANN</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ANN, MLP-ANN, SVR, RFR, RE</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BN-TAN, PLS, IPMA</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r>
                        <a:rPr lang="en-US" sz="1000" dirty="0"/>
                        <a:t>Panel Regression, Random Effect</a:t>
                      </a:r>
                    </a:p>
                  </a:txBody>
                  <a:tcPr anchor="ctr">
                    <a:lnL w="3175" cap="flat" cmpd="sng" algn="ctr">
                      <a:solidFill>
                        <a:schemeClr val="accent4"/>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0497281"/>
                  </a:ext>
                </a:extLst>
              </a:tr>
              <a:tr h="1422883">
                <a:tc>
                  <a:txBody>
                    <a:bodyPr/>
                    <a:lstStyle/>
                    <a:p>
                      <a:pPr algn="ctr"/>
                      <a:r>
                        <a:rPr lang="en-US" b="1" dirty="0"/>
                        <a:t>Results</a:t>
                      </a:r>
                    </a:p>
                  </a:txBody>
                  <a:tcPr anchor="ctr">
                    <a:lnR w="6350" cap="flat" cmpd="sng" algn="ctr">
                      <a:solidFill>
                        <a:schemeClr val="accent2"/>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l"/>
                      <a:r>
                        <a:rPr lang="en-US" sz="1000" dirty="0"/>
                        <a:t>Improving the global competitiveness of the country may directly relate to the improvement of the indicators in LPI</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l"/>
                      <a:r>
                        <a:rPr lang="en-US" sz="1000" dirty="0"/>
                        <a:t>Chosen ANN for modelling</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l"/>
                      <a:r>
                        <a:rPr lang="en-US" sz="1000" dirty="0"/>
                        <a:t>Pillar 9 (Technological readiness), Pillar 5 (Higher educational and training), Pillar 12 (Innovation), Pillar 10 (Market size) and Pillar 2 (Infrastructure)</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l"/>
                      <a:r>
                        <a:rPr lang="en-US" sz="1000" b="1" dirty="0"/>
                        <a:t>Asia/Europe/Oceania</a:t>
                      </a:r>
                      <a:r>
                        <a:rPr lang="en-US" sz="1000" dirty="0"/>
                        <a:t>: LPI positively related to Net Exports.</a:t>
                      </a:r>
                    </a:p>
                    <a:p>
                      <a:pPr algn="l"/>
                      <a:r>
                        <a:rPr lang="en-US" sz="1000" b="1" dirty="0"/>
                        <a:t>Asia/African</a:t>
                      </a:r>
                      <a:r>
                        <a:rPr lang="en-US" sz="1000" dirty="0"/>
                        <a:t>: GDP negatively related to Net Exports.</a:t>
                      </a:r>
                    </a:p>
                    <a:p>
                      <a:pPr algn="l"/>
                      <a:r>
                        <a:rPr lang="en-US" sz="1000" b="1" dirty="0"/>
                        <a:t>Oceania/Middle East</a:t>
                      </a:r>
                      <a:r>
                        <a:rPr lang="en-US" sz="1000" dirty="0"/>
                        <a:t>: GDP positively related to Net Exports.</a:t>
                      </a:r>
                    </a:p>
                    <a:p>
                      <a:pPr algn="l"/>
                      <a:endParaRPr lang="en-US" sz="1000" dirty="0"/>
                    </a:p>
                  </a:txBody>
                  <a:tcPr anchor="ctr">
                    <a:lnL w="3175" cap="flat" cmpd="sng" algn="ctr">
                      <a:solidFill>
                        <a:schemeClr val="accent4"/>
                      </a:solidFill>
                      <a:prstDash val="solid"/>
                      <a:round/>
                      <a:headEnd type="none" w="med" len="med"/>
                      <a:tailEnd type="none" w="med" len="med"/>
                    </a:lnL>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67824203"/>
                  </a:ext>
                </a:extLst>
              </a:tr>
            </a:tbl>
          </a:graphicData>
        </a:graphic>
      </p:graphicFrame>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8</a:t>
            </a:fld>
            <a:endParaRPr lang="en-US" dirty="0"/>
          </a:p>
        </p:txBody>
      </p:sp>
    </p:spTree>
    <p:extLst>
      <p:ext uri="{BB962C8B-B14F-4D97-AF65-F5344CB8AC3E}">
        <p14:creationId xmlns:p14="http://schemas.microsoft.com/office/powerpoint/2010/main" val="2778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3"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Data Understanding &amp; Preparation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b="1" dirty="0">
                <a:solidFill>
                  <a:srgbClr val="FFFF00"/>
                </a:solidFill>
              </a:rPr>
              <a:t>World Bank Data </a:t>
            </a:r>
            <a:r>
              <a:rPr lang="en-US" b="1" dirty="0"/>
              <a:t>| </a:t>
            </a:r>
            <a:r>
              <a:rPr lang="en-US" b="1" dirty="0">
                <a:solidFill>
                  <a:srgbClr val="FFFF00"/>
                </a:solidFill>
              </a:rPr>
              <a:t>Logistics Performance Index </a:t>
            </a:r>
          </a:p>
        </p:txBody>
      </p:sp>
    </p:spTree>
    <p:extLst>
      <p:ext uri="{BB962C8B-B14F-4D97-AF65-F5344CB8AC3E}">
        <p14:creationId xmlns:p14="http://schemas.microsoft.com/office/powerpoint/2010/main" val="187262600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B3D43-99F7-47DF-90D6-3E3028F5936C}">
  <ds:schemaRefs>
    <ds:schemaRef ds:uri="http://purl.org/dc/terms/"/>
    <ds:schemaRef ds:uri="16c05727-aa75-4e4a-9b5f-8a80a1165891"/>
    <ds:schemaRef ds:uri="http://schemas.microsoft.com/sharepoint/v3"/>
    <ds:schemaRef ds:uri="http://schemas.microsoft.com/office/infopath/2007/PartnerControls"/>
    <ds:schemaRef ds:uri="http://schemas.microsoft.com/office/2006/documentManagement/types"/>
    <ds:schemaRef ds:uri="http://schemas.openxmlformats.org/package/2006/metadata/core-properties"/>
    <ds:schemaRef ds:uri="230e9df3-be65-4c73-a93b-d1236ebd677e"/>
    <ds:schemaRef ds:uri="71af3243-3dd4-4a8d-8c0d-dd76da1f02a5"/>
    <ds:schemaRef ds:uri="http://www.w3.org/XML/1998/namespace"/>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7843</TotalTime>
  <Words>3074</Words>
  <Application>Microsoft Office PowerPoint</Application>
  <PresentationFormat>Widescreen</PresentationFormat>
  <Paragraphs>476</Paragraphs>
  <Slides>44</Slides>
  <Notes>44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inherit</vt:lpstr>
      <vt:lpstr>OpenSans</vt:lpstr>
      <vt:lpstr>Söhne</vt:lpstr>
      <vt:lpstr>Arial</vt:lpstr>
      <vt:lpstr>Bradley Hand ITC</vt:lpstr>
      <vt:lpstr>Calibri</vt:lpstr>
      <vt:lpstr>Courier New</vt:lpstr>
      <vt:lpstr>IBM Plex Sans</vt:lpstr>
      <vt:lpstr>Univers</vt:lpstr>
      <vt:lpstr>GradientVTI</vt:lpstr>
      <vt:lpstr>Microsoft Excel Worksheet</vt:lpstr>
      <vt:lpstr>ANL488 Business Analytics Project</vt:lpstr>
      <vt:lpstr>Agenda</vt:lpstr>
      <vt:lpstr>Introduction</vt:lpstr>
      <vt:lpstr>Business Understanding</vt:lpstr>
      <vt:lpstr>Business Understanding</vt:lpstr>
      <vt:lpstr>Business Understanding</vt:lpstr>
      <vt:lpstr>Literature Review</vt:lpstr>
      <vt:lpstr>Previous Studies</vt:lpstr>
      <vt:lpstr>Data Understanding &amp; Preparation</vt:lpstr>
      <vt:lpstr>Data Understanding</vt:lpstr>
      <vt:lpstr>Data Understanding</vt:lpstr>
      <vt:lpstr>Data Understanding</vt:lpstr>
      <vt:lpstr>Challenges in Data Preparation  Used Python, MS Excel,  IBM SPSS Modeler</vt:lpstr>
      <vt:lpstr>Data Preparation</vt:lpstr>
      <vt:lpstr>Data Preparation</vt:lpstr>
      <vt:lpstr>Data Preparation</vt:lpstr>
      <vt:lpstr>Data Preparation</vt:lpstr>
      <vt:lpstr>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CHAID</vt:lpstr>
      <vt:lpstr>Linear</vt:lpstr>
      <vt:lpstr>CART</vt:lpstr>
      <vt:lpstr>PowerPoint Presentation</vt:lpstr>
      <vt:lpstr>CHAID</vt:lpstr>
      <vt:lpstr>Linear</vt:lpstr>
      <vt:lpstr>CART</vt:lpstr>
      <vt:lpstr>Evaluation</vt:lpstr>
      <vt:lpstr>Analysis Node</vt:lpstr>
      <vt:lpstr>Analysis Node</vt:lpstr>
      <vt:lpstr>Results</vt:lpstr>
      <vt:lpstr>Results</vt:lpstr>
      <vt:lpstr>Deployment</vt:lpstr>
      <vt:lpstr>Predictors vs Indicators</vt:lpstr>
      <vt:lpstr>Recommendation</vt:lpstr>
      <vt:lpstr>Recommendation</vt:lpstr>
      <vt:lpstr>Questions &amp;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ALYSSA LAM JIA YU (SBIZ)</dc:creator>
  <cp:lastModifiedBy># ALYSSA LAM JIA YU (SBIZ)</cp:lastModifiedBy>
  <cp:revision>1</cp:revision>
  <cp:lastPrinted>2023-03-20T09:07:35Z</cp:lastPrinted>
  <dcterms:created xsi:type="dcterms:W3CDTF">2023-03-08T10:23:54Z</dcterms:created>
  <dcterms:modified xsi:type="dcterms:W3CDTF">2023-03-20T09:42:27Z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