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3"/>
    <p:sldMasterId id="2147483651" r:id="rId4"/>
    <p:sldMasterId id="2147483670" r:id="rId5"/>
  </p:sldMasterIdLst>
  <p:notesMasterIdLst>
    <p:notesMasterId r:id="rId28"/>
  </p:notesMasterIdLst>
  <p:handoutMasterIdLst>
    <p:handoutMasterId r:id="rId29"/>
  </p:handoutMasterIdLst>
  <p:sldIdLst>
    <p:sldId id="326" r:id="rId6"/>
    <p:sldId id="330" r:id="rId7"/>
    <p:sldId id="333" r:id="rId8"/>
    <p:sldId id="327" r:id="rId9"/>
    <p:sldId id="328" r:id="rId10"/>
    <p:sldId id="334" r:id="rId11"/>
    <p:sldId id="335" r:id="rId12"/>
    <p:sldId id="336" r:id="rId13"/>
    <p:sldId id="342" r:id="rId14"/>
    <p:sldId id="345" r:id="rId15"/>
    <p:sldId id="343" r:id="rId16"/>
    <p:sldId id="344" r:id="rId17"/>
    <p:sldId id="338" r:id="rId18"/>
    <p:sldId id="341" r:id="rId19"/>
    <p:sldId id="339" r:id="rId20"/>
    <p:sldId id="340" r:id="rId21"/>
    <p:sldId id="346" r:id="rId22"/>
    <p:sldId id="347" r:id="rId23"/>
    <p:sldId id="348" r:id="rId24"/>
    <p:sldId id="349" r:id="rId25"/>
    <p:sldId id="350" r:id="rId26"/>
    <p:sldId id="351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B3D7"/>
    <a:srgbClr val="FAC090"/>
    <a:srgbClr val="9BD7E8"/>
    <a:srgbClr val="81D2E8"/>
    <a:srgbClr val="97D6E8"/>
    <a:srgbClr val="4BACC6"/>
    <a:srgbClr val="0000FF"/>
    <a:srgbClr val="BBAAD3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53" autoAdjust="0"/>
  </p:normalViewPr>
  <p:slideViewPr>
    <p:cSldViewPr snapToObjects="1" showGuides="1">
      <p:cViewPr varScale="1">
        <p:scale>
          <a:sx n="77" d="100"/>
          <a:sy n="77" d="100"/>
        </p:scale>
        <p:origin x="102" y="900"/>
      </p:cViewPr>
      <p:guideLst>
        <p:guide orient="horz" pos="20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6A75F-3301-41E9-867F-1DF02A981A6E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8D33D8C-F0D9-4305-BC36-EE722D1DD813}">
      <dgm:prSet phldrT="[Text]" custT="1"/>
      <dgm:spPr/>
      <dgm:t>
        <a:bodyPr/>
        <a:lstStyle/>
        <a:p>
          <a:r>
            <a:rPr lang="en-US" sz="2400" dirty="0" smtClean="0"/>
            <a:t>Getting Started</a:t>
          </a:r>
          <a:endParaRPr lang="en-SG" sz="2400" dirty="0"/>
        </a:p>
      </dgm:t>
    </dgm:pt>
    <dgm:pt modelId="{3A1B599B-E691-4DD6-A99B-2D23962A9969}" type="parTrans" cxnId="{230779E4-1A96-4FCD-921E-693A68777D18}">
      <dgm:prSet/>
      <dgm:spPr/>
      <dgm:t>
        <a:bodyPr/>
        <a:lstStyle/>
        <a:p>
          <a:endParaRPr lang="en-SG" sz="2400"/>
        </a:p>
      </dgm:t>
    </dgm:pt>
    <dgm:pt modelId="{05B891C5-68D2-486D-98AE-F4E68D8C9AEE}" type="sibTrans" cxnId="{230779E4-1A96-4FCD-921E-693A68777D18}">
      <dgm:prSet/>
      <dgm:spPr/>
      <dgm:t>
        <a:bodyPr/>
        <a:lstStyle/>
        <a:p>
          <a:endParaRPr lang="en-SG" sz="2400"/>
        </a:p>
      </dgm:t>
    </dgm:pt>
    <dgm:pt modelId="{9C37F0CD-63E1-4D43-947D-278C6746A60E}">
      <dgm:prSet phldrT="[Text]" custT="1"/>
      <dgm:spPr/>
      <dgm:t>
        <a:bodyPr/>
        <a:lstStyle/>
        <a:p>
          <a:r>
            <a:rPr lang="en-US" sz="1400" dirty="0" smtClean="0"/>
            <a:t>First Steps</a:t>
          </a:r>
          <a:endParaRPr lang="en-SG" sz="1400" dirty="0"/>
        </a:p>
      </dgm:t>
    </dgm:pt>
    <dgm:pt modelId="{EC985C01-E994-437B-9382-2EA8DC27F801}" type="parTrans" cxnId="{990936B9-BB26-423B-9B46-EF6190955615}">
      <dgm:prSet/>
      <dgm:spPr/>
      <dgm:t>
        <a:bodyPr/>
        <a:lstStyle/>
        <a:p>
          <a:endParaRPr lang="en-SG" sz="2400"/>
        </a:p>
      </dgm:t>
    </dgm:pt>
    <dgm:pt modelId="{0312395A-7A98-4747-9919-1F6727C3CEC3}" type="sibTrans" cxnId="{990936B9-BB26-423B-9B46-EF6190955615}">
      <dgm:prSet/>
      <dgm:spPr/>
      <dgm:t>
        <a:bodyPr/>
        <a:lstStyle/>
        <a:p>
          <a:endParaRPr lang="en-SG" sz="2400"/>
        </a:p>
      </dgm:t>
    </dgm:pt>
    <dgm:pt modelId="{B738DE38-768B-4397-884F-93C2A94B8938}">
      <dgm:prSet phldrT="[Text]" custT="1"/>
      <dgm:spPr/>
      <dgm:t>
        <a:bodyPr/>
        <a:lstStyle/>
        <a:p>
          <a:r>
            <a:rPr lang="en-US" sz="1400" dirty="0" smtClean="0"/>
            <a:t>Installation</a:t>
          </a:r>
          <a:endParaRPr lang="en-SG" sz="1400" dirty="0"/>
        </a:p>
      </dgm:t>
    </dgm:pt>
    <dgm:pt modelId="{02DC4A53-0556-49C2-8EF7-E55E2CB6D190}" type="parTrans" cxnId="{4E6D325B-3A8F-4891-B15D-112005D677A9}">
      <dgm:prSet/>
      <dgm:spPr/>
      <dgm:t>
        <a:bodyPr/>
        <a:lstStyle/>
        <a:p>
          <a:endParaRPr lang="en-SG" sz="2400"/>
        </a:p>
      </dgm:t>
    </dgm:pt>
    <dgm:pt modelId="{59435165-8F6F-4E42-AD65-14759A976490}" type="sibTrans" cxnId="{4E6D325B-3A8F-4891-B15D-112005D677A9}">
      <dgm:prSet/>
      <dgm:spPr/>
      <dgm:t>
        <a:bodyPr/>
        <a:lstStyle/>
        <a:p>
          <a:endParaRPr lang="en-SG" sz="2400"/>
        </a:p>
      </dgm:t>
    </dgm:pt>
    <dgm:pt modelId="{16180A06-B8D5-472D-A4D2-F0DF2B021DF4}">
      <dgm:prSet phldrT="[Text]" custT="1"/>
      <dgm:spPr/>
      <dgm:t>
        <a:bodyPr/>
        <a:lstStyle/>
        <a:p>
          <a:r>
            <a:rPr lang="en-US" sz="2400" dirty="0" smtClean="0"/>
            <a:t>Tableau Platform</a:t>
          </a:r>
          <a:endParaRPr lang="en-SG" sz="2400" dirty="0"/>
        </a:p>
      </dgm:t>
    </dgm:pt>
    <dgm:pt modelId="{8C90E752-7A68-4BA2-ACCD-714F8AFC431C}" type="parTrans" cxnId="{A8E0FD05-D01A-4F2E-B131-0FBD099E03B4}">
      <dgm:prSet/>
      <dgm:spPr/>
      <dgm:t>
        <a:bodyPr/>
        <a:lstStyle/>
        <a:p>
          <a:endParaRPr lang="en-SG" sz="2400"/>
        </a:p>
      </dgm:t>
    </dgm:pt>
    <dgm:pt modelId="{5C5E4032-2459-444A-A30A-8A70D117B5BF}" type="sibTrans" cxnId="{A8E0FD05-D01A-4F2E-B131-0FBD099E03B4}">
      <dgm:prSet/>
      <dgm:spPr/>
      <dgm:t>
        <a:bodyPr/>
        <a:lstStyle/>
        <a:p>
          <a:endParaRPr lang="en-SG" sz="2400"/>
        </a:p>
      </dgm:t>
    </dgm:pt>
    <dgm:pt modelId="{B23B40C7-AC41-405E-8167-94DA483C748D}">
      <dgm:prSet phldrT="[Text]" custT="1"/>
      <dgm:spPr/>
      <dgm:t>
        <a:bodyPr/>
        <a:lstStyle/>
        <a:p>
          <a:r>
            <a:rPr lang="en-US" sz="1400" dirty="0" smtClean="0"/>
            <a:t>Developing familiarity</a:t>
          </a:r>
          <a:endParaRPr lang="en-SG" sz="1400" dirty="0"/>
        </a:p>
      </dgm:t>
    </dgm:pt>
    <dgm:pt modelId="{5B28E0F1-FF17-48E7-8943-2C12A7A9B5D5}" type="parTrans" cxnId="{5B9F0BB2-3801-4705-8E08-F29964717CA0}">
      <dgm:prSet/>
      <dgm:spPr/>
      <dgm:t>
        <a:bodyPr/>
        <a:lstStyle/>
        <a:p>
          <a:endParaRPr lang="en-SG" sz="2400"/>
        </a:p>
      </dgm:t>
    </dgm:pt>
    <dgm:pt modelId="{F9554808-4A24-42D4-AC56-1B01111998D9}" type="sibTrans" cxnId="{5B9F0BB2-3801-4705-8E08-F29964717CA0}">
      <dgm:prSet/>
      <dgm:spPr/>
      <dgm:t>
        <a:bodyPr/>
        <a:lstStyle/>
        <a:p>
          <a:endParaRPr lang="en-SG" sz="2400"/>
        </a:p>
      </dgm:t>
    </dgm:pt>
    <dgm:pt modelId="{9B51B70D-40F5-4A4E-8D88-ACFC01F68FEF}">
      <dgm:prSet phldrT="[Text]" custT="1"/>
      <dgm:spPr/>
      <dgm:t>
        <a:bodyPr/>
        <a:lstStyle/>
        <a:p>
          <a:r>
            <a:rPr lang="en-US" sz="1400" dirty="0" smtClean="0"/>
            <a:t>Connect Source Files</a:t>
          </a:r>
          <a:endParaRPr lang="en-SG" sz="1400" dirty="0"/>
        </a:p>
      </dgm:t>
    </dgm:pt>
    <dgm:pt modelId="{1BDEEAF1-1CEA-4D13-81DA-48BE39124EAB}" type="parTrans" cxnId="{8C48234D-4FE9-4B22-8F92-76A7E7C61C5F}">
      <dgm:prSet/>
      <dgm:spPr/>
      <dgm:t>
        <a:bodyPr/>
        <a:lstStyle/>
        <a:p>
          <a:endParaRPr lang="en-SG" sz="2400"/>
        </a:p>
      </dgm:t>
    </dgm:pt>
    <dgm:pt modelId="{20A3E6F3-3E65-4FC3-94C2-526023D23D66}" type="sibTrans" cxnId="{8C48234D-4FE9-4B22-8F92-76A7E7C61C5F}">
      <dgm:prSet/>
      <dgm:spPr/>
      <dgm:t>
        <a:bodyPr/>
        <a:lstStyle/>
        <a:p>
          <a:endParaRPr lang="en-SG" sz="2400"/>
        </a:p>
      </dgm:t>
    </dgm:pt>
    <dgm:pt modelId="{1BC0B3E1-836E-44B4-8EC0-9D9D3BC4CB0C}">
      <dgm:prSet phldrT="[Text]" custT="1"/>
      <dgm:spPr/>
      <dgm:t>
        <a:bodyPr/>
        <a:lstStyle/>
        <a:p>
          <a:r>
            <a:rPr lang="en-US" sz="1400" dirty="0" smtClean="0"/>
            <a:t>Structure Data</a:t>
          </a:r>
          <a:endParaRPr lang="en-SG" sz="1400" dirty="0"/>
        </a:p>
      </dgm:t>
    </dgm:pt>
    <dgm:pt modelId="{31E66349-2D94-464C-8170-B7682C07D7C8}" type="parTrans" cxnId="{A63E61A5-FE7F-468A-B5D5-7880B41651DE}">
      <dgm:prSet/>
      <dgm:spPr/>
      <dgm:t>
        <a:bodyPr/>
        <a:lstStyle/>
        <a:p>
          <a:endParaRPr lang="en-SG" sz="2400"/>
        </a:p>
      </dgm:t>
    </dgm:pt>
    <dgm:pt modelId="{D120C70D-AFD9-4888-9229-B2BC5DE6B537}" type="sibTrans" cxnId="{A63E61A5-FE7F-468A-B5D5-7880B41651DE}">
      <dgm:prSet/>
      <dgm:spPr/>
      <dgm:t>
        <a:bodyPr/>
        <a:lstStyle/>
        <a:p>
          <a:endParaRPr lang="en-SG" sz="2400"/>
        </a:p>
      </dgm:t>
    </dgm:pt>
    <dgm:pt modelId="{57D241B7-2E65-4ECC-8316-A62FB5C40865}">
      <dgm:prSet phldrT="[Text]" custT="1"/>
      <dgm:spPr/>
      <dgm:t>
        <a:bodyPr/>
        <a:lstStyle/>
        <a:p>
          <a:r>
            <a:rPr lang="en-US" sz="1400" dirty="0" smtClean="0"/>
            <a:t>Course Information</a:t>
          </a:r>
          <a:endParaRPr lang="en-SG" sz="1400" dirty="0"/>
        </a:p>
      </dgm:t>
    </dgm:pt>
    <dgm:pt modelId="{99708B1A-F5AE-4199-83CB-E2E249FF31D0}" type="parTrans" cxnId="{99917D87-848B-452C-94E5-0D442883BA68}">
      <dgm:prSet/>
      <dgm:spPr/>
      <dgm:t>
        <a:bodyPr/>
        <a:lstStyle/>
        <a:p>
          <a:endParaRPr lang="en-SG" sz="2400"/>
        </a:p>
      </dgm:t>
    </dgm:pt>
    <dgm:pt modelId="{D30BA226-CC91-48BE-86A8-D9ADB07C391B}" type="sibTrans" cxnId="{99917D87-848B-452C-94E5-0D442883BA68}">
      <dgm:prSet/>
      <dgm:spPr/>
      <dgm:t>
        <a:bodyPr/>
        <a:lstStyle/>
        <a:p>
          <a:endParaRPr lang="en-SG" sz="2400"/>
        </a:p>
      </dgm:t>
    </dgm:pt>
    <dgm:pt modelId="{AA041502-28C7-4474-AC2C-E4C3B96E1E9D}">
      <dgm:prSet phldrT="[Text]" custT="1"/>
      <dgm:spPr/>
      <dgm:t>
        <a:bodyPr/>
        <a:lstStyle/>
        <a:p>
          <a:r>
            <a:rPr lang="en-US" sz="1400" dirty="0" smtClean="0"/>
            <a:t>Clean Data</a:t>
          </a:r>
          <a:endParaRPr lang="en-SG" sz="1400" dirty="0"/>
        </a:p>
      </dgm:t>
    </dgm:pt>
    <dgm:pt modelId="{6CBED07B-173E-4F51-BB0C-EF63F8984750}" type="parTrans" cxnId="{5E9A1496-75DC-4A4C-97E2-1B65F54FDE19}">
      <dgm:prSet/>
      <dgm:spPr/>
      <dgm:t>
        <a:bodyPr/>
        <a:lstStyle/>
        <a:p>
          <a:endParaRPr lang="en-SG" sz="2400"/>
        </a:p>
      </dgm:t>
    </dgm:pt>
    <dgm:pt modelId="{0F9F599C-8563-427A-A547-0CFDACD60483}" type="sibTrans" cxnId="{5E9A1496-75DC-4A4C-97E2-1B65F54FDE19}">
      <dgm:prSet/>
      <dgm:spPr/>
      <dgm:t>
        <a:bodyPr/>
        <a:lstStyle/>
        <a:p>
          <a:endParaRPr lang="en-SG" sz="2400"/>
        </a:p>
      </dgm:t>
    </dgm:pt>
    <dgm:pt modelId="{C342869E-009C-4B13-B707-3E412A9D0059}">
      <dgm:prSet phldrT="[Text]" custT="1"/>
      <dgm:spPr/>
      <dgm:t>
        <a:bodyPr/>
        <a:lstStyle/>
        <a:p>
          <a:r>
            <a:rPr lang="en-US" sz="2400" dirty="0" smtClean="0"/>
            <a:t>Data Preparation</a:t>
          </a:r>
          <a:endParaRPr lang="en-SG" sz="2400" dirty="0"/>
        </a:p>
      </dgm:t>
    </dgm:pt>
    <dgm:pt modelId="{51D187B2-B8CF-4F01-8302-F16B41A1F3F8}" type="parTrans" cxnId="{B96DD923-C74D-4988-8B5E-06729BEAB835}">
      <dgm:prSet/>
      <dgm:spPr/>
      <dgm:t>
        <a:bodyPr/>
        <a:lstStyle/>
        <a:p>
          <a:endParaRPr lang="en-SG" sz="2400"/>
        </a:p>
      </dgm:t>
    </dgm:pt>
    <dgm:pt modelId="{7F4F08FC-6ADB-47F1-8ACF-A7CF537621F0}" type="sibTrans" cxnId="{B96DD923-C74D-4988-8B5E-06729BEAB835}">
      <dgm:prSet/>
      <dgm:spPr/>
      <dgm:t>
        <a:bodyPr/>
        <a:lstStyle/>
        <a:p>
          <a:endParaRPr lang="en-SG" sz="2400"/>
        </a:p>
      </dgm:t>
    </dgm:pt>
    <dgm:pt modelId="{46AB4A5E-036F-4197-B75E-9D5E85A812A5}">
      <dgm:prSet phldrT="[Text]" custT="1"/>
      <dgm:spPr/>
      <dgm:t>
        <a:bodyPr/>
        <a:lstStyle/>
        <a:p>
          <a:r>
            <a:rPr lang="en-US" sz="2400" dirty="0" smtClean="0"/>
            <a:t>Analysis and Visualisation</a:t>
          </a:r>
          <a:endParaRPr lang="en-SG" sz="2400" dirty="0"/>
        </a:p>
      </dgm:t>
    </dgm:pt>
    <dgm:pt modelId="{47426535-3C69-481C-9698-E007A79D5813}" type="parTrans" cxnId="{1124E502-C1EA-4E43-B58E-0C106FA26002}">
      <dgm:prSet/>
      <dgm:spPr/>
      <dgm:t>
        <a:bodyPr/>
        <a:lstStyle/>
        <a:p>
          <a:endParaRPr lang="en-SG" sz="2400"/>
        </a:p>
      </dgm:t>
    </dgm:pt>
    <dgm:pt modelId="{C47AEAF5-F266-4BCD-BBD1-D575A4E4FDAB}" type="sibTrans" cxnId="{1124E502-C1EA-4E43-B58E-0C106FA26002}">
      <dgm:prSet/>
      <dgm:spPr/>
      <dgm:t>
        <a:bodyPr/>
        <a:lstStyle/>
        <a:p>
          <a:endParaRPr lang="en-SG" sz="2400"/>
        </a:p>
      </dgm:t>
    </dgm:pt>
    <dgm:pt modelId="{F516A01B-058F-4B96-9E78-C2231FAE5BBC}">
      <dgm:prSet phldrT="[Text]" custT="1"/>
      <dgm:spPr/>
      <dgm:t>
        <a:bodyPr/>
        <a:lstStyle/>
        <a:p>
          <a:r>
            <a:rPr lang="en-US" sz="2400" dirty="0" smtClean="0"/>
            <a:t>Dashboards &amp; Stories</a:t>
          </a:r>
          <a:endParaRPr lang="en-SG" sz="2400" dirty="0"/>
        </a:p>
      </dgm:t>
    </dgm:pt>
    <dgm:pt modelId="{B74F27AB-4F8D-407D-BF8B-FFA881B8F5A0}" type="parTrans" cxnId="{8B31D9AF-DDB0-4CD2-812D-4FA2E6847C34}">
      <dgm:prSet/>
      <dgm:spPr/>
      <dgm:t>
        <a:bodyPr/>
        <a:lstStyle/>
        <a:p>
          <a:endParaRPr lang="en-SG" sz="2400"/>
        </a:p>
      </dgm:t>
    </dgm:pt>
    <dgm:pt modelId="{9C827414-9203-401C-AC02-BE7AF46A334E}" type="sibTrans" cxnId="{8B31D9AF-DDB0-4CD2-812D-4FA2E6847C34}">
      <dgm:prSet/>
      <dgm:spPr/>
      <dgm:t>
        <a:bodyPr/>
        <a:lstStyle/>
        <a:p>
          <a:endParaRPr lang="en-SG" sz="2400"/>
        </a:p>
      </dgm:t>
    </dgm:pt>
    <dgm:pt modelId="{CC99185A-7739-4B94-A862-6A127BD1C7A3}">
      <dgm:prSet phldrT="[Text]" custT="1"/>
      <dgm:spPr/>
      <dgm:t>
        <a:bodyPr/>
        <a:lstStyle/>
        <a:p>
          <a:r>
            <a:rPr lang="en-US" sz="2400" dirty="0" smtClean="0"/>
            <a:t>Next Steps</a:t>
          </a:r>
          <a:endParaRPr lang="en-SG" sz="2400" dirty="0"/>
        </a:p>
      </dgm:t>
    </dgm:pt>
    <dgm:pt modelId="{14A5960B-14D1-4903-82A8-E1762A0F750B}" type="parTrans" cxnId="{1FB38797-5349-481E-B783-1C34DC348B66}">
      <dgm:prSet/>
      <dgm:spPr/>
      <dgm:t>
        <a:bodyPr/>
        <a:lstStyle/>
        <a:p>
          <a:endParaRPr lang="en-SG" sz="2400"/>
        </a:p>
      </dgm:t>
    </dgm:pt>
    <dgm:pt modelId="{3FAD6325-FDE8-4A4F-9EC1-AC41B518E136}" type="sibTrans" cxnId="{1FB38797-5349-481E-B783-1C34DC348B66}">
      <dgm:prSet/>
      <dgm:spPr/>
      <dgm:t>
        <a:bodyPr/>
        <a:lstStyle/>
        <a:p>
          <a:endParaRPr lang="en-SG" sz="2400"/>
        </a:p>
      </dgm:t>
    </dgm:pt>
    <dgm:pt modelId="{B27A7EC4-B234-41FF-B83F-214794581277}">
      <dgm:prSet phldrT="[Text]" custT="1"/>
      <dgm:spPr/>
      <dgm:t>
        <a:bodyPr/>
        <a:lstStyle/>
        <a:p>
          <a:r>
            <a:rPr lang="en-US" sz="1400" dirty="0" smtClean="0"/>
            <a:t>Calculations</a:t>
          </a:r>
          <a:endParaRPr lang="en-SG" sz="1400" dirty="0"/>
        </a:p>
      </dgm:t>
    </dgm:pt>
    <dgm:pt modelId="{5FF5E338-7593-4809-8B9C-F495EA204734}" type="parTrans" cxnId="{7B3F0B04-50BC-4665-89A5-2A185E7E483C}">
      <dgm:prSet/>
      <dgm:spPr/>
      <dgm:t>
        <a:bodyPr/>
        <a:lstStyle/>
        <a:p>
          <a:endParaRPr lang="en-SG" sz="2400"/>
        </a:p>
      </dgm:t>
    </dgm:pt>
    <dgm:pt modelId="{D726CC49-39CF-4B6A-9420-95BD3977B7BD}" type="sibTrans" cxnId="{7B3F0B04-50BC-4665-89A5-2A185E7E483C}">
      <dgm:prSet/>
      <dgm:spPr/>
      <dgm:t>
        <a:bodyPr/>
        <a:lstStyle/>
        <a:p>
          <a:endParaRPr lang="en-SG" sz="2400"/>
        </a:p>
      </dgm:t>
    </dgm:pt>
    <dgm:pt modelId="{08EE6595-2813-4886-886F-B0885033B802}">
      <dgm:prSet phldrT="[Text]" custT="1"/>
      <dgm:spPr/>
      <dgm:t>
        <a:bodyPr/>
        <a:lstStyle/>
        <a:p>
          <a:r>
            <a:rPr lang="en-US" sz="1400" dirty="0" smtClean="0"/>
            <a:t>Data Insights</a:t>
          </a:r>
          <a:endParaRPr lang="en-SG" sz="1400" dirty="0"/>
        </a:p>
      </dgm:t>
    </dgm:pt>
    <dgm:pt modelId="{8BA1F2B5-5A99-4EF1-A270-B573FEDFBCF3}" type="parTrans" cxnId="{E636D5EC-4163-46F5-BE3A-6334DBC93543}">
      <dgm:prSet/>
      <dgm:spPr/>
      <dgm:t>
        <a:bodyPr/>
        <a:lstStyle/>
        <a:p>
          <a:endParaRPr lang="en-SG" sz="2400"/>
        </a:p>
      </dgm:t>
    </dgm:pt>
    <dgm:pt modelId="{74CC137B-FB58-43FD-8A50-62AF9B04B1EC}" type="sibTrans" cxnId="{E636D5EC-4163-46F5-BE3A-6334DBC93543}">
      <dgm:prSet/>
      <dgm:spPr/>
      <dgm:t>
        <a:bodyPr/>
        <a:lstStyle/>
        <a:p>
          <a:endParaRPr lang="en-SG" sz="2400"/>
        </a:p>
      </dgm:t>
    </dgm:pt>
    <dgm:pt modelId="{0AFF0188-0FD1-4FEF-9088-7D384A93F013}">
      <dgm:prSet phldrT="[Text]" custT="1"/>
      <dgm:spPr/>
      <dgm:t>
        <a:bodyPr/>
        <a:lstStyle/>
        <a:p>
          <a:r>
            <a:rPr lang="en-US" sz="1400" dirty="0" smtClean="0"/>
            <a:t>Visuals</a:t>
          </a:r>
          <a:endParaRPr lang="en-SG" sz="1400" dirty="0"/>
        </a:p>
      </dgm:t>
    </dgm:pt>
    <dgm:pt modelId="{FA043C8D-5A9C-4F78-9000-4BBD7E940EE8}" type="parTrans" cxnId="{8D6C9BB8-E586-4586-AE27-A961268EF347}">
      <dgm:prSet/>
      <dgm:spPr/>
      <dgm:t>
        <a:bodyPr/>
        <a:lstStyle/>
        <a:p>
          <a:endParaRPr lang="en-SG" sz="2400"/>
        </a:p>
      </dgm:t>
    </dgm:pt>
    <dgm:pt modelId="{5D1DBBEC-DB15-4B49-8EA1-66755EAD482E}" type="sibTrans" cxnId="{8D6C9BB8-E586-4586-AE27-A961268EF347}">
      <dgm:prSet/>
      <dgm:spPr/>
      <dgm:t>
        <a:bodyPr/>
        <a:lstStyle/>
        <a:p>
          <a:endParaRPr lang="en-SG" sz="2400"/>
        </a:p>
      </dgm:t>
    </dgm:pt>
    <dgm:pt modelId="{4318F6BB-B66A-4D86-8109-98858A65BFB5}">
      <dgm:prSet phldrT="[Text]" custT="1"/>
      <dgm:spPr/>
      <dgm:t>
        <a:bodyPr/>
        <a:lstStyle/>
        <a:p>
          <a:r>
            <a:rPr lang="en-US" sz="1400" dirty="0" smtClean="0"/>
            <a:t>Overview of Results</a:t>
          </a:r>
          <a:endParaRPr lang="en-SG" sz="1400" dirty="0"/>
        </a:p>
      </dgm:t>
    </dgm:pt>
    <dgm:pt modelId="{2BCC3E23-774C-4AFA-B0F8-204D8A6F3103}" type="parTrans" cxnId="{D913B35A-C380-487C-897E-32B0E9574A27}">
      <dgm:prSet/>
      <dgm:spPr/>
      <dgm:t>
        <a:bodyPr/>
        <a:lstStyle/>
        <a:p>
          <a:endParaRPr lang="en-SG" sz="2400"/>
        </a:p>
      </dgm:t>
    </dgm:pt>
    <dgm:pt modelId="{084660A2-9C25-4F0C-B92C-4D3D3A2CD61B}" type="sibTrans" cxnId="{D913B35A-C380-487C-897E-32B0E9574A27}">
      <dgm:prSet/>
      <dgm:spPr/>
      <dgm:t>
        <a:bodyPr/>
        <a:lstStyle/>
        <a:p>
          <a:endParaRPr lang="en-SG" sz="2400"/>
        </a:p>
      </dgm:t>
    </dgm:pt>
    <dgm:pt modelId="{9C98FEAF-9F35-4667-A166-4BC4541EFAA1}">
      <dgm:prSet phldrT="[Text]" custT="1"/>
      <dgm:spPr/>
      <dgm:t>
        <a:bodyPr/>
        <a:lstStyle/>
        <a:p>
          <a:r>
            <a:rPr lang="en-US" sz="1400" dirty="0" smtClean="0"/>
            <a:t>Tell your Story</a:t>
          </a:r>
          <a:endParaRPr lang="en-SG" sz="1400" dirty="0"/>
        </a:p>
      </dgm:t>
    </dgm:pt>
    <dgm:pt modelId="{AAF2BCD1-9B08-4C2D-B0EE-BB4C5BF16401}" type="parTrans" cxnId="{1C61E95A-D323-42BD-BAD8-48F5C131A2CB}">
      <dgm:prSet/>
      <dgm:spPr/>
      <dgm:t>
        <a:bodyPr/>
        <a:lstStyle/>
        <a:p>
          <a:endParaRPr lang="en-SG" sz="2400"/>
        </a:p>
      </dgm:t>
    </dgm:pt>
    <dgm:pt modelId="{9D9317B6-064A-4408-A428-C275F419EB67}" type="sibTrans" cxnId="{1C61E95A-D323-42BD-BAD8-48F5C131A2CB}">
      <dgm:prSet/>
      <dgm:spPr/>
      <dgm:t>
        <a:bodyPr/>
        <a:lstStyle/>
        <a:p>
          <a:endParaRPr lang="en-SG" sz="2400"/>
        </a:p>
      </dgm:t>
    </dgm:pt>
    <dgm:pt modelId="{00431078-3F92-4907-93F9-7205C8B3BE6E}">
      <dgm:prSet phldrT="[Text]" custT="1"/>
      <dgm:spPr/>
      <dgm:t>
        <a:bodyPr/>
        <a:lstStyle/>
        <a:p>
          <a:r>
            <a:rPr lang="en-US" sz="1400" dirty="0" smtClean="0"/>
            <a:t>Summary</a:t>
          </a:r>
          <a:endParaRPr lang="en-SG" sz="1400" dirty="0"/>
        </a:p>
      </dgm:t>
    </dgm:pt>
    <dgm:pt modelId="{F370CD4B-2496-4707-A126-EA0D8EE42A0C}" type="parTrans" cxnId="{EE2AC0F6-AD9F-4397-9892-F1D8AD6EE63B}">
      <dgm:prSet/>
      <dgm:spPr/>
      <dgm:t>
        <a:bodyPr/>
        <a:lstStyle/>
        <a:p>
          <a:endParaRPr lang="en-SG" sz="2400"/>
        </a:p>
      </dgm:t>
    </dgm:pt>
    <dgm:pt modelId="{AF08C361-D4B0-45C0-AA80-EC6D826A7469}" type="sibTrans" cxnId="{EE2AC0F6-AD9F-4397-9892-F1D8AD6EE63B}">
      <dgm:prSet/>
      <dgm:spPr/>
      <dgm:t>
        <a:bodyPr/>
        <a:lstStyle/>
        <a:p>
          <a:endParaRPr lang="en-SG" sz="2400"/>
        </a:p>
      </dgm:t>
    </dgm:pt>
    <dgm:pt modelId="{85446641-4BEE-4008-8571-DCDA3E697378}" type="pres">
      <dgm:prSet presAssocID="{DED6A75F-3301-41E9-867F-1DF02A981A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6BB48C1-AF0B-4649-A28E-685E7717AD28}" type="pres">
      <dgm:prSet presAssocID="{78D33D8C-F0D9-4305-BC36-EE722D1DD813}" presName="linNode" presStyleCnt="0"/>
      <dgm:spPr/>
    </dgm:pt>
    <dgm:pt modelId="{295BD38D-1AFD-4466-ACD3-8EB8013AE9B8}" type="pres">
      <dgm:prSet presAssocID="{78D33D8C-F0D9-4305-BC36-EE722D1DD813}" presName="parentText" presStyleLbl="node1" presStyleIdx="0" presStyleCnt="6" custLinFactNeighborX="-39618" custLinFactNeighborY="-50152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85A7239-6FA6-412F-9AA5-04676C160325}" type="pres">
      <dgm:prSet presAssocID="{78D33D8C-F0D9-4305-BC36-EE722D1DD813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C637DDF-0B4B-41AD-A9E6-5B780DFEB358}" type="pres">
      <dgm:prSet presAssocID="{05B891C5-68D2-486D-98AE-F4E68D8C9AEE}" presName="sp" presStyleCnt="0"/>
      <dgm:spPr/>
    </dgm:pt>
    <dgm:pt modelId="{7F3B6637-17A3-4577-8B10-D590D99617F8}" type="pres">
      <dgm:prSet presAssocID="{16180A06-B8D5-472D-A4D2-F0DF2B021DF4}" presName="linNode" presStyleCnt="0"/>
      <dgm:spPr/>
    </dgm:pt>
    <dgm:pt modelId="{5350B8D0-9FA0-4580-89D3-BAA9F54EB220}" type="pres">
      <dgm:prSet presAssocID="{16180A06-B8D5-472D-A4D2-F0DF2B021DF4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CE63557-B1A9-45B9-9321-415C9E20E9EC}" type="pres">
      <dgm:prSet presAssocID="{16180A06-B8D5-472D-A4D2-F0DF2B021DF4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04E9D3C-899B-4C1B-B95E-8E37CB7076CC}" type="pres">
      <dgm:prSet presAssocID="{5C5E4032-2459-444A-A30A-8A70D117B5BF}" presName="sp" presStyleCnt="0"/>
      <dgm:spPr/>
    </dgm:pt>
    <dgm:pt modelId="{5C4D83B3-9B6B-44FB-A216-DE6ED1CAEA52}" type="pres">
      <dgm:prSet presAssocID="{C342869E-009C-4B13-B707-3E412A9D0059}" presName="linNode" presStyleCnt="0"/>
      <dgm:spPr/>
    </dgm:pt>
    <dgm:pt modelId="{A74585EF-EBAB-4ED8-9D0B-D55E20DC0E27}" type="pres">
      <dgm:prSet presAssocID="{C342869E-009C-4B13-B707-3E412A9D0059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356BBE5-F375-4561-90A4-882FE51742C6}" type="pres">
      <dgm:prSet presAssocID="{C342869E-009C-4B13-B707-3E412A9D0059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E239A59-FEA5-4F0E-93A0-6F835EA41616}" type="pres">
      <dgm:prSet presAssocID="{7F4F08FC-6ADB-47F1-8ACF-A7CF537621F0}" presName="sp" presStyleCnt="0"/>
      <dgm:spPr/>
    </dgm:pt>
    <dgm:pt modelId="{34BC9B5C-6AC9-47DA-A272-24AD11FCE328}" type="pres">
      <dgm:prSet presAssocID="{46AB4A5E-036F-4197-B75E-9D5E85A812A5}" presName="linNode" presStyleCnt="0"/>
      <dgm:spPr/>
    </dgm:pt>
    <dgm:pt modelId="{58574A92-6447-4DB1-B574-6937096E2CF6}" type="pres">
      <dgm:prSet presAssocID="{46AB4A5E-036F-4197-B75E-9D5E85A812A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4F49506-11CC-4C70-A9BD-733D448DCEA7}" type="pres">
      <dgm:prSet presAssocID="{46AB4A5E-036F-4197-B75E-9D5E85A812A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300AAFA-85A7-4A55-B024-3821FA5E3FC6}" type="pres">
      <dgm:prSet presAssocID="{C47AEAF5-F266-4BCD-BBD1-D575A4E4FDAB}" presName="sp" presStyleCnt="0"/>
      <dgm:spPr/>
    </dgm:pt>
    <dgm:pt modelId="{2368A1FC-D1F7-4B16-90E2-71A8F5F69B9D}" type="pres">
      <dgm:prSet presAssocID="{F516A01B-058F-4B96-9E78-C2231FAE5BBC}" presName="linNode" presStyleCnt="0"/>
      <dgm:spPr/>
    </dgm:pt>
    <dgm:pt modelId="{AEC5763D-8674-45D7-B7CF-21883A61CB9E}" type="pres">
      <dgm:prSet presAssocID="{F516A01B-058F-4B96-9E78-C2231FAE5BB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2F393A7-D717-4A0E-AE87-3DCBB8A81CD2}" type="pres">
      <dgm:prSet presAssocID="{F516A01B-058F-4B96-9E78-C2231FAE5BBC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BAC96E3-ABC3-493D-B2B8-0BC276B96761}" type="pres">
      <dgm:prSet presAssocID="{9C827414-9203-401C-AC02-BE7AF46A334E}" presName="sp" presStyleCnt="0"/>
      <dgm:spPr/>
    </dgm:pt>
    <dgm:pt modelId="{B18CB1DD-C42E-4E46-B93B-E5B07E6C4840}" type="pres">
      <dgm:prSet presAssocID="{CC99185A-7739-4B94-A862-6A127BD1C7A3}" presName="linNode" presStyleCnt="0"/>
      <dgm:spPr/>
    </dgm:pt>
    <dgm:pt modelId="{F6D39EFA-771D-4F09-824E-0634E0D677A1}" type="pres">
      <dgm:prSet presAssocID="{CC99185A-7739-4B94-A862-6A127BD1C7A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47AF852-A4EF-42FE-8361-456E3EF2DBF5}" type="pres">
      <dgm:prSet presAssocID="{CC99185A-7739-4B94-A862-6A127BD1C7A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8E0FD05-D01A-4F2E-B131-0FBD099E03B4}" srcId="{DED6A75F-3301-41E9-867F-1DF02A981A6E}" destId="{16180A06-B8D5-472D-A4D2-F0DF2B021DF4}" srcOrd="1" destOrd="0" parTransId="{8C90E752-7A68-4BA2-ACCD-714F8AFC431C}" sibTransId="{5C5E4032-2459-444A-A30A-8A70D117B5BF}"/>
    <dgm:cxn modelId="{CD49EE1A-FE4D-47C3-9B6B-F6AE169BD603}" type="presOf" srcId="{57D241B7-2E65-4ECC-8316-A62FB5C40865}" destId="{385A7239-6FA6-412F-9AA5-04676C160325}" srcOrd="0" destOrd="2" presId="urn:microsoft.com/office/officeart/2005/8/layout/vList5"/>
    <dgm:cxn modelId="{C4D5F073-AC8F-4A50-9F32-19E29C9ABC3A}" type="presOf" srcId="{C342869E-009C-4B13-B707-3E412A9D0059}" destId="{A74585EF-EBAB-4ED8-9D0B-D55E20DC0E27}" srcOrd="0" destOrd="0" presId="urn:microsoft.com/office/officeart/2005/8/layout/vList5"/>
    <dgm:cxn modelId="{1124E502-C1EA-4E43-B58E-0C106FA26002}" srcId="{DED6A75F-3301-41E9-867F-1DF02A981A6E}" destId="{46AB4A5E-036F-4197-B75E-9D5E85A812A5}" srcOrd="3" destOrd="0" parTransId="{47426535-3C69-481C-9698-E007A79D5813}" sibTransId="{C47AEAF5-F266-4BCD-BBD1-D575A4E4FDAB}"/>
    <dgm:cxn modelId="{3234E257-EF88-4BF7-A12C-4C692B93FDE9}" type="presOf" srcId="{B738DE38-768B-4397-884F-93C2A94B8938}" destId="{385A7239-6FA6-412F-9AA5-04676C160325}" srcOrd="0" destOrd="1" presId="urn:microsoft.com/office/officeart/2005/8/layout/vList5"/>
    <dgm:cxn modelId="{8D6C9BB8-E586-4586-AE27-A961268EF347}" srcId="{46AB4A5E-036F-4197-B75E-9D5E85A812A5}" destId="{0AFF0188-0FD1-4FEF-9088-7D384A93F013}" srcOrd="2" destOrd="0" parTransId="{FA043C8D-5A9C-4F78-9000-4BBD7E940EE8}" sibTransId="{5D1DBBEC-DB15-4B49-8EA1-66755EAD482E}"/>
    <dgm:cxn modelId="{5B9F0BB2-3801-4705-8E08-F29964717CA0}" srcId="{16180A06-B8D5-472D-A4D2-F0DF2B021DF4}" destId="{B23B40C7-AC41-405E-8167-94DA483C748D}" srcOrd="0" destOrd="0" parTransId="{5B28E0F1-FF17-48E7-8943-2C12A7A9B5D5}" sibTransId="{F9554808-4A24-42D4-AC56-1B01111998D9}"/>
    <dgm:cxn modelId="{AE09A770-D00A-40BF-8659-1AAF7554AEE8}" type="presOf" srcId="{B23B40C7-AC41-405E-8167-94DA483C748D}" destId="{5CE63557-B1A9-45B9-9321-415C9E20E9EC}" srcOrd="0" destOrd="0" presId="urn:microsoft.com/office/officeart/2005/8/layout/vList5"/>
    <dgm:cxn modelId="{CF422FCE-50F8-426B-8094-9C43F2A04216}" type="presOf" srcId="{78D33D8C-F0D9-4305-BC36-EE722D1DD813}" destId="{295BD38D-1AFD-4466-ACD3-8EB8013AE9B8}" srcOrd="0" destOrd="0" presId="urn:microsoft.com/office/officeart/2005/8/layout/vList5"/>
    <dgm:cxn modelId="{A63E61A5-FE7F-468A-B5D5-7880B41651DE}" srcId="{C342869E-009C-4B13-B707-3E412A9D0059}" destId="{1BC0B3E1-836E-44B4-8EC0-9D9D3BC4CB0C}" srcOrd="1" destOrd="0" parTransId="{31E66349-2D94-464C-8170-B7682C07D7C8}" sibTransId="{D120C70D-AFD9-4888-9229-B2BC5DE6B537}"/>
    <dgm:cxn modelId="{A92569DC-AF8A-408F-A15E-5B313F56C998}" type="presOf" srcId="{9C37F0CD-63E1-4D43-947D-278C6746A60E}" destId="{385A7239-6FA6-412F-9AA5-04676C160325}" srcOrd="0" destOrd="0" presId="urn:microsoft.com/office/officeart/2005/8/layout/vList5"/>
    <dgm:cxn modelId="{1C61E95A-D323-42BD-BAD8-48F5C131A2CB}" srcId="{F516A01B-058F-4B96-9E78-C2231FAE5BBC}" destId="{9C98FEAF-9F35-4667-A166-4BC4541EFAA1}" srcOrd="1" destOrd="0" parTransId="{AAF2BCD1-9B08-4C2D-B0EE-BB4C5BF16401}" sibTransId="{9D9317B6-064A-4408-A428-C275F419EB67}"/>
    <dgm:cxn modelId="{2BE14EF8-7149-4617-8296-A9AF038287F3}" type="presOf" srcId="{CC99185A-7739-4B94-A862-6A127BD1C7A3}" destId="{F6D39EFA-771D-4F09-824E-0634E0D677A1}" srcOrd="0" destOrd="0" presId="urn:microsoft.com/office/officeart/2005/8/layout/vList5"/>
    <dgm:cxn modelId="{A778003E-40F2-4AB8-B348-EBD70DC9A507}" type="presOf" srcId="{08EE6595-2813-4886-886F-B0885033B802}" destId="{D4F49506-11CC-4C70-A9BD-733D448DCEA7}" srcOrd="0" destOrd="1" presId="urn:microsoft.com/office/officeart/2005/8/layout/vList5"/>
    <dgm:cxn modelId="{230779E4-1A96-4FCD-921E-693A68777D18}" srcId="{DED6A75F-3301-41E9-867F-1DF02A981A6E}" destId="{78D33D8C-F0D9-4305-BC36-EE722D1DD813}" srcOrd="0" destOrd="0" parTransId="{3A1B599B-E691-4DD6-A99B-2D23962A9969}" sibTransId="{05B891C5-68D2-486D-98AE-F4E68D8C9AEE}"/>
    <dgm:cxn modelId="{0F4404CA-BBC7-4133-9B1E-B1177F58E2E1}" type="presOf" srcId="{9C98FEAF-9F35-4667-A166-4BC4541EFAA1}" destId="{12F393A7-D717-4A0E-AE87-3DCBB8A81CD2}" srcOrd="0" destOrd="1" presId="urn:microsoft.com/office/officeart/2005/8/layout/vList5"/>
    <dgm:cxn modelId="{151820CB-7DC8-4B80-ADDF-2132B54D5758}" type="presOf" srcId="{0AFF0188-0FD1-4FEF-9088-7D384A93F013}" destId="{D4F49506-11CC-4C70-A9BD-733D448DCEA7}" srcOrd="0" destOrd="2" presId="urn:microsoft.com/office/officeart/2005/8/layout/vList5"/>
    <dgm:cxn modelId="{D1AE3AA2-272B-4AD9-AD5D-D0D76262D09D}" type="presOf" srcId="{F516A01B-058F-4B96-9E78-C2231FAE5BBC}" destId="{AEC5763D-8674-45D7-B7CF-21883A61CB9E}" srcOrd="0" destOrd="0" presId="urn:microsoft.com/office/officeart/2005/8/layout/vList5"/>
    <dgm:cxn modelId="{E636D5EC-4163-46F5-BE3A-6334DBC93543}" srcId="{46AB4A5E-036F-4197-B75E-9D5E85A812A5}" destId="{08EE6595-2813-4886-886F-B0885033B802}" srcOrd="1" destOrd="0" parTransId="{8BA1F2B5-5A99-4EF1-A270-B573FEDFBCF3}" sibTransId="{74CC137B-FB58-43FD-8A50-62AF9B04B1EC}"/>
    <dgm:cxn modelId="{C466571B-2D73-4451-A922-CC57141BB305}" type="presOf" srcId="{DED6A75F-3301-41E9-867F-1DF02A981A6E}" destId="{85446641-4BEE-4008-8571-DCDA3E697378}" srcOrd="0" destOrd="0" presId="urn:microsoft.com/office/officeart/2005/8/layout/vList5"/>
    <dgm:cxn modelId="{8B31D9AF-DDB0-4CD2-812D-4FA2E6847C34}" srcId="{DED6A75F-3301-41E9-867F-1DF02A981A6E}" destId="{F516A01B-058F-4B96-9E78-C2231FAE5BBC}" srcOrd="4" destOrd="0" parTransId="{B74F27AB-4F8D-407D-BF8B-FFA881B8F5A0}" sibTransId="{9C827414-9203-401C-AC02-BE7AF46A334E}"/>
    <dgm:cxn modelId="{5E9A1496-75DC-4A4C-97E2-1B65F54FDE19}" srcId="{C342869E-009C-4B13-B707-3E412A9D0059}" destId="{AA041502-28C7-4474-AC2C-E4C3B96E1E9D}" srcOrd="2" destOrd="0" parTransId="{6CBED07B-173E-4F51-BB0C-EF63F8984750}" sibTransId="{0F9F599C-8563-427A-A547-0CFDACD60483}"/>
    <dgm:cxn modelId="{FF2A68B0-757D-463F-A014-46EBE6A56148}" type="presOf" srcId="{9B51B70D-40F5-4A4E-8D88-ACFC01F68FEF}" destId="{3356BBE5-F375-4561-90A4-882FE51742C6}" srcOrd="0" destOrd="0" presId="urn:microsoft.com/office/officeart/2005/8/layout/vList5"/>
    <dgm:cxn modelId="{578F905C-474E-47C8-B20C-E52F1FC157D1}" type="presOf" srcId="{AA041502-28C7-4474-AC2C-E4C3B96E1E9D}" destId="{3356BBE5-F375-4561-90A4-882FE51742C6}" srcOrd="0" destOrd="2" presId="urn:microsoft.com/office/officeart/2005/8/layout/vList5"/>
    <dgm:cxn modelId="{B96DD923-C74D-4988-8B5E-06729BEAB835}" srcId="{DED6A75F-3301-41E9-867F-1DF02A981A6E}" destId="{C342869E-009C-4B13-B707-3E412A9D0059}" srcOrd="2" destOrd="0" parTransId="{51D187B2-B8CF-4F01-8302-F16B41A1F3F8}" sibTransId="{7F4F08FC-6ADB-47F1-8ACF-A7CF537621F0}"/>
    <dgm:cxn modelId="{3AE7DA6A-33FC-483C-8D10-25DDBBD93A4A}" type="presOf" srcId="{1BC0B3E1-836E-44B4-8EC0-9D9D3BC4CB0C}" destId="{3356BBE5-F375-4561-90A4-882FE51742C6}" srcOrd="0" destOrd="1" presId="urn:microsoft.com/office/officeart/2005/8/layout/vList5"/>
    <dgm:cxn modelId="{990936B9-BB26-423B-9B46-EF6190955615}" srcId="{78D33D8C-F0D9-4305-BC36-EE722D1DD813}" destId="{9C37F0CD-63E1-4D43-947D-278C6746A60E}" srcOrd="0" destOrd="0" parTransId="{EC985C01-E994-437B-9382-2EA8DC27F801}" sibTransId="{0312395A-7A98-4747-9919-1F6727C3CEC3}"/>
    <dgm:cxn modelId="{8C48234D-4FE9-4B22-8F92-76A7E7C61C5F}" srcId="{C342869E-009C-4B13-B707-3E412A9D0059}" destId="{9B51B70D-40F5-4A4E-8D88-ACFC01F68FEF}" srcOrd="0" destOrd="0" parTransId="{1BDEEAF1-1CEA-4D13-81DA-48BE39124EAB}" sibTransId="{20A3E6F3-3E65-4FC3-94C2-526023D23D66}"/>
    <dgm:cxn modelId="{99917D87-848B-452C-94E5-0D442883BA68}" srcId="{78D33D8C-F0D9-4305-BC36-EE722D1DD813}" destId="{57D241B7-2E65-4ECC-8316-A62FB5C40865}" srcOrd="2" destOrd="0" parTransId="{99708B1A-F5AE-4199-83CB-E2E249FF31D0}" sibTransId="{D30BA226-CC91-48BE-86A8-D9ADB07C391B}"/>
    <dgm:cxn modelId="{D913B35A-C380-487C-897E-32B0E9574A27}" srcId="{F516A01B-058F-4B96-9E78-C2231FAE5BBC}" destId="{4318F6BB-B66A-4D86-8109-98858A65BFB5}" srcOrd="0" destOrd="0" parTransId="{2BCC3E23-774C-4AFA-B0F8-204D8A6F3103}" sibTransId="{084660A2-9C25-4F0C-B92C-4D3D3A2CD61B}"/>
    <dgm:cxn modelId="{E10C0DFE-40C8-459B-BF40-BD6615859591}" type="presOf" srcId="{16180A06-B8D5-472D-A4D2-F0DF2B021DF4}" destId="{5350B8D0-9FA0-4580-89D3-BAA9F54EB220}" srcOrd="0" destOrd="0" presId="urn:microsoft.com/office/officeart/2005/8/layout/vList5"/>
    <dgm:cxn modelId="{1FB38797-5349-481E-B783-1C34DC348B66}" srcId="{DED6A75F-3301-41E9-867F-1DF02A981A6E}" destId="{CC99185A-7739-4B94-A862-6A127BD1C7A3}" srcOrd="5" destOrd="0" parTransId="{14A5960B-14D1-4903-82A8-E1762A0F750B}" sibTransId="{3FAD6325-FDE8-4A4F-9EC1-AC41B518E136}"/>
    <dgm:cxn modelId="{5082C458-7CD5-418D-80EE-D5B0F0C5FE52}" type="presOf" srcId="{46AB4A5E-036F-4197-B75E-9D5E85A812A5}" destId="{58574A92-6447-4DB1-B574-6937096E2CF6}" srcOrd="0" destOrd="0" presId="urn:microsoft.com/office/officeart/2005/8/layout/vList5"/>
    <dgm:cxn modelId="{A8FDB4CA-F84F-48C4-A84F-67C84395DC8B}" type="presOf" srcId="{B27A7EC4-B234-41FF-B83F-214794581277}" destId="{D4F49506-11CC-4C70-A9BD-733D448DCEA7}" srcOrd="0" destOrd="0" presId="urn:microsoft.com/office/officeart/2005/8/layout/vList5"/>
    <dgm:cxn modelId="{7B3F0B04-50BC-4665-89A5-2A185E7E483C}" srcId="{46AB4A5E-036F-4197-B75E-9D5E85A812A5}" destId="{B27A7EC4-B234-41FF-B83F-214794581277}" srcOrd="0" destOrd="0" parTransId="{5FF5E338-7593-4809-8B9C-F495EA204734}" sibTransId="{D726CC49-39CF-4B6A-9420-95BD3977B7BD}"/>
    <dgm:cxn modelId="{4E6D325B-3A8F-4891-B15D-112005D677A9}" srcId="{78D33D8C-F0D9-4305-BC36-EE722D1DD813}" destId="{B738DE38-768B-4397-884F-93C2A94B8938}" srcOrd="1" destOrd="0" parTransId="{02DC4A53-0556-49C2-8EF7-E55E2CB6D190}" sibTransId="{59435165-8F6F-4E42-AD65-14759A976490}"/>
    <dgm:cxn modelId="{D3CAFBD5-3156-4C30-A617-C57CADF4D71F}" type="presOf" srcId="{4318F6BB-B66A-4D86-8109-98858A65BFB5}" destId="{12F393A7-D717-4A0E-AE87-3DCBB8A81CD2}" srcOrd="0" destOrd="0" presId="urn:microsoft.com/office/officeart/2005/8/layout/vList5"/>
    <dgm:cxn modelId="{46639E84-F337-40A7-8243-8EF89F7C1028}" type="presOf" srcId="{00431078-3F92-4907-93F9-7205C8B3BE6E}" destId="{C47AF852-A4EF-42FE-8361-456E3EF2DBF5}" srcOrd="0" destOrd="0" presId="urn:microsoft.com/office/officeart/2005/8/layout/vList5"/>
    <dgm:cxn modelId="{EE2AC0F6-AD9F-4397-9892-F1D8AD6EE63B}" srcId="{CC99185A-7739-4B94-A862-6A127BD1C7A3}" destId="{00431078-3F92-4907-93F9-7205C8B3BE6E}" srcOrd="0" destOrd="0" parTransId="{F370CD4B-2496-4707-A126-EA0D8EE42A0C}" sibTransId="{AF08C361-D4B0-45C0-AA80-EC6D826A7469}"/>
    <dgm:cxn modelId="{3D36379B-1ED2-415A-A0A7-AFA4CDE0BFFE}" type="presParOf" srcId="{85446641-4BEE-4008-8571-DCDA3E697378}" destId="{A6BB48C1-AF0B-4649-A28E-685E7717AD28}" srcOrd="0" destOrd="0" presId="urn:microsoft.com/office/officeart/2005/8/layout/vList5"/>
    <dgm:cxn modelId="{F18F3699-D424-4F15-834B-D635D8C8892C}" type="presParOf" srcId="{A6BB48C1-AF0B-4649-A28E-685E7717AD28}" destId="{295BD38D-1AFD-4466-ACD3-8EB8013AE9B8}" srcOrd="0" destOrd="0" presId="urn:microsoft.com/office/officeart/2005/8/layout/vList5"/>
    <dgm:cxn modelId="{A067BA50-F4A9-4B24-B78D-FFAE49E1A9B4}" type="presParOf" srcId="{A6BB48C1-AF0B-4649-A28E-685E7717AD28}" destId="{385A7239-6FA6-412F-9AA5-04676C160325}" srcOrd="1" destOrd="0" presId="urn:microsoft.com/office/officeart/2005/8/layout/vList5"/>
    <dgm:cxn modelId="{10924FCA-E2EF-4A34-AF66-492E8A3A163B}" type="presParOf" srcId="{85446641-4BEE-4008-8571-DCDA3E697378}" destId="{BC637DDF-0B4B-41AD-A9E6-5B780DFEB358}" srcOrd="1" destOrd="0" presId="urn:microsoft.com/office/officeart/2005/8/layout/vList5"/>
    <dgm:cxn modelId="{0DBBF9EC-2734-43CD-AE22-C66CB0A73332}" type="presParOf" srcId="{85446641-4BEE-4008-8571-DCDA3E697378}" destId="{7F3B6637-17A3-4577-8B10-D590D99617F8}" srcOrd="2" destOrd="0" presId="urn:microsoft.com/office/officeart/2005/8/layout/vList5"/>
    <dgm:cxn modelId="{E21D9618-3B3B-4F55-9C63-1DA5CF91A149}" type="presParOf" srcId="{7F3B6637-17A3-4577-8B10-D590D99617F8}" destId="{5350B8D0-9FA0-4580-89D3-BAA9F54EB220}" srcOrd="0" destOrd="0" presId="urn:microsoft.com/office/officeart/2005/8/layout/vList5"/>
    <dgm:cxn modelId="{1576704D-25C0-4D77-BE6D-34F9F5F7E9C4}" type="presParOf" srcId="{7F3B6637-17A3-4577-8B10-D590D99617F8}" destId="{5CE63557-B1A9-45B9-9321-415C9E20E9EC}" srcOrd="1" destOrd="0" presId="urn:microsoft.com/office/officeart/2005/8/layout/vList5"/>
    <dgm:cxn modelId="{BD738C81-62B4-4010-906B-E40B4F80B612}" type="presParOf" srcId="{85446641-4BEE-4008-8571-DCDA3E697378}" destId="{504E9D3C-899B-4C1B-B95E-8E37CB7076CC}" srcOrd="3" destOrd="0" presId="urn:microsoft.com/office/officeart/2005/8/layout/vList5"/>
    <dgm:cxn modelId="{36E12D29-AD05-4C80-8384-7CAB0AF787D7}" type="presParOf" srcId="{85446641-4BEE-4008-8571-DCDA3E697378}" destId="{5C4D83B3-9B6B-44FB-A216-DE6ED1CAEA52}" srcOrd="4" destOrd="0" presId="urn:microsoft.com/office/officeart/2005/8/layout/vList5"/>
    <dgm:cxn modelId="{064C642B-485C-4047-ACA6-89189C8C82D0}" type="presParOf" srcId="{5C4D83B3-9B6B-44FB-A216-DE6ED1CAEA52}" destId="{A74585EF-EBAB-4ED8-9D0B-D55E20DC0E27}" srcOrd="0" destOrd="0" presId="urn:microsoft.com/office/officeart/2005/8/layout/vList5"/>
    <dgm:cxn modelId="{86C99447-3487-4A1F-8FC6-9CA1B98CC351}" type="presParOf" srcId="{5C4D83B3-9B6B-44FB-A216-DE6ED1CAEA52}" destId="{3356BBE5-F375-4561-90A4-882FE51742C6}" srcOrd="1" destOrd="0" presId="urn:microsoft.com/office/officeart/2005/8/layout/vList5"/>
    <dgm:cxn modelId="{5F8FDBB1-9128-4317-B63B-338B3ED01548}" type="presParOf" srcId="{85446641-4BEE-4008-8571-DCDA3E697378}" destId="{CE239A59-FEA5-4F0E-93A0-6F835EA41616}" srcOrd="5" destOrd="0" presId="urn:microsoft.com/office/officeart/2005/8/layout/vList5"/>
    <dgm:cxn modelId="{2CB0D0B7-4B0A-419F-BB27-D8640044E566}" type="presParOf" srcId="{85446641-4BEE-4008-8571-DCDA3E697378}" destId="{34BC9B5C-6AC9-47DA-A272-24AD11FCE328}" srcOrd="6" destOrd="0" presId="urn:microsoft.com/office/officeart/2005/8/layout/vList5"/>
    <dgm:cxn modelId="{454B62AD-FB4F-407C-BD95-4EB4E682AF5A}" type="presParOf" srcId="{34BC9B5C-6AC9-47DA-A272-24AD11FCE328}" destId="{58574A92-6447-4DB1-B574-6937096E2CF6}" srcOrd="0" destOrd="0" presId="urn:microsoft.com/office/officeart/2005/8/layout/vList5"/>
    <dgm:cxn modelId="{982C9BFF-8432-4FD6-BCEA-8F86ED13F9BF}" type="presParOf" srcId="{34BC9B5C-6AC9-47DA-A272-24AD11FCE328}" destId="{D4F49506-11CC-4C70-A9BD-733D448DCEA7}" srcOrd="1" destOrd="0" presId="urn:microsoft.com/office/officeart/2005/8/layout/vList5"/>
    <dgm:cxn modelId="{726B81C8-AD7A-4F6A-A814-1CAB4F35E94C}" type="presParOf" srcId="{85446641-4BEE-4008-8571-DCDA3E697378}" destId="{2300AAFA-85A7-4A55-B024-3821FA5E3FC6}" srcOrd="7" destOrd="0" presId="urn:microsoft.com/office/officeart/2005/8/layout/vList5"/>
    <dgm:cxn modelId="{B02A1A6A-F662-49D6-8CA0-0F80859B64C1}" type="presParOf" srcId="{85446641-4BEE-4008-8571-DCDA3E697378}" destId="{2368A1FC-D1F7-4B16-90E2-71A8F5F69B9D}" srcOrd="8" destOrd="0" presId="urn:microsoft.com/office/officeart/2005/8/layout/vList5"/>
    <dgm:cxn modelId="{34DB4186-6472-4027-826C-1E23DFDAD8CC}" type="presParOf" srcId="{2368A1FC-D1F7-4B16-90E2-71A8F5F69B9D}" destId="{AEC5763D-8674-45D7-B7CF-21883A61CB9E}" srcOrd="0" destOrd="0" presId="urn:microsoft.com/office/officeart/2005/8/layout/vList5"/>
    <dgm:cxn modelId="{B7EBF28F-0821-41B5-A7FD-FD678ECFD6AC}" type="presParOf" srcId="{2368A1FC-D1F7-4B16-90E2-71A8F5F69B9D}" destId="{12F393A7-D717-4A0E-AE87-3DCBB8A81CD2}" srcOrd="1" destOrd="0" presId="urn:microsoft.com/office/officeart/2005/8/layout/vList5"/>
    <dgm:cxn modelId="{99736092-77B6-4E6E-AC79-0FA5BCB84F5F}" type="presParOf" srcId="{85446641-4BEE-4008-8571-DCDA3E697378}" destId="{4BAC96E3-ABC3-493D-B2B8-0BC276B96761}" srcOrd="9" destOrd="0" presId="urn:microsoft.com/office/officeart/2005/8/layout/vList5"/>
    <dgm:cxn modelId="{3770EB03-2F8D-4DB1-A886-DDA443509032}" type="presParOf" srcId="{85446641-4BEE-4008-8571-DCDA3E697378}" destId="{B18CB1DD-C42E-4E46-B93B-E5B07E6C4840}" srcOrd="10" destOrd="0" presId="urn:microsoft.com/office/officeart/2005/8/layout/vList5"/>
    <dgm:cxn modelId="{3B1D38F8-93C6-4FA7-9B1A-D703AA74372D}" type="presParOf" srcId="{B18CB1DD-C42E-4E46-B93B-E5B07E6C4840}" destId="{F6D39EFA-771D-4F09-824E-0634E0D677A1}" srcOrd="0" destOrd="0" presId="urn:microsoft.com/office/officeart/2005/8/layout/vList5"/>
    <dgm:cxn modelId="{7598AEAD-FD14-45B8-B0B5-E8A490D95322}" type="presParOf" srcId="{B18CB1DD-C42E-4E46-B93B-E5B07E6C4840}" destId="{C47AF852-A4EF-42FE-8361-456E3EF2DB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8638B-5401-4D8F-B931-AA8FA1975AFC}" type="doc">
      <dgm:prSet loTypeId="urn:microsoft.com/office/officeart/2005/8/layout/process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FEAACD3A-0586-47B5-8FD6-6C084DA8F74E}">
      <dgm:prSet phldrT="[Text]" custT="1"/>
      <dgm:spPr/>
      <dgm:t>
        <a:bodyPr/>
        <a:lstStyle/>
        <a:p>
          <a:r>
            <a:rPr lang="en-US" sz="2400" dirty="0" smtClean="0"/>
            <a:t>Data Storage</a:t>
          </a:r>
          <a:endParaRPr lang="en-SG" sz="2400" dirty="0"/>
        </a:p>
      </dgm:t>
    </dgm:pt>
    <dgm:pt modelId="{75C3E412-814A-4B47-8396-86D6F0B676D8}" type="parTrans" cxnId="{2BB9BE74-3DB9-4E0F-B834-5AC72E5FD156}">
      <dgm:prSet/>
      <dgm:spPr/>
      <dgm:t>
        <a:bodyPr/>
        <a:lstStyle/>
        <a:p>
          <a:endParaRPr lang="en-SG"/>
        </a:p>
      </dgm:t>
    </dgm:pt>
    <dgm:pt modelId="{4964895F-D09F-4E9C-8C69-457704EBB956}" type="sibTrans" cxnId="{2BB9BE74-3DB9-4E0F-B834-5AC72E5FD156}">
      <dgm:prSet/>
      <dgm:spPr/>
      <dgm:t>
        <a:bodyPr/>
        <a:lstStyle/>
        <a:p>
          <a:endParaRPr lang="en-SG"/>
        </a:p>
      </dgm:t>
    </dgm:pt>
    <dgm:pt modelId="{FA300F2D-B10F-4C42-B6ED-1B2B57170E0F}">
      <dgm:prSet phldrT="[Text]" custT="1"/>
      <dgm:spPr/>
      <dgm:t>
        <a:bodyPr/>
        <a:lstStyle/>
        <a:p>
          <a:r>
            <a:rPr lang="en-US" sz="2000" dirty="0" smtClean="0"/>
            <a:t>Private</a:t>
          </a:r>
          <a:endParaRPr lang="en-SG" sz="2000" dirty="0"/>
        </a:p>
      </dgm:t>
    </dgm:pt>
    <dgm:pt modelId="{5850323E-2E54-4560-BED8-E099387CB898}" type="parTrans" cxnId="{404F722E-B8C6-46EE-BFB9-71D02DB01D33}">
      <dgm:prSet/>
      <dgm:spPr/>
      <dgm:t>
        <a:bodyPr/>
        <a:lstStyle/>
        <a:p>
          <a:endParaRPr lang="en-SG"/>
        </a:p>
      </dgm:t>
    </dgm:pt>
    <dgm:pt modelId="{57A6BA0C-B723-42BB-8328-AE396F63D9C8}" type="sibTrans" cxnId="{404F722E-B8C6-46EE-BFB9-71D02DB01D33}">
      <dgm:prSet/>
      <dgm:spPr/>
      <dgm:t>
        <a:bodyPr/>
        <a:lstStyle/>
        <a:p>
          <a:endParaRPr lang="en-SG"/>
        </a:p>
      </dgm:t>
    </dgm:pt>
    <dgm:pt modelId="{6A28ED67-92F7-45B2-8F58-DFF301A05B8D}">
      <dgm:prSet phldrT="[Text]" custT="1"/>
      <dgm:spPr/>
      <dgm:t>
        <a:bodyPr/>
        <a:lstStyle/>
        <a:p>
          <a:r>
            <a:rPr lang="en-US" sz="2000" dirty="0" smtClean="0"/>
            <a:t>Public</a:t>
          </a:r>
          <a:endParaRPr lang="en-SG" sz="2000" dirty="0"/>
        </a:p>
      </dgm:t>
    </dgm:pt>
    <dgm:pt modelId="{CFA0A098-C51A-4488-8DEA-A8E7A516E0F5}" type="parTrans" cxnId="{430BE690-B922-45D8-9420-00D24CA9E15B}">
      <dgm:prSet/>
      <dgm:spPr/>
      <dgm:t>
        <a:bodyPr/>
        <a:lstStyle/>
        <a:p>
          <a:endParaRPr lang="en-SG"/>
        </a:p>
      </dgm:t>
    </dgm:pt>
    <dgm:pt modelId="{57E566F0-7CBE-40F9-A57A-DA57DDC6FF67}" type="sibTrans" cxnId="{430BE690-B922-45D8-9420-00D24CA9E15B}">
      <dgm:prSet/>
      <dgm:spPr/>
      <dgm:t>
        <a:bodyPr/>
        <a:lstStyle/>
        <a:p>
          <a:endParaRPr lang="en-SG"/>
        </a:p>
      </dgm:t>
    </dgm:pt>
    <dgm:pt modelId="{A8B17C07-9D57-4E97-BC89-9C5B04EC6758}">
      <dgm:prSet phldrT="[Text]" custT="1"/>
      <dgm:spPr/>
      <dgm:t>
        <a:bodyPr/>
        <a:lstStyle/>
        <a:p>
          <a:r>
            <a:rPr lang="en-US" sz="2400" dirty="0" smtClean="0"/>
            <a:t>Data Sources</a:t>
          </a:r>
          <a:endParaRPr lang="en-SG" sz="2400" dirty="0"/>
        </a:p>
      </dgm:t>
    </dgm:pt>
    <dgm:pt modelId="{4FF20BE8-FAE1-4426-A648-63114F281665}" type="parTrans" cxnId="{FEA55D83-BA94-4E03-A969-66534A94FE19}">
      <dgm:prSet/>
      <dgm:spPr/>
      <dgm:t>
        <a:bodyPr/>
        <a:lstStyle/>
        <a:p>
          <a:endParaRPr lang="en-SG"/>
        </a:p>
      </dgm:t>
    </dgm:pt>
    <dgm:pt modelId="{D1E03DBB-2E32-4D9D-8DDC-A02A510F5E4B}" type="sibTrans" cxnId="{FEA55D83-BA94-4E03-A969-66534A94FE19}">
      <dgm:prSet/>
      <dgm:spPr/>
      <dgm:t>
        <a:bodyPr/>
        <a:lstStyle/>
        <a:p>
          <a:endParaRPr lang="en-SG"/>
        </a:p>
      </dgm:t>
    </dgm:pt>
    <dgm:pt modelId="{5D0A264D-D87E-4B1E-8B4D-C9DD7278D67E}">
      <dgm:prSet phldrT="[Text]" custT="1"/>
      <dgm:spPr/>
      <dgm:t>
        <a:bodyPr/>
        <a:lstStyle/>
        <a:p>
          <a:r>
            <a:rPr lang="en-US" sz="2000" dirty="0" smtClean="0"/>
            <a:t>Enhanced</a:t>
          </a:r>
          <a:endParaRPr lang="en-SG" sz="2000" dirty="0"/>
        </a:p>
      </dgm:t>
    </dgm:pt>
    <dgm:pt modelId="{5F8757FB-0CC9-4DC7-820A-3A30059A3D75}" type="parTrans" cxnId="{AA9D5A8B-C97B-4937-9616-2C5C3C3CDC08}">
      <dgm:prSet/>
      <dgm:spPr/>
      <dgm:t>
        <a:bodyPr/>
        <a:lstStyle/>
        <a:p>
          <a:endParaRPr lang="en-SG"/>
        </a:p>
      </dgm:t>
    </dgm:pt>
    <dgm:pt modelId="{294FA857-7F45-48A8-AB0C-F2706950C028}" type="sibTrans" cxnId="{AA9D5A8B-C97B-4937-9616-2C5C3C3CDC08}">
      <dgm:prSet/>
      <dgm:spPr/>
      <dgm:t>
        <a:bodyPr/>
        <a:lstStyle/>
        <a:p>
          <a:endParaRPr lang="en-SG"/>
        </a:p>
      </dgm:t>
    </dgm:pt>
    <dgm:pt modelId="{C226B507-B290-4233-8B13-C441FC51EF0D}">
      <dgm:prSet phldrT="[Text]" custT="1"/>
      <dgm:spPr/>
      <dgm:t>
        <a:bodyPr/>
        <a:lstStyle/>
        <a:p>
          <a:r>
            <a:rPr lang="en-US" sz="2000" dirty="0" smtClean="0"/>
            <a:t>Limited</a:t>
          </a:r>
          <a:endParaRPr lang="en-SG" sz="2000" dirty="0"/>
        </a:p>
      </dgm:t>
    </dgm:pt>
    <dgm:pt modelId="{3A83BDD8-1F68-4326-AE54-BF628BF2FB3A}" type="parTrans" cxnId="{F49DDCBF-E77A-4ABA-978E-1248B54FF874}">
      <dgm:prSet/>
      <dgm:spPr/>
      <dgm:t>
        <a:bodyPr/>
        <a:lstStyle/>
        <a:p>
          <a:endParaRPr lang="en-SG"/>
        </a:p>
      </dgm:t>
    </dgm:pt>
    <dgm:pt modelId="{E405DB0C-812C-4B77-A169-3D569E406B1E}" type="sibTrans" cxnId="{F49DDCBF-E77A-4ABA-978E-1248B54FF874}">
      <dgm:prSet/>
      <dgm:spPr/>
      <dgm:t>
        <a:bodyPr/>
        <a:lstStyle/>
        <a:p>
          <a:endParaRPr lang="en-SG"/>
        </a:p>
      </dgm:t>
    </dgm:pt>
    <dgm:pt modelId="{1AF59DD0-896D-4BE5-B8FB-3C0FD02F3EF2}">
      <dgm:prSet phldrT="[Text]" custT="1"/>
      <dgm:spPr/>
      <dgm:t>
        <a:bodyPr/>
        <a:lstStyle/>
        <a:p>
          <a:r>
            <a:rPr lang="en-US" sz="2400" dirty="0" smtClean="0"/>
            <a:t>Data Connectivity</a:t>
          </a:r>
          <a:endParaRPr lang="en-SG" sz="2400" dirty="0"/>
        </a:p>
      </dgm:t>
    </dgm:pt>
    <dgm:pt modelId="{59143AF2-C422-45B7-8493-33D5B2B24AF1}" type="parTrans" cxnId="{4B7502BA-BCB2-4016-9924-D6BA91585873}">
      <dgm:prSet/>
      <dgm:spPr/>
      <dgm:t>
        <a:bodyPr/>
        <a:lstStyle/>
        <a:p>
          <a:endParaRPr lang="en-SG"/>
        </a:p>
      </dgm:t>
    </dgm:pt>
    <dgm:pt modelId="{F536FD2C-DC1D-43D5-B095-FC5E870DC2C2}" type="sibTrans" cxnId="{4B7502BA-BCB2-4016-9924-D6BA91585873}">
      <dgm:prSet/>
      <dgm:spPr/>
      <dgm:t>
        <a:bodyPr/>
        <a:lstStyle/>
        <a:p>
          <a:endParaRPr lang="en-SG"/>
        </a:p>
      </dgm:t>
    </dgm:pt>
    <dgm:pt modelId="{2BF3D43C-273A-40E6-A4CC-B8597F03660B}">
      <dgm:prSet phldrT="[Text]" custT="1"/>
      <dgm:spPr/>
      <dgm:t>
        <a:bodyPr/>
        <a:lstStyle/>
        <a:p>
          <a:r>
            <a:rPr lang="en-US" sz="2000" dirty="0" smtClean="0"/>
            <a:t>Live &amp; Extract</a:t>
          </a:r>
          <a:endParaRPr lang="en-SG" sz="2000" dirty="0"/>
        </a:p>
      </dgm:t>
    </dgm:pt>
    <dgm:pt modelId="{EA2B481D-0035-46CF-8F37-91A3C844B4E4}" type="parTrans" cxnId="{8832D165-1035-4E75-8FF2-38AC39C35220}">
      <dgm:prSet/>
      <dgm:spPr/>
      <dgm:t>
        <a:bodyPr/>
        <a:lstStyle/>
        <a:p>
          <a:endParaRPr lang="en-SG"/>
        </a:p>
      </dgm:t>
    </dgm:pt>
    <dgm:pt modelId="{7F760BCA-F8F4-4BBC-95E7-64DC145EAE7A}" type="sibTrans" cxnId="{8832D165-1035-4E75-8FF2-38AC39C35220}">
      <dgm:prSet/>
      <dgm:spPr/>
      <dgm:t>
        <a:bodyPr/>
        <a:lstStyle/>
        <a:p>
          <a:endParaRPr lang="en-SG"/>
        </a:p>
      </dgm:t>
    </dgm:pt>
    <dgm:pt modelId="{660DE627-C949-448A-9A88-849EAC8F3E82}">
      <dgm:prSet phldrT="[Text]" custT="1"/>
      <dgm:spPr/>
      <dgm:t>
        <a:bodyPr/>
        <a:lstStyle/>
        <a:p>
          <a:r>
            <a:rPr lang="en-US" sz="2000" dirty="0" smtClean="0"/>
            <a:t>Extract Only</a:t>
          </a:r>
          <a:endParaRPr lang="en-SG" sz="2000" dirty="0"/>
        </a:p>
      </dgm:t>
    </dgm:pt>
    <dgm:pt modelId="{3A3B6526-21CF-497A-A782-054A5BEEBB3F}" type="parTrans" cxnId="{F3DA2ACD-EE0A-4453-A86C-463FD78DA897}">
      <dgm:prSet/>
      <dgm:spPr/>
      <dgm:t>
        <a:bodyPr/>
        <a:lstStyle/>
        <a:p>
          <a:endParaRPr lang="en-SG"/>
        </a:p>
      </dgm:t>
    </dgm:pt>
    <dgm:pt modelId="{FFB6E26B-BF67-4A5D-AB0B-FE0A08846079}" type="sibTrans" cxnId="{F3DA2ACD-EE0A-4453-A86C-463FD78DA897}">
      <dgm:prSet/>
      <dgm:spPr/>
      <dgm:t>
        <a:bodyPr/>
        <a:lstStyle/>
        <a:p>
          <a:endParaRPr lang="en-SG"/>
        </a:p>
      </dgm:t>
    </dgm:pt>
    <dgm:pt modelId="{DBA7CCF3-060F-4140-91AB-35DB8657092F}" type="pres">
      <dgm:prSet presAssocID="{5A68638B-5401-4D8F-B931-AA8FA1975A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65F57FA-DD22-4C0E-BF15-0B77E74E79F2}" type="pres">
      <dgm:prSet presAssocID="{1AF59DD0-896D-4BE5-B8FB-3C0FD02F3EF2}" presName="boxAndChildren" presStyleCnt="0"/>
      <dgm:spPr/>
    </dgm:pt>
    <dgm:pt modelId="{02E87918-FA00-4FF6-9D24-AEA37C38C902}" type="pres">
      <dgm:prSet presAssocID="{1AF59DD0-896D-4BE5-B8FB-3C0FD02F3EF2}" presName="parentTextBox" presStyleLbl="node1" presStyleIdx="0" presStyleCnt="3"/>
      <dgm:spPr/>
      <dgm:t>
        <a:bodyPr/>
        <a:lstStyle/>
        <a:p>
          <a:endParaRPr lang="en-SG"/>
        </a:p>
      </dgm:t>
    </dgm:pt>
    <dgm:pt modelId="{ED912632-15A3-492D-8CA4-909E4E36DC39}" type="pres">
      <dgm:prSet presAssocID="{1AF59DD0-896D-4BE5-B8FB-3C0FD02F3EF2}" presName="entireBox" presStyleLbl="node1" presStyleIdx="0" presStyleCnt="3"/>
      <dgm:spPr/>
      <dgm:t>
        <a:bodyPr/>
        <a:lstStyle/>
        <a:p>
          <a:endParaRPr lang="en-SG"/>
        </a:p>
      </dgm:t>
    </dgm:pt>
    <dgm:pt modelId="{6D223BC5-7AF0-49AB-AC27-768775C01192}" type="pres">
      <dgm:prSet presAssocID="{1AF59DD0-896D-4BE5-B8FB-3C0FD02F3EF2}" presName="descendantBox" presStyleCnt="0"/>
      <dgm:spPr/>
    </dgm:pt>
    <dgm:pt modelId="{51C552C8-B24D-44ED-9CEB-280BA3A8C637}" type="pres">
      <dgm:prSet presAssocID="{2BF3D43C-273A-40E6-A4CC-B8597F03660B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CC4BE9-D827-4725-B8A2-C2B4F15AC57A}" type="pres">
      <dgm:prSet presAssocID="{660DE627-C949-448A-9A88-849EAC8F3E82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5901CD6-C9B7-426A-80C2-FB72BE57A66A}" type="pres">
      <dgm:prSet presAssocID="{D1E03DBB-2E32-4D9D-8DDC-A02A510F5E4B}" presName="sp" presStyleCnt="0"/>
      <dgm:spPr/>
    </dgm:pt>
    <dgm:pt modelId="{AC6C1265-008E-4494-BD2F-982EB0692A2A}" type="pres">
      <dgm:prSet presAssocID="{A8B17C07-9D57-4E97-BC89-9C5B04EC6758}" presName="arrowAndChildren" presStyleCnt="0"/>
      <dgm:spPr/>
    </dgm:pt>
    <dgm:pt modelId="{C394810D-D688-47C7-AD28-5240A87FD22D}" type="pres">
      <dgm:prSet presAssocID="{A8B17C07-9D57-4E97-BC89-9C5B04EC6758}" presName="parentTextArrow" presStyleLbl="node1" presStyleIdx="0" presStyleCnt="3"/>
      <dgm:spPr/>
      <dgm:t>
        <a:bodyPr/>
        <a:lstStyle/>
        <a:p>
          <a:endParaRPr lang="en-SG"/>
        </a:p>
      </dgm:t>
    </dgm:pt>
    <dgm:pt modelId="{A8671E23-409F-49E9-8F75-E79B04065D41}" type="pres">
      <dgm:prSet presAssocID="{A8B17C07-9D57-4E97-BC89-9C5B04EC6758}" presName="arrow" presStyleLbl="node1" presStyleIdx="1" presStyleCnt="3"/>
      <dgm:spPr/>
      <dgm:t>
        <a:bodyPr/>
        <a:lstStyle/>
        <a:p>
          <a:endParaRPr lang="en-SG"/>
        </a:p>
      </dgm:t>
    </dgm:pt>
    <dgm:pt modelId="{4B497898-2CE3-4808-A39D-FD4BE68DE3C8}" type="pres">
      <dgm:prSet presAssocID="{A8B17C07-9D57-4E97-BC89-9C5B04EC6758}" presName="descendantArrow" presStyleCnt="0"/>
      <dgm:spPr/>
    </dgm:pt>
    <dgm:pt modelId="{3B4B197D-B9A1-4A5E-B189-E1908C4C5D74}" type="pres">
      <dgm:prSet presAssocID="{5D0A264D-D87E-4B1E-8B4D-C9DD7278D67E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39C6F2F-856A-4FBB-8E0A-FD3E791AE994}" type="pres">
      <dgm:prSet presAssocID="{C226B507-B290-4233-8B13-C441FC51EF0D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EB70A2C-0B3A-47C3-832F-1AF88595010B}" type="pres">
      <dgm:prSet presAssocID="{4964895F-D09F-4E9C-8C69-457704EBB956}" presName="sp" presStyleCnt="0"/>
      <dgm:spPr/>
    </dgm:pt>
    <dgm:pt modelId="{8A0DA267-74A9-444F-BA96-43633F3E2988}" type="pres">
      <dgm:prSet presAssocID="{FEAACD3A-0586-47B5-8FD6-6C084DA8F74E}" presName="arrowAndChildren" presStyleCnt="0"/>
      <dgm:spPr/>
    </dgm:pt>
    <dgm:pt modelId="{3C420963-7659-4A3A-AFF5-7D49C0228132}" type="pres">
      <dgm:prSet presAssocID="{FEAACD3A-0586-47B5-8FD6-6C084DA8F74E}" presName="parentTextArrow" presStyleLbl="node1" presStyleIdx="1" presStyleCnt="3"/>
      <dgm:spPr/>
      <dgm:t>
        <a:bodyPr/>
        <a:lstStyle/>
        <a:p>
          <a:endParaRPr lang="en-SG"/>
        </a:p>
      </dgm:t>
    </dgm:pt>
    <dgm:pt modelId="{6313B467-8F6C-49DB-8C2B-8534553A3DC3}" type="pres">
      <dgm:prSet presAssocID="{FEAACD3A-0586-47B5-8FD6-6C084DA8F74E}" presName="arrow" presStyleLbl="node1" presStyleIdx="2" presStyleCnt="3"/>
      <dgm:spPr/>
      <dgm:t>
        <a:bodyPr/>
        <a:lstStyle/>
        <a:p>
          <a:endParaRPr lang="en-SG"/>
        </a:p>
      </dgm:t>
    </dgm:pt>
    <dgm:pt modelId="{BF3723BD-4D3F-4DB9-B04D-6112AEED7ADC}" type="pres">
      <dgm:prSet presAssocID="{FEAACD3A-0586-47B5-8FD6-6C084DA8F74E}" presName="descendantArrow" presStyleCnt="0"/>
      <dgm:spPr/>
    </dgm:pt>
    <dgm:pt modelId="{F8B2161C-52DD-47F9-BB37-4A3B89D6BFF4}" type="pres">
      <dgm:prSet presAssocID="{FA300F2D-B10F-4C42-B6ED-1B2B57170E0F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C49A239-1492-4F42-B823-482D73BF2DA8}" type="pres">
      <dgm:prSet presAssocID="{6A28ED67-92F7-45B2-8F58-DFF301A05B8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A9D5A8B-C97B-4937-9616-2C5C3C3CDC08}" srcId="{A8B17C07-9D57-4E97-BC89-9C5B04EC6758}" destId="{5D0A264D-D87E-4B1E-8B4D-C9DD7278D67E}" srcOrd="0" destOrd="0" parTransId="{5F8757FB-0CC9-4DC7-820A-3A30059A3D75}" sibTransId="{294FA857-7F45-48A8-AB0C-F2706950C028}"/>
    <dgm:cxn modelId="{85EA5C8E-03CF-4327-ACFF-1DEE6FBD30FB}" type="presOf" srcId="{6A28ED67-92F7-45B2-8F58-DFF301A05B8D}" destId="{3C49A239-1492-4F42-B823-482D73BF2DA8}" srcOrd="0" destOrd="0" presId="urn:microsoft.com/office/officeart/2005/8/layout/process4"/>
    <dgm:cxn modelId="{2BB9BE74-3DB9-4E0F-B834-5AC72E5FD156}" srcId="{5A68638B-5401-4D8F-B931-AA8FA1975AFC}" destId="{FEAACD3A-0586-47B5-8FD6-6C084DA8F74E}" srcOrd="0" destOrd="0" parTransId="{75C3E412-814A-4B47-8396-86D6F0B676D8}" sibTransId="{4964895F-D09F-4E9C-8C69-457704EBB956}"/>
    <dgm:cxn modelId="{4D8FB977-679C-489A-BFA6-B16DBF56FFB3}" type="presOf" srcId="{1AF59DD0-896D-4BE5-B8FB-3C0FD02F3EF2}" destId="{ED912632-15A3-492D-8CA4-909E4E36DC39}" srcOrd="1" destOrd="0" presId="urn:microsoft.com/office/officeart/2005/8/layout/process4"/>
    <dgm:cxn modelId="{4B7502BA-BCB2-4016-9924-D6BA91585873}" srcId="{5A68638B-5401-4D8F-B931-AA8FA1975AFC}" destId="{1AF59DD0-896D-4BE5-B8FB-3C0FD02F3EF2}" srcOrd="2" destOrd="0" parTransId="{59143AF2-C422-45B7-8493-33D5B2B24AF1}" sibTransId="{F536FD2C-DC1D-43D5-B095-FC5E870DC2C2}"/>
    <dgm:cxn modelId="{FAD59900-9031-4EF8-B976-48D6CC98C9F8}" type="presOf" srcId="{A8B17C07-9D57-4E97-BC89-9C5B04EC6758}" destId="{C394810D-D688-47C7-AD28-5240A87FD22D}" srcOrd="0" destOrd="0" presId="urn:microsoft.com/office/officeart/2005/8/layout/process4"/>
    <dgm:cxn modelId="{3CC4198D-0934-4584-908E-1E5ED4827CBE}" type="presOf" srcId="{FEAACD3A-0586-47B5-8FD6-6C084DA8F74E}" destId="{3C420963-7659-4A3A-AFF5-7D49C0228132}" srcOrd="0" destOrd="0" presId="urn:microsoft.com/office/officeart/2005/8/layout/process4"/>
    <dgm:cxn modelId="{430BE690-B922-45D8-9420-00D24CA9E15B}" srcId="{FEAACD3A-0586-47B5-8FD6-6C084DA8F74E}" destId="{6A28ED67-92F7-45B2-8F58-DFF301A05B8D}" srcOrd="1" destOrd="0" parTransId="{CFA0A098-C51A-4488-8DEA-A8E7A516E0F5}" sibTransId="{57E566F0-7CBE-40F9-A57A-DA57DDC6FF67}"/>
    <dgm:cxn modelId="{404F722E-B8C6-46EE-BFB9-71D02DB01D33}" srcId="{FEAACD3A-0586-47B5-8FD6-6C084DA8F74E}" destId="{FA300F2D-B10F-4C42-B6ED-1B2B57170E0F}" srcOrd="0" destOrd="0" parTransId="{5850323E-2E54-4560-BED8-E099387CB898}" sibTransId="{57A6BA0C-B723-42BB-8328-AE396F63D9C8}"/>
    <dgm:cxn modelId="{D79CB0D4-3807-4B7B-9CF3-FAF6828235C4}" type="presOf" srcId="{C226B507-B290-4233-8B13-C441FC51EF0D}" destId="{139C6F2F-856A-4FBB-8E0A-FD3E791AE994}" srcOrd="0" destOrd="0" presId="urn:microsoft.com/office/officeart/2005/8/layout/process4"/>
    <dgm:cxn modelId="{2178DABF-6C20-4BA4-96B3-EB14988B434D}" type="presOf" srcId="{A8B17C07-9D57-4E97-BC89-9C5B04EC6758}" destId="{A8671E23-409F-49E9-8F75-E79B04065D41}" srcOrd="1" destOrd="0" presId="urn:microsoft.com/office/officeart/2005/8/layout/process4"/>
    <dgm:cxn modelId="{646DC656-4FB2-4BB2-AB56-B88098536A3E}" type="presOf" srcId="{FA300F2D-B10F-4C42-B6ED-1B2B57170E0F}" destId="{F8B2161C-52DD-47F9-BB37-4A3B89D6BFF4}" srcOrd="0" destOrd="0" presId="urn:microsoft.com/office/officeart/2005/8/layout/process4"/>
    <dgm:cxn modelId="{F49DDCBF-E77A-4ABA-978E-1248B54FF874}" srcId="{A8B17C07-9D57-4E97-BC89-9C5B04EC6758}" destId="{C226B507-B290-4233-8B13-C441FC51EF0D}" srcOrd="1" destOrd="0" parTransId="{3A83BDD8-1F68-4326-AE54-BF628BF2FB3A}" sibTransId="{E405DB0C-812C-4B77-A169-3D569E406B1E}"/>
    <dgm:cxn modelId="{B81E0382-8A84-48FE-B94F-660BD752CECF}" type="presOf" srcId="{2BF3D43C-273A-40E6-A4CC-B8597F03660B}" destId="{51C552C8-B24D-44ED-9CEB-280BA3A8C637}" srcOrd="0" destOrd="0" presId="urn:microsoft.com/office/officeart/2005/8/layout/process4"/>
    <dgm:cxn modelId="{11A8CD48-EFF0-4593-BD43-DFE9F1346FAD}" type="presOf" srcId="{1AF59DD0-896D-4BE5-B8FB-3C0FD02F3EF2}" destId="{02E87918-FA00-4FF6-9D24-AEA37C38C902}" srcOrd="0" destOrd="0" presId="urn:microsoft.com/office/officeart/2005/8/layout/process4"/>
    <dgm:cxn modelId="{6E2E6E04-64DC-432D-B4FE-3173EC8D5F40}" type="presOf" srcId="{5A68638B-5401-4D8F-B931-AA8FA1975AFC}" destId="{DBA7CCF3-060F-4140-91AB-35DB8657092F}" srcOrd="0" destOrd="0" presId="urn:microsoft.com/office/officeart/2005/8/layout/process4"/>
    <dgm:cxn modelId="{FEA55D83-BA94-4E03-A969-66534A94FE19}" srcId="{5A68638B-5401-4D8F-B931-AA8FA1975AFC}" destId="{A8B17C07-9D57-4E97-BC89-9C5B04EC6758}" srcOrd="1" destOrd="0" parTransId="{4FF20BE8-FAE1-4426-A648-63114F281665}" sibTransId="{D1E03DBB-2E32-4D9D-8DDC-A02A510F5E4B}"/>
    <dgm:cxn modelId="{677893CA-36A9-4046-B2B2-2222ADE8EF09}" type="presOf" srcId="{660DE627-C949-448A-9A88-849EAC8F3E82}" destId="{C8CC4BE9-D827-4725-B8A2-C2B4F15AC57A}" srcOrd="0" destOrd="0" presId="urn:microsoft.com/office/officeart/2005/8/layout/process4"/>
    <dgm:cxn modelId="{F3DA2ACD-EE0A-4453-A86C-463FD78DA897}" srcId="{1AF59DD0-896D-4BE5-B8FB-3C0FD02F3EF2}" destId="{660DE627-C949-448A-9A88-849EAC8F3E82}" srcOrd="1" destOrd="0" parTransId="{3A3B6526-21CF-497A-A782-054A5BEEBB3F}" sibTransId="{FFB6E26B-BF67-4A5D-AB0B-FE0A08846079}"/>
    <dgm:cxn modelId="{736F8ABC-F5CB-4484-8CAE-A98F98970A7E}" type="presOf" srcId="{FEAACD3A-0586-47B5-8FD6-6C084DA8F74E}" destId="{6313B467-8F6C-49DB-8C2B-8534553A3DC3}" srcOrd="1" destOrd="0" presId="urn:microsoft.com/office/officeart/2005/8/layout/process4"/>
    <dgm:cxn modelId="{87060041-4747-4CC5-810D-23E5AE1E3C81}" type="presOf" srcId="{5D0A264D-D87E-4B1E-8B4D-C9DD7278D67E}" destId="{3B4B197D-B9A1-4A5E-B189-E1908C4C5D74}" srcOrd="0" destOrd="0" presId="urn:microsoft.com/office/officeart/2005/8/layout/process4"/>
    <dgm:cxn modelId="{8832D165-1035-4E75-8FF2-38AC39C35220}" srcId="{1AF59DD0-896D-4BE5-B8FB-3C0FD02F3EF2}" destId="{2BF3D43C-273A-40E6-A4CC-B8597F03660B}" srcOrd="0" destOrd="0" parTransId="{EA2B481D-0035-46CF-8F37-91A3C844B4E4}" sibTransId="{7F760BCA-F8F4-4BBC-95E7-64DC145EAE7A}"/>
    <dgm:cxn modelId="{88C9DA65-AF4C-464F-88B2-D2B62ED89AF2}" type="presParOf" srcId="{DBA7CCF3-060F-4140-91AB-35DB8657092F}" destId="{C65F57FA-DD22-4C0E-BF15-0B77E74E79F2}" srcOrd="0" destOrd="0" presId="urn:microsoft.com/office/officeart/2005/8/layout/process4"/>
    <dgm:cxn modelId="{D6041124-256C-42A7-9765-3BDB9CCB5483}" type="presParOf" srcId="{C65F57FA-DD22-4C0E-BF15-0B77E74E79F2}" destId="{02E87918-FA00-4FF6-9D24-AEA37C38C902}" srcOrd="0" destOrd="0" presId="urn:microsoft.com/office/officeart/2005/8/layout/process4"/>
    <dgm:cxn modelId="{D814F75A-2BD5-42C2-8606-DE713D54D351}" type="presParOf" srcId="{C65F57FA-DD22-4C0E-BF15-0B77E74E79F2}" destId="{ED912632-15A3-492D-8CA4-909E4E36DC39}" srcOrd="1" destOrd="0" presId="urn:microsoft.com/office/officeart/2005/8/layout/process4"/>
    <dgm:cxn modelId="{7AF462AD-7877-485B-B7EC-538223367162}" type="presParOf" srcId="{C65F57FA-DD22-4C0E-BF15-0B77E74E79F2}" destId="{6D223BC5-7AF0-49AB-AC27-768775C01192}" srcOrd="2" destOrd="0" presId="urn:microsoft.com/office/officeart/2005/8/layout/process4"/>
    <dgm:cxn modelId="{4CFDE400-6CFA-4E50-94DC-AF565E7FCF8E}" type="presParOf" srcId="{6D223BC5-7AF0-49AB-AC27-768775C01192}" destId="{51C552C8-B24D-44ED-9CEB-280BA3A8C637}" srcOrd="0" destOrd="0" presId="urn:microsoft.com/office/officeart/2005/8/layout/process4"/>
    <dgm:cxn modelId="{DE177BD1-64BE-448F-BA21-1AD3A69E7887}" type="presParOf" srcId="{6D223BC5-7AF0-49AB-AC27-768775C01192}" destId="{C8CC4BE9-D827-4725-B8A2-C2B4F15AC57A}" srcOrd="1" destOrd="0" presId="urn:microsoft.com/office/officeart/2005/8/layout/process4"/>
    <dgm:cxn modelId="{77C105A1-1CD3-4C3D-8422-A28704BE843E}" type="presParOf" srcId="{DBA7CCF3-060F-4140-91AB-35DB8657092F}" destId="{15901CD6-C9B7-426A-80C2-FB72BE57A66A}" srcOrd="1" destOrd="0" presId="urn:microsoft.com/office/officeart/2005/8/layout/process4"/>
    <dgm:cxn modelId="{9398AE9B-AAAA-4E50-A129-552DAC939053}" type="presParOf" srcId="{DBA7CCF3-060F-4140-91AB-35DB8657092F}" destId="{AC6C1265-008E-4494-BD2F-982EB0692A2A}" srcOrd="2" destOrd="0" presId="urn:microsoft.com/office/officeart/2005/8/layout/process4"/>
    <dgm:cxn modelId="{5B57698E-FF62-4766-860B-5108B5B66995}" type="presParOf" srcId="{AC6C1265-008E-4494-BD2F-982EB0692A2A}" destId="{C394810D-D688-47C7-AD28-5240A87FD22D}" srcOrd="0" destOrd="0" presId="urn:microsoft.com/office/officeart/2005/8/layout/process4"/>
    <dgm:cxn modelId="{AE259CFE-4C7E-4910-B6DF-6C53B590573C}" type="presParOf" srcId="{AC6C1265-008E-4494-BD2F-982EB0692A2A}" destId="{A8671E23-409F-49E9-8F75-E79B04065D41}" srcOrd="1" destOrd="0" presId="urn:microsoft.com/office/officeart/2005/8/layout/process4"/>
    <dgm:cxn modelId="{F433842D-88D5-4D06-9335-A4B6065A33D6}" type="presParOf" srcId="{AC6C1265-008E-4494-BD2F-982EB0692A2A}" destId="{4B497898-2CE3-4808-A39D-FD4BE68DE3C8}" srcOrd="2" destOrd="0" presId="urn:microsoft.com/office/officeart/2005/8/layout/process4"/>
    <dgm:cxn modelId="{FA3484D6-76D1-49CA-B0B8-A58701BE1396}" type="presParOf" srcId="{4B497898-2CE3-4808-A39D-FD4BE68DE3C8}" destId="{3B4B197D-B9A1-4A5E-B189-E1908C4C5D74}" srcOrd="0" destOrd="0" presId="urn:microsoft.com/office/officeart/2005/8/layout/process4"/>
    <dgm:cxn modelId="{7D149376-46AE-41CA-B307-263AD0A86DBC}" type="presParOf" srcId="{4B497898-2CE3-4808-A39D-FD4BE68DE3C8}" destId="{139C6F2F-856A-4FBB-8E0A-FD3E791AE994}" srcOrd="1" destOrd="0" presId="urn:microsoft.com/office/officeart/2005/8/layout/process4"/>
    <dgm:cxn modelId="{A15828B9-7B68-4FEB-B774-A9FAAA081827}" type="presParOf" srcId="{DBA7CCF3-060F-4140-91AB-35DB8657092F}" destId="{4EB70A2C-0B3A-47C3-832F-1AF88595010B}" srcOrd="3" destOrd="0" presId="urn:microsoft.com/office/officeart/2005/8/layout/process4"/>
    <dgm:cxn modelId="{292B4967-8561-44B4-85D4-C7B4500F1B17}" type="presParOf" srcId="{DBA7CCF3-060F-4140-91AB-35DB8657092F}" destId="{8A0DA267-74A9-444F-BA96-43633F3E2988}" srcOrd="4" destOrd="0" presId="urn:microsoft.com/office/officeart/2005/8/layout/process4"/>
    <dgm:cxn modelId="{83D2223C-2A07-4F9A-BE94-F78211956A39}" type="presParOf" srcId="{8A0DA267-74A9-444F-BA96-43633F3E2988}" destId="{3C420963-7659-4A3A-AFF5-7D49C0228132}" srcOrd="0" destOrd="0" presId="urn:microsoft.com/office/officeart/2005/8/layout/process4"/>
    <dgm:cxn modelId="{F4876915-F539-4ACB-BF6F-6EAC5FD9F091}" type="presParOf" srcId="{8A0DA267-74A9-444F-BA96-43633F3E2988}" destId="{6313B467-8F6C-49DB-8C2B-8534553A3DC3}" srcOrd="1" destOrd="0" presId="urn:microsoft.com/office/officeart/2005/8/layout/process4"/>
    <dgm:cxn modelId="{09906097-659F-4223-858F-B317376217CE}" type="presParOf" srcId="{8A0DA267-74A9-444F-BA96-43633F3E2988}" destId="{BF3723BD-4D3F-4DB9-B04D-6112AEED7ADC}" srcOrd="2" destOrd="0" presId="urn:microsoft.com/office/officeart/2005/8/layout/process4"/>
    <dgm:cxn modelId="{4D0F070B-697E-4638-8675-BB52D04CC4E4}" type="presParOf" srcId="{BF3723BD-4D3F-4DB9-B04D-6112AEED7ADC}" destId="{F8B2161C-52DD-47F9-BB37-4A3B89D6BFF4}" srcOrd="0" destOrd="0" presId="urn:microsoft.com/office/officeart/2005/8/layout/process4"/>
    <dgm:cxn modelId="{C2CA30A5-4230-4E72-81B2-9E108B04FB8B}" type="presParOf" srcId="{BF3723BD-4D3F-4DB9-B04D-6112AEED7ADC}" destId="{3C49A239-1492-4F42-B823-482D73BF2DA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3BDC7D-70A9-46A1-89EF-DF0FC6626B47}" type="doc">
      <dgm:prSet loTypeId="urn:microsoft.com/office/officeart/2005/8/layout/h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205B32ED-ED6C-4EC3-B75D-58A00DD7F0E3}">
      <dgm:prSet phldrT="[Text]"/>
      <dgm:spPr/>
      <dgm:t>
        <a:bodyPr/>
        <a:lstStyle/>
        <a:p>
          <a:r>
            <a:rPr lang="en-US" dirty="0" smtClean="0"/>
            <a:t>Connect	</a:t>
          </a:r>
          <a:endParaRPr lang="en-SG" dirty="0"/>
        </a:p>
      </dgm:t>
    </dgm:pt>
    <dgm:pt modelId="{EBA25913-42FB-4298-9446-96D9BD9C5B01}" type="parTrans" cxnId="{10FFC33D-04D9-4B1C-BD0A-36D0D9021130}">
      <dgm:prSet/>
      <dgm:spPr/>
      <dgm:t>
        <a:bodyPr/>
        <a:lstStyle/>
        <a:p>
          <a:endParaRPr lang="en-SG"/>
        </a:p>
      </dgm:t>
    </dgm:pt>
    <dgm:pt modelId="{A23826C8-70EC-4DC7-9E49-B905B7E43496}" type="sibTrans" cxnId="{10FFC33D-04D9-4B1C-BD0A-36D0D9021130}">
      <dgm:prSet/>
      <dgm:spPr/>
      <dgm:t>
        <a:bodyPr/>
        <a:lstStyle/>
        <a:p>
          <a:endParaRPr lang="en-SG"/>
        </a:p>
      </dgm:t>
    </dgm:pt>
    <dgm:pt modelId="{4FD773AF-0B88-4912-AAE9-821F32742441}">
      <dgm:prSet phldrT="[Text]"/>
      <dgm:spPr/>
      <dgm:t>
        <a:bodyPr/>
        <a:lstStyle/>
        <a:p>
          <a:r>
            <a:rPr lang="en-US" dirty="0" smtClean="0"/>
            <a:t>Linking to Source Data </a:t>
          </a:r>
          <a:endParaRPr lang="en-SG" dirty="0"/>
        </a:p>
      </dgm:t>
    </dgm:pt>
    <dgm:pt modelId="{EA841799-4755-4218-BEEC-E78ED2C75CAF}" type="parTrans" cxnId="{FD1FA600-1606-43BE-A97E-BE43D6C7D797}">
      <dgm:prSet/>
      <dgm:spPr/>
      <dgm:t>
        <a:bodyPr/>
        <a:lstStyle/>
        <a:p>
          <a:endParaRPr lang="en-SG"/>
        </a:p>
      </dgm:t>
    </dgm:pt>
    <dgm:pt modelId="{40C2D9EF-F094-4D8F-9881-FD08B643EAC4}" type="sibTrans" cxnId="{FD1FA600-1606-43BE-A97E-BE43D6C7D797}">
      <dgm:prSet/>
      <dgm:spPr/>
      <dgm:t>
        <a:bodyPr/>
        <a:lstStyle/>
        <a:p>
          <a:endParaRPr lang="en-SG"/>
        </a:p>
      </dgm:t>
    </dgm:pt>
    <dgm:pt modelId="{229391A1-FA25-438D-B167-BB1C997FF47B}">
      <dgm:prSet phldrT="[Text]"/>
      <dgm:spPr/>
      <dgm:t>
        <a:bodyPr/>
        <a:lstStyle/>
        <a:p>
          <a:r>
            <a:rPr lang="en-US" dirty="0" smtClean="0"/>
            <a:t>Local Data or Databases (e.g. SQL)</a:t>
          </a:r>
          <a:endParaRPr lang="en-SG" dirty="0"/>
        </a:p>
      </dgm:t>
    </dgm:pt>
    <dgm:pt modelId="{6579994B-6D8E-4288-AB3C-5901FE0957DB}" type="parTrans" cxnId="{AB091855-BA0A-435B-9D96-68ED1499699D}">
      <dgm:prSet/>
      <dgm:spPr/>
      <dgm:t>
        <a:bodyPr/>
        <a:lstStyle/>
        <a:p>
          <a:endParaRPr lang="en-SG"/>
        </a:p>
      </dgm:t>
    </dgm:pt>
    <dgm:pt modelId="{B02EC964-7088-4719-8F4E-303A6A013801}" type="sibTrans" cxnId="{AB091855-BA0A-435B-9D96-68ED1499699D}">
      <dgm:prSet/>
      <dgm:spPr/>
      <dgm:t>
        <a:bodyPr/>
        <a:lstStyle/>
        <a:p>
          <a:endParaRPr lang="en-SG"/>
        </a:p>
      </dgm:t>
    </dgm:pt>
    <dgm:pt modelId="{100D9C1C-AD97-4CD2-8997-D8A8D8253DDD}">
      <dgm:prSet phldrT="[Text]"/>
      <dgm:spPr/>
      <dgm:t>
        <a:bodyPr/>
        <a:lstStyle/>
        <a:p>
          <a:r>
            <a:rPr lang="en-US" dirty="0" smtClean="0"/>
            <a:t>Prepare</a:t>
          </a:r>
          <a:endParaRPr lang="en-SG" dirty="0"/>
        </a:p>
      </dgm:t>
    </dgm:pt>
    <dgm:pt modelId="{4625C6BA-41CC-4945-BAF7-8836E42400B1}" type="parTrans" cxnId="{8B6A866B-0078-4629-9A41-131671B0DC00}">
      <dgm:prSet/>
      <dgm:spPr/>
      <dgm:t>
        <a:bodyPr/>
        <a:lstStyle/>
        <a:p>
          <a:endParaRPr lang="en-SG"/>
        </a:p>
      </dgm:t>
    </dgm:pt>
    <dgm:pt modelId="{5E06644F-8D1C-46F8-B80E-EFCD0287CC0D}" type="sibTrans" cxnId="{8B6A866B-0078-4629-9A41-131671B0DC00}">
      <dgm:prSet/>
      <dgm:spPr/>
      <dgm:t>
        <a:bodyPr/>
        <a:lstStyle/>
        <a:p>
          <a:endParaRPr lang="en-SG"/>
        </a:p>
      </dgm:t>
    </dgm:pt>
    <dgm:pt modelId="{E9AF4347-8E79-4C57-A70D-1C855F415E89}">
      <dgm:prSet phldrT="[Text]"/>
      <dgm:spPr/>
      <dgm:t>
        <a:bodyPr/>
        <a:lstStyle/>
        <a:p>
          <a:r>
            <a:rPr lang="en-US" dirty="0" smtClean="0"/>
            <a:t>Cleaning Rows/ Columns</a:t>
          </a:r>
          <a:endParaRPr lang="en-SG" dirty="0"/>
        </a:p>
      </dgm:t>
    </dgm:pt>
    <dgm:pt modelId="{72435D9E-36B9-4093-A5E3-18EF455F74B0}" type="parTrans" cxnId="{97940ADB-A2D0-4138-9D80-A1BA79CA02C9}">
      <dgm:prSet/>
      <dgm:spPr/>
      <dgm:t>
        <a:bodyPr/>
        <a:lstStyle/>
        <a:p>
          <a:endParaRPr lang="en-SG"/>
        </a:p>
      </dgm:t>
    </dgm:pt>
    <dgm:pt modelId="{19963E2E-F0B6-4DAD-805A-0BBD49D49A92}" type="sibTrans" cxnId="{97940ADB-A2D0-4138-9D80-A1BA79CA02C9}">
      <dgm:prSet/>
      <dgm:spPr/>
      <dgm:t>
        <a:bodyPr/>
        <a:lstStyle/>
        <a:p>
          <a:endParaRPr lang="en-SG"/>
        </a:p>
      </dgm:t>
    </dgm:pt>
    <dgm:pt modelId="{EC5C9D97-8861-4688-8900-D0344062C5E3}">
      <dgm:prSet phldrT="[Text]"/>
      <dgm:spPr/>
      <dgm:t>
        <a:bodyPr/>
        <a:lstStyle/>
        <a:p>
          <a:r>
            <a:rPr lang="en-US" dirty="0" smtClean="0"/>
            <a:t>Combine Tables</a:t>
          </a:r>
          <a:endParaRPr lang="en-SG" dirty="0"/>
        </a:p>
      </dgm:t>
    </dgm:pt>
    <dgm:pt modelId="{ED8CBE02-32E3-4517-A114-9B7FB5C4445F}" type="parTrans" cxnId="{E770F17C-7E15-4773-AFAF-957B3C7E759C}">
      <dgm:prSet/>
      <dgm:spPr/>
      <dgm:t>
        <a:bodyPr/>
        <a:lstStyle/>
        <a:p>
          <a:endParaRPr lang="en-SG"/>
        </a:p>
      </dgm:t>
    </dgm:pt>
    <dgm:pt modelId="{2E5C46E8-8B7D-4D94-B93B-CD0FF192544F}" type="sibTrans" cxnId="{E770F17C-7E15-4773-AFAF-957B3C7E759C}">
      <dgm:prSet/>
      <dgm:spPr/>
      <dgm:t>
        <a:bodyPr/>
        <a:lstStyle/>
        <a:p>
          <a:endParaRPr lang="en-SG"/>
        </a:p>
      </dgm:t>
    </dgm:pt>
    <dgm:pt modelId="{6F56EE2C-CA90-4303-8736-AD67DBBEDC8F}">
      <dgm:prSet phldrT="[Text]"/>
      <dgm:spPr/>
      <dgm:t>
        <a:bodyPr/>
        <a:lstStyle/>
        <a:p>
          <a:r>
            <a:rPr lang="en-US" dirty="0" smtClean="0"/>
            <a:t>Analyse &amp; Visualise</a:t>
          </a:r>
          <a:endParaRPr lang="en-SG" dirty="0"/>
        </a:p>
      </dgm:t>
    </dgm:pt>
    <dgm:pt modelId="{4FF01F55-0C68-483A-995B-4479A4E78659}" type="parTrans" cxnId="{061FA0A8-BA3C-45B5-BB62-95150DDA927A}">
      <dgm:prSet/>
      <dgm:spPr/>
      <dgm:t>
        <a:bodyPr/>
        <a:lstStyle/>
        <a:p>
          <a:endParaRPr lang="en-SG"/>
        </a:p>
      </dgm:t>
    </dgm:pt>
    <dgm:pt modelId="{0DE967BF-AA5E-449C-8728-7BC816C84216}" type="sibTrans" cxnId="{061FA0A8-BA3C-45B5-BB62-95150DDA927A}">
      <dgm:prSet/>
      <dgm:spPr/>
      <dgm:t>
        <a:bodyPr/>
        <a:lstStyle/>
        <a:p>
          <a:endParaRPr lang="en-SG"/>
        </a:p>
      </dgm:t>
    </dgm:pt>
    <dgm:pt modelId="{01892BB7-FF34-4447-AC89-A5D93F08F668}">
      <dgm:prSet phldrT="[Text]"/>
      <dgm:spPr/>
      <dgm:t>
        <a:bodyPr/>
        <a:lstStyle/>
        <a:p>
          <a:r>
            <a:rPr lang="en-US" dirty="0" smtClean="0"/>
            <a:t>Insights through visualisation</a:t>
          </a:r>
          <a:endParaRPr lang="en-SG" dirty="0"/>
        </a:p>
      </dgm:t>
    </dgm:pt>
    <dgm:pt modelId="{43342920-7DDE-4392-BE18-C5EBB6D84469}" type="parTrans" cxnId="{888BD330-6567-4825-8890-49E20A788C6B}">
      <dgm:prSet/>
      <dgm:spPr/>
      <dgm:t>
        <a:bodyPr/>
        <a:lstStyle/>
        <a:p>
          <a:endParaRPr lang="en-SG"/>
        </a:p>
      </dgm:t>
    </dgm:pt>
    <dgm:pt modelId="{52072191-AF99-4AAD-B966-92195A2DD65E}" type="sibTrans" cxnId="{888BD330-6567-4825-8890-49E20A788C6B}">
      <dgm:prSet/>
      <dgm:spPr/>
      <dgm:t>
        <a:bodyPr/>
        <a:lstStyle/>
        <a:p>
          <a:endParaRPr lang="en-SG"/>
        </a:p>
      </dgm:t>
    </dgm:pt>
    <dgm:pt modelId="{09214178-FFD7-4DC5-A3FA-262113F81C18}">
      <dgm:prSet phldrT="[Text]"/>
      <dgm:spPr/>
      <dgm:t>
        <a:bodyPr/>
        <a:lstStyle/>
        <a:p>
          <a:r>
            <a:rPr lang="en-US" dirty="0" smtClean="0"/>
            <a:t>Dashboards &amp; Stories</a:t>
          </a:r>
          <a:endParaRPr lang="en-SG" dirty="0"/>
        </a:p>
      </dgm:t>
    </dgm:pt>
    <dgm:pt modelId="{E6DDE012-FF7F-43C0-B430-C8C894B83831}" type="parTrans" cxnId="{A646B052-D491-45E2-83B5-0CE647D40493}">
      <dgm:prSet/>
      <dgm:spPr/>
      <dgm:t>
        <a:bodyPr/>
        <a:lstStyle/>
        <a:p>
          <a:endParaRPr lang="en-SG"/>
        </a:p>
      </dgm:t>
    </dgm:pt>
    <dgm:pt modelId="{DEC33BB2-0501-46B5-86C5-344C8E1C7C78}" type="sibTrans" cxnId="{A646B052-D491-45E2-83B5-0CE647D40493}">
      <dgm:prSet/>
      <dgm:spPr/>
      <dgm:t>
        <a:bodyPr/>
        <a:lstStyle/>
        <a:p>
          <a:endParaRPr lang="en-SG"/>
        </a:p>
      </dgm:t>
    </dgm:pt>
    <dgm:pt modelId="{2A5326E4-E839-451F-8853-16C7FE92A6F5}">
      <dgm:prSet phldrT="[Text]"/>
      <dgm:spPr/>
      <dgm:t>
        <a:bodyPr/>
        <a:lstStyle/>
        <a:p>
          <a:r>
            <a:rPr lang="en-US" dirty="0" smtClean="0"/>
            <a:t>Interactive</a:t>
          </a:r>
          <a:endParaRPr lang="en-SG" dirty="0"/>
        </a:p>
      </dgm:t>
    </dgm:pt>
    <dgm:pt modelId="{335AF7CE-FA50-41FD-8E6F-96158E69B2B2}" type="parTrans" cxnId="{21443362-3DA1-46CF-84BB-8B744A844EAD}">
      <dgm:prSet/>
      <dgm:spPr/>
      <dgm:t>
        <a:bodyPr/>
        <a:lstStyle/>
        <a:p>
          <a:endParaRPr lang="en-SG"/>
        </a:p>
      </dgm:t>
    </dgm:pt>
    <dgm:pt modelId="{BE9329FF-930C-4C94-93C8-4CB0E7BDC9B8}" type="sibTrans" cxnId="{21443362-3DA1-46CF-84BB-8B744A844EAD}">
      <dgm:prSet/>
      <dgm:spPr/>
      <dgm:t>
        <a:bodyPr/>
        <a:lstStyle/>
        <a:p>
          <a:endParaRPr lang="en-SG"/>
        </a:p>
      </dgm:t>
    </dgm:pt>
    <dgm:pt modelId="{703C1AE9-6D2E-4444-A897-5DC23FBF4526}">
      <dgm:prSet phldrT="[Text]"/>
      <dgm:spPr/>
      <dgm:t>
        <a:bodyPr/>
        <a:lstStyle/>
        <a:p>
          <a:r>
            <a:rPr lang="en-US" dirty="0" smtClean="0"/>
            <a:t>Filter Data</a:t>
          </a:r>
          <a:endParaRPr lang="en-SG" dirty="0"/>
        </a:p>
      </dgm:t>
    </dgm:pt>
    <dgm:pt modelId="{2B1B7183-70E6-41B9-A121-8E7BEA5E9960}" type="parTrans" cxnId="{887327D2-239F-489A-89B3-7BDDD3EE3764}">
      <dgm:prSet/>
      <dgm:spPr/>
      <dgm:t>
        <a:bodyPr/>
        <a:lstStyle/>
        <a:p>
          <a:endParaRPr lang="en-SG"/>
        </a:p>
      </dgm:t>
    </dgm:pt>
    <dgm:pt modelId="{A90088C7-3F9A-4894-82F0-91DD7A984E67}" type="sibTrans" cxnId="{887327D2-239F-489A-89B3-7BDDD3EE3764}">
      <dgm:prSet/>
      <dgm:spPr/>
      <dgm:t>
        <a:bodyPr/>
        <a:lstStyle/>
        <a:p>
          <a:endParaRPr lang="en-SG"/>
        </a:p>
      </dgm:t>
    </dgm:pt>
    <dgm:pt modelId="{C2A6B57B-1D31-4D69-B09B-D7153C477427}">
      <dgm:prSet phldrT="[Text]"/>
      <dgm:spPr/>
      <dgm:t>
        <a:bodyPr/>
        <a:lstStyle/>
        <a:p>
          <a:r>
            <a:rPr lang="en-US" dirty="0" smtClean="0"/>
            <a:t>Calculate Fields</a:t>
          </a:r>
          <a:endParaRPr lang="en-SG" dirty="0"/>
        </a:p>
      </dgm:t>
    </dgm:pt>
    <dgm:pt modelId="{FB7DD751-4FED-4F42-BE63-11B77AECD863}" type="parTrans" cxnId="{C8DE50FC-8691-431D-BDAF-8A504BD5B88A}">
      <dgm:prSet/>
      <dgm:spPr/>
      <dgm:t>
        <a:bodyPr/>
        <a:lstStyle/>
        <a:p>
          <a:endParaRPr lang="en-SG"/>
        </a:p>
      </dgm:t>
    </dgm:pt>
    <dgm:pt modelId="{AE5439F3-CCC6-4BD1-94EF-19A725B4398D}" type="sibTrans" cxnId="{C8DE50FC-8691-431D-BDAF-8A504BD5B88A}">
      <dgm:prSet/>
      <dgm:spPr/>
      <dgm:t>
        <a:bodyPr/>
        <a:lstStyle/>
        <a:p>
          <a:endParaRPr lang="en-SG"/>
        </a:p>
      </dgm:t>
    </dgm:pt>
    <dgm:pt modelId="{FECC0BA6-FDB0-40D9-8925-566159CA66B7}">
      <dgm:prSet phldrT="[Text]"/>
      <dgm:spPr/>
      <dgm:t>
        <a:bodyPr/>
        <a:lstStyle/>
        <a:p>
          <a:r>
            <a:rPr lang="en-US" dirty="0" smtClean="0"/>
            <a:t>Combine Multiple Visuals for Story</a:t>
          </a:r>
          <a:endParaRPr lang="en-SG" dirty="0"/>
        </a:p>
      </dgm:t>
    </dgm:pt>
    <dgm:pt modelId="{C8884B2C-71DE-48B0-8069-9F22EC62269E}" type="parTrans" cxnId="{CE5D215D-A062-457C-AB45-9D1446F54F35}">
      <dgm:prSet/>
      <dgm:spPr/>
      <dgm:t>
        <a:bodyPr/>
        <a:lstStyle/>
        <a:p>
          <a:endParaRPr lang="en-SG"/>
        </a:p>
      </dgm:t>
    </dgm:pt>
    <dgm:pt modelId="{4C97480A-41CC-4B86-9038-44D99C752A02}" type="sibTrans" cxnId="{CE5D215D-A062-457C-AB45-9D1446F54F35}">
      <dgm:prSet/>
      <dgm:spPr/>
      <dgm:t>
        <a:bodyPr/>
        <a:lstStyle/>
        <a:p>
          <a:endParaRPr lang="en-SG"/>
        </a:p>
      </dgm:t>
    </dgm:pt>
    <dgm:pt modelId="{28A25B79-375A-482D-92E1-4B4D10012888}" type="pres">
      <dgm:prSet presAssocID="{563BDC7D-70A9-46A1-89EF-DF0FC6626B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8F66086B-3E01-4F06-A0A2-1609558C0909}" type="pres">
      <dgm:prSet presAssocID="{205B32ED-ED6C-4EC3-B75D-58A00DD7F0E3}" presName="composite" presStyleCnt="0"/>
      <dgm:spPr/>
    </dgm:pt>
    <dgm:pt modelId="{9407C871-B9C9-4020-A0B4-AD512B305E1C}" type="pres">
      <dgm:prSet presAssocID="{205B32ED-ED6C-4EC3-B75D-58A00DD7F0E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24D361A-2A4E-4946-A379-091BE2542BCB}" type="pres">
      <dgm:prSet presAssocID="{205B32ED-ED6C-4EC3-B75D-58A00DD7F0E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D99B13D-F7D4-46C6-B512-8E5C37516371}" type="pres">
      <dgm:prSet presAssocID="{A23826C8-70EC-4DC7-9E49-B905B7E43496}" presName="space" presStyleCnt="0"/>
      <dgm:spPr/>
    </dgm:pt>
    <dgm:pt modelId="{05C37A88-231F-4488-B856-7B2C3E0C5BC0}" type="pres">
      <dgm:prSet presAssocID="{100D9C1C-AD97-4CD2-8997-D8A8D8253DDD}" presName="composite" presStyleCnt="0"/>
      <dgm:spPr/>
    </dgm:pt>
    <dgm:pt modelId="{ECECD28E-DF5B-4D11-A2F1-7460813DDD4A}" type="pres">
      <dgm:prSet presAssocID="{100D9C1C-AD97-4CD2-8997-D8A8D8253DD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2209ECD-011B-4DEF-A231-EDF2B75EEE29}" type="pres">
      <dgm:prSet presAssocID="{100D9C1C-AD97-4CD2-8997-D8A8D8253DD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90A8BE8-E3F2-4468-AE5B-9C67D22F7357}" type="pres">
      <dgm:prSet presAssocID="{5E06644F-8D1C-46F8-B80E-EFCD0287CC0D}" presName="space" presStyleCnt="0"/>
      <dgm:spPr/>
    </dgm:pt>
    <dgm:pt modelId="{202864E0-8983-40DD-A29D-55B7EC04BE9F}" type="pres">
      <dgm:prSet presAssocID="{6F56EE2C-CA90-4303-8736-AD67DBBEDC8F}" presName="composite" presStyleCnt="0"/>
      <dgm:spPr/>
    </dgm:pt>
    <dgm:pt modelId="{CEA502D5-26DC-44F7-B311-C182E1320228}" type="pres">
      <dgm:prSet presAssocID="{6F56EE2C-CA90-4303-8736-AD67DBBEDC8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45B1724-7BE6-484F-94E6-A89EE1F264BD}" type="pres">
      <dgm:prSet presAssocID="{6F56EE2C-CA90-4303-8736-AD67DBBEDC8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CED8D27-B25E-49C1-8B33-65B640128AA7}" type="pres">
      <dgm:prSet presAssocID="{0DE967BF-AA5E-449C-8728-7BC816C84216}" presName="space" presStyleCnt="0"/>
      <dgm:spPr/>
    </dgm:pt>
    <dgm:pt modelId="{FCADF4D6-9FE6-4075-9C65-AC30A385FDDD}" type="pres">
      <dgm:prSet presAssocID="{09214178-FFD7-4DC5-A3FA-262113F81C18}" presName="composite" presStyleCnt="0"/>
      <dgm:spPr/>
    </dgm:pt>
    <dgm:pt modelId="{AF01D04C-2621-4832-98C9-384DD4E76986}" type="pres">
      <dgm:prSet presAssocID="{09214178-FFD7-4DC5-A3FA-262113F81C1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AEC9D60-D4ED-42E7-B8AF-AFE2F2882788}" type="pres">
      <dgm:prSet presAssocID="{09214178-FFD7-4DC5-A3FA-262113F81C1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549ED377-E8AA-4C30-B3C8-9004AB4B4776}" type="presOf" srcId="{EC5C9D97-8861-4688-8900-D0344062C5E3}" destId="{12209ECD-011B-4DEF-A231-EDF2B75EEE29}" srcOrd="0" destOrd="1" presId="urn:microsoft.com/office/officeart/2005/8/layout/hList1"/>
    <dgm:cxn modelId="{6EA7E6F5-CFDA-4C04-8A44-079E54D8BD8B}" type="presOf" srcId="{563BDC7D-70A9-46A1-89EF-DF0FC6626B47}" destId="{28A25B79-375A-482D-92E1-4B4D10012888}" srcOrd="0" destOrd="0" presId="urn:microsoft.com/office/officeart/2005/8/layout/hList1"/>
    <dgm:cxn modelId="{10FFC33D-04D9-4B1C-BD0A-36D0D9021130}" srcId="{563BDC7D-70A9-46A1-89EF-DF0FC6626B47}" destId="{205B32ED-ED6C-4EC3-B75D-58A00DD7F0E3}" srcOrd="0" destOrd="0" parTransId="{EBA25913-42FB-4298-9446-96D9BD9C5B01}" sibTransId="{A23826C8-70EC-4DC7-9E49-B905B7E43496}"/>
    <dgm:cxn modelId="{21443362-3DA1-46CF-84BB-8B744A844EAD}" srcId="{09214178-FFD7-4DC5-A3FA-262113F81C18}" destId="{2A5326E4-E839-451F-8853-16C7FE92A6F5}" srcOrd="0" destOrd="0" parTransId="{335AF7CE-FA50-41FD-8E6F-96158E69B2B2}" sibTransId="{BE9329FF-930C-4C94-93C8-4CB0E7BDC9B8}"/>
    <dgm:cxn modelId="{FD1FA600-1606-43BE-A97E-BE43D6C7D797}" srcId="{205B32ED-ED6C-4EC3-B75D-58A00DD7F0E3}" destId="{4FD773AF-0B88-4912-AAE9-821F32742441}" srcOrd="0" destOrd="0" parTransId="{EA841799-4755-4218-BEEC-E78ED2C75CAF}" sibTransId="{40C2D9EF-F094-4D8F-9881-FD08B643EAC4}"/>
    <dgm:cxn modelId="{319C9AFD-79DC-4384-8BCF-21A601B7E2DD}" type="presOf" srcId="{2A5326E4-E839-451F-8853-16C7FE92A6F5}" destId="{CAEC9D60-D4ED-42E7-B8AF-AFE2F2882788}" srcOrd="0" destOrd="0" presId="urn:microsoft.com/office/officeart/2005/8/layout/hList1"/>
    <dgm:cxn modelId="{E770F17C-7E15-4773-AFAF-957B3C7E759C}" srcId="{100D9C1C-AD97-4CD2-8997-D8A8D8253DDD}" destId="{EC5C9D97-8861-4688-8900-D0344062C5E3}" srcOrd="1" destOrd="0" parTransId="{ED8CBE02-32E3-4517-A114-9B7FB5C4445F}" sibTransId="{2E5C46E8-8B7D-4D94-B93B-CD0FF192544F}"/>
    <dgm:cxn modelId="{061FA0A8-BA3C-45B5-BB62-95150DDA927A}" srcId="{563BDC7D-70A9-46A1-89EF-DF0FC6626B47}" destId="{6F56EE2C-CA90-4303-8736-AD67DBBEDC8F}" srcOrd="2" destOrd="0" parTransId="{4FF01F55-0C68-483A-995B-4479A4E78659}" sibTransId="{0DE967BF-AA5E-449C-8728-7BC816C84216}"/>
    <dgm:cxn modelId="{8B6A866B-0078-4629-9A41-131671B0DC00}" srcId="{563BDC7D-70A9-46A1-89EF-DF0FC6626B47}" destId="{100D9C1C-AD97-4CD2-8997-D8A8D8253DDD}" srcOrd="1" destOrd="0" parTransId="{4625C6BA-41CC-4945-BAF7-8836E42400B1}" sibTransId="{5E06644F-8D1C-46F8-B80E-EFCD0287CC0D}"/>
    <dgm:cxn modelId="{3722F7FC-1828-42AA-B741-26EE2983FEC4}" type="presOf" srcId="{6F56EE2C-CA90-4303-8736-AD67DBBEDC8F}" destId="{CEA502D5-26DC-44F7-B311-C182E1320228}" srcOrd="0" destOrd="0" presId="urn:microsoft.com/office/officeart/2005/8/layout/hList1"/>
    <dgm:cxn modelId="{97940ADB-A2D0-4138-9D80-A1BA79CA02C9}" srcId="{100D9C1C-AD97-4CD2-8997-D8A8D8253DDD}" destId="{E9AF4347-8E79-4C57-A70D-1C855F415E89}" srcOrd="0" destOrd="0" parTransId="{72435D9E-36B9-4093-A5E3-18EF455F74B0}" sibTransId="{19963E2E-F0B6-4DAD-805A-0BBD49D49A92}"/>
    <dgm:cxn modelId="{041C23DA-B79D-413B-9A43-563AB1D69553}" type="presOf" srcId="{C2A6B57B-1D31-4D69-B09B-D7153C477427}" destId="{12209ECD-011B-4DEF-A231-EDF2B75EEE29}" srcOrd="0" destOrd="3" presId="urn:microsoft.com/office/officeart/2005/8/layout/hList1"/>
    <dgm:cxn modelId="{72240A47-0C2E-46BE-B5DB-F78BABEFD40A}" type="presOf" srcId="{703C1AE9-6D2E-4444-A897-5DC23FBF4526}" destId="{12209ECD-011B-4DEF-A231-EDF2B75EEE29}" srcOrd="0" destOrd="2" presId="urn:microsoft.com/office/officeart/2005/8/layout/hList1"/>
    <dgm:cxn modelId="{A646B052-D491-45E2-83B5-0CE647D40493}" srcId="{563BDC7D-70A9-46A1-89EF-DF0FC6626B47}" destId="{09214178-FFD7-4DC5-A3FA-262113F81C18}" srcOrd="3" destOrd="0" parTransId="{E6DDE012-FF7F-43C0-B430-C8C894B83831}" sibTransId="{DEC33BB2-0501-46B5-86C5-344C8E1C7C78}"/>
    <dgm:cxn modelId="{E951E3CE-3E6C-49ED-8EC8-6FA4B7B9D4EB}" type="presOf" srcId="{09214178-FFD7-4DC5-A3FA-262113F81C18}" destId="{AF01D04C-2621-4832-98C9-384DD4E76986}" srcOrd="0" destOrd="0" presId="urn:microsoft.com/office/officeart/2005/8/layout/hList1"/>
    <dgm:cxn modelId="{71C7865E-4389-4D9C-B69F-8B73F204CCF3}" type="presOf" srcId="{01892BB7-FF34-4447-AC89-A5D93F08F668}" destId="{245B1724-7BE6-484F-94E6-A89EE1F264BD}" srcOrd="0" destOrd="0" presId="urn:microsoft.com/office/officeart/2005/8/layout/hList1"/>
    <dgm:cxn modelId="{887327D2-239F-489A-89B3-7BDDD3EE3764}" srcId="{100D9C1C-AD97-4CD2-8997-D8A8D8253DDD}" destId="{703C1AE9-6D2E-4444-A897-5DC23FBF4526}" srcOrd="2" destOrd="0" parTransId="{2B1B7183-70E6-41B9-A121-8E7BEA5E9960}" sibTransId="{A90088C7-3F9A-4894-82F0-91DD7A984E67}"/>
    <dgm:cxn modelId="{BBCC6E14-FDF0-4CD9-BA59-886CE573865D}" type="presOf" srcId="{4FD773AF-0B88-4912-AAE9-821F32742441}" destId="{124D361A-2A4E-4946-A379-091BE2542BCB}" srcOrd="0" destOrd="0" presId="urn:microsoft.com/office/officeart/2005/8/layout/hList1"/>
    <dgm:cxn modelId="{43B89B2F-C463-46B8-B997-0B0A9AE52A54}" type="presOf" srcId="{FECC0BA6-FDB0-40D9-8925-566159CA66B7}" destId="{CAEC9D60-D4ED-42E7-B8AF-AFE2F2882788}" srcOrd="0" destOrd="1" presId="urn:microsoft.com/office/officeart/2005/8/layout/hList1"/>
    <dgm:cxn modelId="{C8DE50FC-8691-431D-BDAF-8A504BD5B88A}" srcId="{100D9C1C-AD97-4CD2-8997-D8A8D8253DDD}" destId="{C2A6B57B-1D31-4D69-B09B-D7153C477427}" srcOrd="3" destOrd="0" parTransId="{FB7DD751-4FED-4F42-BE63-11B77AECD863}" sibTransId="{AE5439F3-CCC6-4BD1-94EF-19A725B4398D}"/>
    <dgm:cxn modelId="{C8C70DD5-FC3A-4BA5-8150-B1FECFF73F49}" type="presOf" srcId="{100D9C1C-AD97-4CD2-8997-D8A8D8253DDD}" destId="{ECECD28E-DF5B-4D11-A2F1-7460813DDD4A}" srcOrd="0" destOrd="0" presId="urn:microsoft.com/office/officeart/2005/8/layout/hList1"/>
    <dgm:cxn modelId="{2A44A9AD-7A96-4369-B040-C8551B956652}" type="presOf" srcId="{205B32ED-ED6C-4EC3-B75D-58A00DD7F0E3}" destId="{9407C871-B9C9-4020-A0B4-AD512B305E1C}" srcOrd="0" destOrd="0" presId="urn:microsoft.com/office/officeart/2005/8/layout/hList1"/>
    <dgm:cxn modelId="{E95ACA2E-8B20-41C3-A50E-9F0F001AD032}" type="presOf" srcId="{E9AF4347-8E79-4C57-A70D-1C855F415E89}" destId="{12209ECD-011B-4DEF-A231-EDF2B75EEE29}" srcOrd="0" destOrd="0" presId="urn:microsoft.com/office/officeart/2005/8/layout/hList1"/>
    <dgm:cxn modelId="{B7261058-1F8B-41A1-A9B8-DF5D4FBCFCD9}" type="presOf" srcId="{229391A1-FA25-438D-B167-BB1C997FF47B}" destId="{124D361A-2A4E-4946-A379-091BE2542BCB}" srcOrd="0" destOrd="1" presId="urn:microsoft.com/office/officeart/2005/8/layout/hList1"/>
    <dgm:cxn modelId="{AB091855-BA0A-435B-9D96-68ED1499699D}" srcId="{205B32ED-ED6C-4EC3-B75D-58A00DD7F0E3}" destId="{229391A1-FA25-438D-B167-BB1C997FF47B}" srcOrd="1" destOrd="0" parTransId="{6579994B-6D8E-4288-AB3C-5901FE0957DB}" sibTransId="{B02EC964-7088-4719-8F4E-303A6A013801}"/>
    <dgm:cxn modelId="{888BD330-6567-4825-8890-49E20A788C6B}" srcId="{6F56EE2C-CA90-4303-8736-AD67DBBEDC8F}" destId="{01892BB7-FF34-4447-AC89-A5D93F08F668}" srcOrd="0" destOrd="0" parTransId="{43342920-7DDE-4392-BE18-C5EBB6D84469}" sibTransId="{52072191-AF99-4AAD-B966-92195A2DD65E}"/>
    <dgm:cxn modelId="{CE5D215D-A062-457C-AB45-9D1446F54F35}" srcId="{09214178-FFD7-4DC5-A3FA-262113F81C18}" destId="{FECC0BA6-FDB0-40D9-8925-566159CA66B7}" srcOrd="1" destOrd="0" parTransId="{C8884B2C-71DE-48B0-8069-9F22EC62269E}" sibTransId="{4C97480A-41CC-4B86-9038-44D99C752A02}"/>
    <dgm:cxn modelId="{005F627C-5C00-4DB6-B812-69BAFA5354CE}" type="presParOf" srcId="{28A25B79-375A-482D-92E1-4B4D10012888}" destId="{8F66086B-3E01-4F06-A0A2-1609558C0909}" srcOrd="0" destOrd="0" presId="urn:microsoft.com/office/officeart/2005/8/layout/hList1"/>
    <dgm:cxn modelId="{FAAB7E4F-B76A-42AB-A4C5-CAD1647C3B96}" type="presParOf" srcId="{8F66086B-3E01-4F06-A0A2-1609558C0909}" destId="{9407C871-B9C9-4020-A0B4-AD512B305E1C}" srcOrd="0" destOrd="0" presId="urn:microsoft.com/office/officeart/2005/8/layout/hList1"/>
    <dgm:cxn modelId="{5CC5F177-064D-437D-A1DB-B13145391FC0}" type="presParOf" srcId="{8F66086B-3E01-4F06-A0A2-1609558C0909}" destId="{124D361A-2A4E-4946-A379-091BE2542BCB}" srcOrd="1" destOrd="0" presId="urn:microsoft.com/office/officeart/2005/8/layout/hList1"/>
    <dgm:cxn modelId="{A4092368-8BD3-4AFA-8943-C642D6FB31E7}" type="presParOf" srcId="{28A25B79-375A-482D-92E1-4B4D10012888}" destId="{0D99B13D-F7D4-46C6-B512-8E5C37516371}" srcOrd="1" destOrd="0" presId="urn:microsoft.com/office/officeart/2005/8/layout/hList1"/>
    <dgm:cxn modelId="{80B5C0AC-A891-419B-9BE2-8B7B090C1148}" type="presParOf" srcId="{28A25B79-375A-482D-92E1-4B4D10012888}" destId="{05C37A88-231F-4488-B856-7B2C3E0C5BC0}" srcOrd="2" destOrd="0" presId="urn:microsoft.com/office/officeart/2005/8/layout/hList1"/>
    <dgm:cxn modelId="{3488EBE7-5107-4B45-A0CD-88FA2579379B}" type="presParOf" srcId="{05C37A88-231F-4488-B856-7B2C3E0C5BC0}" destId="{ECECD28E-DF5B-4D11-A2F1-7460813DDD4A}" srcOrd="0" destOrd="0" presId="urn:microsoft.com/office/officeart/2005/8/layout/hList1"/>
    <dgm:cxn modelId="{4D94F97F-AEFA-4E38-B63B-C8EB06587CB8}" type="presParOf" srcId="{05C37A88-231F-4488-B856-7B2C3E0C5BC0}" destId="{12209ECD-011B-4DEF-A231-EDF2B75EEE29}" srcOrd="1" destOrd="0" presId="urn:microsoft.com/office/officeart/2005/8/layout/hList1"/>
    <dgm:cxn modelId="{3029E834-1DB0-40A6-AD06-4D599EDBA4A2}" type="presParOf" srcId="{28A25B79-375A-482D-92E1-4B4D10012888}" destId="{F90A8BE8-E3F2-4468-AE5B-9C67D22F7357}" srcOrd="3" destOrd="0" presId="urn:microsoft.com/office/officeart/2005/8/layout/hList1"/>
    <dgm:cxn modelId="{3159A40C-9AD3-49E7-B8EB-4DE764490417}" type="presParOf" srcId="{28A25B79-375A-482D-92E1-4B4D10012888}" destId="{202864E0-8983-40DD-A29D-55B7EC04BE9F}" srcOrd="4" destOrd="0" presId="urn:microsoft.com/office/officeart/2005/8/layout/hList1"/>
    <dgm:cxn modelId="{B0AA64EF-F87F-4372-BD21-56C56C539D7E}" type="presParOf" srcId="{202864E0-8983-40DD-A29D-55B7EC04BE9F}" destId="{CEA502D5-26DC-44F7-B311-C182E1320228}" srcOrd="0" destOrd="0" presId="urn:microsoft.com/office/officeart/2005/8/layout/hList1"/>
    <dgm:cxn modelId="{FE7FA0F7-BF8A-49C6-93D5-563F69D40BD6}" type="presParOf" srcId="{202864E0-8983-40DD-A29D-55B7EC04BE9F}" destId="{245B1724-7BE6-484F-94E6-A89EE1F264BD}" srcOrd="1" destOrd="0" presId="urn:microsoft.com/office/officeart/2005/8/layout/hList1"/>
    <dgm:cxn modelId="{5AB2E96C-2B33-4B62-8F18-1FEC03318F01}" type="presParOf" srcId="{28A25B79-375A-482D-92E1-4B4D10012888}" destId="{8CED8D27-B25E-49C1-8B33-65B640128AA7}" srcOrd="5" destOrd="0" presId="urn:microsoft.com/office/officeart/2005/8/layout/hList1"/>
    <dgm:cxn modelId="{6D4E6ED0-A064-4AE2-A00F-05B3B9D4C266}" type="presParOf" srcId="{28A25B79-375A-482D-92E1-4B4D10012888}" destId="{FCADF4D6-9FE6-4075-9C65-AC30A385FDDD}" srcOrd="6" destOrd="0" presId="urn:microsoft.com/office/officeart/2005/8/layout/hList1"/>
    <dgm:cxn modelId="{920020A5-E562-4D24-967C-E2D2DD711682}" type="presParOf" srcId="{FCADF4D6-9FE6-4075-9C65-AC30A385FDDD}" destId="{AF01D04C-2621-4832-98C9-384DD4E76986}" srcOrd="0" destOrd="0" presId="urn:microsoft.com/office/officeart/2005/8/layout/hList1"/>
    <dgm:cxn modelId="{2D45BE3F-F685-40E9-9DF3-2F4A3B9CFE16}" type="presParOf" srcId="{FCADF4D6-9FE6-4075-9C65-AC30A385FDDD}" destId="{CAEC9D60-D4ED-42E7-B8AF-AFE2F28827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2740B1-40FD-419D-9B40-CD81583E8BB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045BCE7-C858-4F6B-8270-39C20E23D623}">
      <dgm:prSet phldrT="[Text]" custT="1"/>
      <dgm:spPr/>
      <dgm:t>
        <a:bodyPr/>
        <a:lstStyle/>
        <a:p>
          <a:r>
            <a:rPr lang="en-US" sz="2000" dirty="0" smtClean="0"/>
            <a:t>Charts</a:t>
          </a:r>
          <a:endParaRPr lang="en-SG" sz="2000" dirty="0"/>
        </a:p>
      </dgm:t>
    </dgm:pt>
    <dgm:pt modelId="{2DDDEFC1-B8AA-4639-BEBF-4B4CC25C49E4}" type="parTrans" cxnId="{96FE3AB4-5420-4D6C-B310-4A2C1469650D}">
      <dgm:prSet/>
      <dgm:spPr/>
      <dgm:t>
        <a:bodyPr/>
        <a:lstStyle/>
        <a:p>
          <a:endParaRPr lang="en-SG" sz="2000"/>
        </a:p>
      </dgm:t>
    </dgm:pt>
    <dgm:pt modelId="{9DACE6A8-3DD4-4E24-AC69-3D3B3D901BB1}" type="sibTrans" cxnId="{96FE3AB4-5420-4D6C-B310-4A2C1469650D}">
      <dgm:prSet/>
      <dgm:spPr/>
      <dgm:t>
        <a:bodyPr/>
        <a:lstStyle/>
        <a:p>
          <a:endParaRPr lang="en-SG" sz="2000"/>
        </a:p>
      </dgm:t>
    </dgm:pt>
    <dgm:pt modelId="{37A2243E-42E9-467F-B8CB-667F800340E2}">
      <dgm:prSet phldrT="[Text]" custT="1"/>
      <dgm:spPr/>
      <dgm:t>
        <a:bodyPr/>
        <a:lstStyle/>
        <a:p>
          <a:r>
            <a:rPr lang="en-US" sz="2000" dirty="0" smtClean="0"/>
            <a:t>Dimension vs </a:t>
          </a:r>
        </a:p>
        <a:p>
          <a:r>
            <a:rPr lang="en-US" sz="2000" dirty="0" smtClean="0"/>
            <a:t>Measure</a:t>
          </a:r>
          <a:endParaRPr lang="en-SG" sz="2000" dirty="0"/>
        </a:p>
      </dgm:t>
    </dgm:pt>
    <dgm:pt modelId="{A5C429F2-7326-40DB-8B01-578CBAE82C62}" type="parTrans" cxnId="{6A8224B7-E9C1-41E3-818F-F6D4B3CDFBDF}">
      <dgm:prSet/>
      <dgm:spPr/>
      <dgm:t>
        <a:bodyPr/>
        <a:lstStyle/>
        <a:p>
          <a:endParaRPr lang="en-SG" sz="2000"/>
        </a:p>
      </dgm:t>
    </dgm:pt>
    <dgm:pt modelId="{C7027E57-7F4C-40FC-9E92-82BA848D9642}" type="sibTrans" cxnId="{6A8224B7-E9C1-41E3-818F-F6D4B3CDFBDF}">
      <dgm:prSet/>
      <dgm:spPr/>
      <dgm:t>
        <a:bodyPr/>
        <a:lstStyle/>
        <a:p>
          <a:endParaRPr lang="en-SG" sz="2000"/>
        </a:p>
      </dgm:t>
    </dgm:pt>
    <dgm:pt modelId="{BC534749-BAD5-4894-B0AA-13F45856AD5D}">
      <dgm:prSet phldrT="[Text]" custT="1"/>
      <dgm:spPr/>
      <dgm:t>
        <a:bodyPr/>
        <a:lstStyle/>
        <a:p>
          <a:r>
            <a:rPr lang="en-US" sz="2000" dirty="0" smtClean="0"/>
            <a:t>Relationships  &amp; </a:t>
          </a:r>
        </a:p>
        <a:p>
          <a:r>
            <a:rPr lang="en-US" sz="2000" dirty="0" smtClean="0"/>
            <a:t>Data Blending</a:t>
          </a:r>
          <a:endParaRPr lang="en-SG" sz="2000" dirty="0"/>
        </a:p>
      </dgm:t>
    </dgm:pt>
    <dgm:pt modelId="{0D2F10F7-59CE-4684-AFCD-64505B235255}" type="parTrans" cxnId="{CD4C54C3-0376-42CF-8AA9-CD52378FE39F}">
      <dgm:prSet/>
      <dgm:spPr/>
      <dgm:t>
        <a:bodyPr/>
        <a:lstStyle/>
        <a:p>
          <a:endParaRPr lang="en-SG" sz="2000"/>
        </a:p>
      </dgm:t>
    </dgm:pt>
    <dgm:pt modelId="{9A075D48-E482-4647-91CC-5D1779D85C1C}" type="sibTrans" cxnId="{CD4C54C3-0376-42CF-8AA9-CD52378FE39F}">
      <dgm:prSet/>
      <dgm:spPr/>
      <dgm:t>
        <a:bodyPr/>
        <a:lstStyle/>
        <a:p>
          <a:endParaRPr lang="en-SG" sz="2000"/>
        </a:p>
      </dgm:t>
    </dgm:pt>
    <dgm:pt modelId="{D7FF6E1F-2428-4351-8C58-7AD7CF6258C7}">
      <dgm:prSet phldrT="[Text]" custT="1"/>
      <dgm:spPr/>
      <dgm:t>
        <a:bodyPr/>
        <a:lstStyle/>
        <a:p>
          <a:r>
            <a:rPr lang="en-US" sz="2000" dirty="0" err="1" smtClean="0"/>
            <a:t>LoD</a:t>
          </a:r>
          <a:r>
            <a:rPr lang="en-US" sz="2000" dirty="0" smtClean="0"/>
            <a:t> Expressions </a:t>
          </a:r>
        </a:p>
        <a:p>
          <a:r>
            <a:rPr lang="en-US" sz="2000" dirty="0" smtClean="0"/>
            <a:t>&amp; Table Calculation</a:t>
          </a:r>
          <a:endParaRPr lang="en-SG" sz="2000" dirty="0"/>
        </a:p>
      </dgm:t>
    </dgm:pt>
    <dgm:pt modelId="{42B7CF78-ED3F-492E-8918-ECC9EAAC1132}" type="parTrans" cxnId="{6A70A101-6AEB-4A0C-8BA4-B211B77DAB35}">
      <dgm:prSet/>
      <dgm:spPr/>
      <dgm:t>
        <a:bodyPr/>
        <a:lstStyle/>
        <a:p>
          <a:endParaRPr lang="en-SG" sz="2000"/>
        </a:p>
      </dgm:t>
    </dgm:pt>
    <dgm:pt modelId="{17425B67-AB8F-404A-A357-6F8C3EFFC249}" type="sibTrans" cxnId="{6A70A101-6AEB-4A0C-8BA4-B211B77DAB35}">
      <dgm:prSet/>
      <dgm:spPr/>
      <dgm:t>
        <a:bodyPr/>
        <a:lstStyle/>
        <a:p>
          <a:endParaRPr lang="en-SG" sz="2000"/>
        </a:p>
      </dgm:t>
    </dgm:pt>
    <dgm:pt modelId="{6FA55EF6-2F0E-4167-AF52-8ADAAB85A81B}">
      <dgm:prSet phldrT="[Text]" custT="1"/>
      <dgm:spPr/>
      <dgm:t>
        <a:bodyPr/>
        <a:lstStyle/>
        <a:p>
          <a:r>
            <a:rPr lang="en-US" sz="2000" dirty="0" smtClean="0"/>
            <a:t>Sets, Bins &amp; </a:t>
          </a:r>
        </a:p>
        <a:p>
          <a:r>
            <a:rPr lang="en-US" sz="2000" dirty="0" smtClean="0"/>
            <a:t>Parameters</a:t>
          </a:r>
          <a:endParaRPr lang="en-SG" sz="2000" dirty="0"/>
        </a:p>
      </dgm:t>
    </dgm:pt>
    <dgm:pt modelId="{5E8F2464-B461-4F95-8E8E-D824DF3A147A}" type="parTrans" cxnId="{B7E68590-5DAC-46B6-B81E-08609211F4CF}">
      <dgm:prSet/>
      <dgm:spPr/>
      <dgm:t>
        <a:bodyPr/>
        <a:lstStyle/>
        <a:p>
          <a:endParaRPr lang="en-SG" sz="2000"/>
        </a:p>
      </dgm:t>
    </dgm:pt>
    <dgm:pt modelId="{7A7EF484-1676-468C-B730-1521D5896B23}" type="sibTrans" cxnId="{B7E68590-5DAC-46B6-B81E-08609211F4CF}">
      <dgm:prSet/>
      <dgm:spPr/>
      <dgm:t>
        <a:bodyPr/>
        <a:lstStyle/>
        <a:p>
          <a:endParaRPr lang="en-SG" sz="2000"/>
        </a:p>
      </dgm:t>
    </dgm:pt>
    <dgm:pt modelId="{C9A926E8-7550-4317-9FBE-1F54002C66DF}" type="pres">
      <dgm:prSet presAssocID="{D02740B1-40FD-419D-9B40-CD81583E8BBD}" presName="Name0" presStyleCnt="0">
        <dgm:presLayoutVars>
          <dgm:resizeHandles/>
        </dgm:presLayoutVars>
      </dgm:prSet>
      <dgm:spPr/>
      <dgm:t>
        <a:bodyPr/>
        <a:lstStyle/>
        <a:p>
          <a:endParaRPr lang="en-SG"/>
        </a:p>
      </dgm:t>
    </dgm:pt>
    <dgm:pt modelId="{5F647B37-B7A1-4FB6-88AF-0CF5DDAE1015}" type="pres">
      <dgm:prSet presAssocID="{3045BCE7-C858-4F6B-8270-39C20E23D623}" presName="text" presStyleLbl="node1" presStyleIdx="0" presStyleCnt="5" custScaleX="14630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B6001D7-7628-45A9-8AE9-FC9E2CEB8E15}" type="pres">
      <dgm:prSet presAssocID="{9DACE6A8-3DD4-4E24-AC69-3D3B3D901BB1}" presName="space" presStyleCnt="0"/>
      <dgm:spPr/>
    </dgm:pt>
    <dgm:pt modelId="{67E5E4AB-B4AD-4239-BE07-0AFD0DF21A6D}" type="pres">
      <dgm:prSet presAssocID="{37A2243E-42E9-467F-B8CB-667F800340E2}" presName="text" presStyleLbl="node1" presStyleIdx="1" presStyleCnt="5" custScaleX="16001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E5C136C-5016-4603-AE29-9AD04DABAC0F}" type="pres">
      <dgm:prSet presAssocID="{C7027E57-7F4C-40FC-9E92-82BA848D9642}" presName="space" presStyleCnt="0"/>
      <dgm:spPr/>
    </dgm:pt>
    <dgm:pt modelId="{38C04016-B565-4416-8396-5479A03201BE}" type="pres">
      <dgm:prSet presAssocID="{BC534749-BAD5-4894-B0AA-13F45856AD5D}" presName="text" presStyleLbl="node1" presStyleIdx="2" presStyleCnt="5" custScaleX="16001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D14E4E6-E919-44C9-A7B7-EBCF32B9A66A}" type="pres">
      <dgm:prSet presAssocID="{9A075D48-E482-4647-91CC-5D1779D85C1C}" presName="space" presStyleCnt="0"/>
      <dgm:spPr/>
    </dgm:pt>
    <dgm:pt modelId="{F8132224-70D1-4D48-8174-9194679B2E58}" type="pres">
      <dgm:prSet presAssocID="{D7FF6E1F-2428-4351-8C58-7AD7CF6258C7}" presName="text" presStyleLbl="node1" presStyleIdx="3" presStyleCnt="5" custScaleX="16532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7E58E9E-3937-419E-8706-A055260EB89E}" type="pres">
      <dgm:prSet presAssocID="{17425B67-AB8F-404A-A357-6F8C3EFFC249}" presName="space" presStyleCnt="0"/>
      <dgm:spPr/>
    </dgm:pt>
    <dgm:pt modelId="{2730B65A-9998-4DF1-BD48-0611104E689D}" type="pres">
      <dgm:prSet presAssocID="{6FA55EF6-2F0E-4167-AF52-8ADAAB85A81B}" presName="text" presStyleLbl="node1" presStyleIdx="4" presStyleCnt="5" custScaleX="30376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6FE3AB4-5420-4D6C-B310-4A2C1469650D}" srcId="{D02740B1-40FD-419D-9B40-CD81583E8BBD}" destId="{3045BCE7-C858-4F6B-8270-39C20E23D623}" srcOrd="0" destOrd="0" parTransId="{2DDDEFC1-B8AA-4639-BEBF-4B4CC25C49E4}" sibTransId="{9DACE6A8-3DD4-4E24-AC69-3D3B3D901BB1}"/>
    <dgm:cxn modelId="{1B846E04-DD99-4D46-9001-AA5339978B12}" type="presOf" srcId="{D7FF6E1F-2428-4351-8C58-7AD7CF6258C7}" destId="{F8132224-70D1-4D48-8174-9194679B2E58}" srcOrd="0" destOrd="0" presId="urn:diagrams.loki3.com/VaryingWidthList"/>
    <dgm:cxn modelId="{6A70A101-6AEB-4A0C-8BA4-B211B77DAB35}" srcId="{D02740B1-40FD-419D-9B40-CD81583E8BBD}" destId="{D7FF6E1F-2428-4351-8C58-7AD7CF6258C7}" srcOrd="3" destOrd="0" parTransId="{42B7CF78-ED3F-492E-8918-ECC9EAAC1132}" sibTransId="{17425B67-AB8F-404A-A357-6F8C3EFFC249}"/>
    <dgm:cxn modelId="{BC5C1114-02B3-4318-B470-F54924C09B5D}" type="presOf" srcId="{37A2243E-42E9-467F-B8CB-667F800340E2}" destId="{67E5E4AB-B4AD-4239-BE07-0AFD0DF21A6D}" srcOrd="0" destOrd="0" presId="urn:diagrams.loki3.com/VaryingWidthList"/>
    <dgm:cxn modelId="{BADD8C2A-9683-4072-9F05-444CC71F9CFF}" type="presOf" srcId="{BC534749-BAD5-4894-B0AA-13F45856AD5D}" destId="{38C04016-B565-4416-8396-5479A03201BE}" srcOrd="0" destOrd="0" presId="urn:diagrams.loki3.com/VaryingWidthList"/>
    <dgm:cxn modelId="{B7E68590-5DAC-46B6-B81E-08609211F4CF}" srcId="{D02740B1-40FD-419D-9B40-CD81583E8BBD}" destId="{6FA55EF6-2F0E-4167-AF52-8ADAAB85A81B}" srcOrd="4" destOrd="0" parTransId="{5E8F2464-B461-4F95-8E8E-D824DF3A147A}" sibTransId="{7A7EF484-1676-468C-B730-1521D5896B23}"/>
    <dgm:cxn modelId="{CD4C54C3-0376-42CF-8AA9-CD52378FE39F}" srcId="{D02740B1-40FD-419D-9B40-CD81583E8BBD}" destId="{BC534749-BAD5-4894-B0AA-13F45856AD5D}" srcOrd="2" destOrd="0" parTransId="{0D2F10F7-59CE-4684-AFCD-64505B235255}" sibTransId="{9A075D48-E482-4647-91CC-5D1779D85C1C}"/>
    <dgm:cxn modelId="{0459A270-89DA-4713-BA6C-7C35004D8E18}" type="presOf" srcId="{6FA55EF6-2F0E-4167-AF52-8ADAAB85A81B}" destId="{2730B65A-9998-4DF1-BD48-0611104E689D}" srcOrd="0" destOrd="0" presId="urn:diagrams.loki3.com/VaryingWidthList"/>
    <dgm:cxn modelId="{6847B584-4464-44AF-95CF-113954E9CCD9}" type="presOf" srcId="{D02740B1-40FD-419D-9B40-CD81583E8BBD}" destId="{C9A926E8-7550-4317-9FBE-1F54002C66DF}" srcOrd="0" destOrd="0" presId="urn:diagrams.loki3.com/VaryingWidthList"/>
    <dgm:cxn modelId="{EDEB5ABA-E068-4A6D-A53B-3544B9E76DB6}" type="presOf" srcId="{3045BCE7-C858-4F6B-8270-39C20E23D623}" destId="{5F647B37-B7A1-4FB6-88AF-0CF5DDAE1015}" srcOrd="0" destOrd="0" presId="urn:diagrams.loki3.com/VaryingWidthList"/>
    <dgm:cxn modelId="{6A8224B7-E9C1-41E3-818F-F6D4B3CDFBDF}" srcId="{D02740B1-40FD-419D-9B40-CD81583E8BBD}" destId="{37A2243E-42E9-467F-B8CB-667F800340E2}" srcOrd="1" destOrd="0" parTransId="{A5C429F2-7326-40DB-8B01-578CBAE82C62}" sibTransId="{C7027E57-7F4C-40FC-9E92-82BA848D9642}"/>
    <dgm:cxn modelId="{9B0F6DB0-803A-40AD-9D13-34A39354D7A3}" type="presParOf" srcId="{C9A926E8-7550-4317-9FBE-1F54002C66DF}" destId="{5F647B37-B7A1-4FB6-88AF-0CF5DDAE1015}" srcOrd="0" destOrd="0" presId="urn:diagrams.loki3.com/VaryingWidthList"/>
    <dgm:cxn modelId="{E8A525A8-ED58-49BA-93ED-6CE91BF079CC}" type="presParOf" srcId="{C9A926E8-7550-4317-9FBE-1F54002C66DF}" destId="{CB6001D7-7628-45A9-8AE9-FC9E2CEB8E15}" srcOrd="1" destOrd="0" presId="urn:diagrams.loki3.com/VaryingWidthList"/>
    <dgm:cxn modelId="{E5588195-0374-46CE-B56D-49BA6441E4E4}" type="presParOf" srcId="{C9A926E8-7550-4317-9FBE-1F54002C66DF}" destId="{67E5E4AB-B4AD-4239-BE07-0AFD0DF21A6D}" srcOrd="2" destOrd="0" presId="urn:diagrams.loki3.com/VaryingWidthList"/>
    <dgm:cxn modelId="{410DE175-5747-4E9E-8E2C-29100A2EF74F}" type="presParOf" srcId="{C9A926E8-7550-4317-9FBE-1F54002C66DF}" destId="{BE5C136C-5016-4603-AE29-9AD04DABAC0F}" srcOrd="3" destOrd="0" presId="urn:diagrams.loki3.com/VaryingWidthList"/>
    <dgm:cxn modelId="{14872A20-B173-4A09-A321-8D5CDCFD708C}" type="presParOf" srcId="{C9A926E8-7550-4317-9FBE-1F54002C66DF}" destId="{38C04016-B565-4416-8396-5479A03201BE}" srcOrd="4" destOrd="0" presId="urn:diagrams.loki3.com/VaryingWidthList"/>
    <dgm:cxn modelId="{B3F8F56C-0930-4DA9-B29B-55EBD4A766E9}" type="presParOf" srcId="{C9A926E8-7550-4317-9FBE-1F54002C66DF}" destId="{9D14E4E6-E919-44C9-A7B7-EBCF32B9A66A}" srcOrd="5" destOrd="0" presId="urn:diagrams.loki3.com/VaryingWidthList"/>
    <dgm:cxn modelId="{124B7315-FDA9-422A-B52C-172070124601}" type="presParOf" srcId="{C9A926E8-7550-4317-9FBE-1F54002C66DF}" destId="{F8132224-70D1-4D48-8174-9194679B2E58}" srcOrd="6" destOrd="0" presId="urn:diagrams.loki3.com/VaryingWidthList"/>
    <dgm:cxn modelId="{CE39F100-3A3D-4ACB-BDF1-C84B0FEB3230}" type="presParOf" srcId="{C9A926E8-7550-4317-9FBE-1F54002C66DF}" destId="{37E58E9E-3937-419E-8706-A055260EB89E}" srcOrd="7" destOrd="0" presId="urn:diagrams.loki3.com/VaryingWidthList"/>
    <dgm:cxn modelId="{4122EBEF-6A0F-4797-A3B9-772D7B8B40B1}" type="presParOf" srcId="{C9A926E8-7550-4317-9FBE-1F54002C66DF}" destId="{2730B65A-9998-4DF1-BD48-0611104E689D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BD83D8-5374-46D3-82FB-42C837D73D6B}" type="datetimeFigureOut">
              <a:rPr lang="en-SG" altLang="en-US"/>
              <a:pPr>
                <a:defRPr/>
              </a:pPr>
              <a:t>15/1/2021</a:t>
            </a:fld>
            <a:endParaRPr lang="en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77BE63-3732-42D0-987C-B39B1E0B3A96}" type="slidenum">
              <a:rPr lang="en-SG" altLang="en-US"/>
              <a:pPr>
                <a:defRPr/>
              </a:pPr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220361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A8D058-CFD7-4842-B10E-556ABE1B203C}" type="datetimeFigureOut">
              <a:rPr lang="en-SG"/>
              <a:pPr>
                <a:defRPr/>
              </a:pPr>
              <a:t>15/1/2021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S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F35AC2E-D08B-4DE1-97E4-6B7BF0848C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871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2819400"/>
            <a:ext cx="7914456" cy="609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 alt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1560" y="3564178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1560" y="3933096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2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5800" y="1387810"/>
            <a:ext cx="7543800" cy="4572000"/>
          </a:xfrm>
          <a:prstGeom prst="rect">
            <a:avLst/>
          </a:prstGeom>
        </p:spPr>
        <p:txBody>
          <a:bodyPr vert="horz"/>
          <a:lstStyle>
            <a:lvl1pPr marL="108000" marR="0" indent="-21600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600" baseline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defRPr>
            </a:lvl1pPr>
            <a:lvl2pPr marL="468000" indent="-252000">
              <a:spcBef>
                <a:spcPts val="0"/>
              </a:spcBef>
              <a:defRPr sz="1600">
                <a:latin typeface="Lucida Sans" panose="020B0602040502020204" pitchFamily="34" charset="0"/>
                <a:cs typeface="Lucida Sans" panose="020B0602040502020204" pitchFamily="34" charset="0"/>
              </a:defRPr>
            </a:lvl2pPr>
            <a:lvl3pPr marL="720000" indent="-288000">
              <a:spcBef>
                <a:spcPts val="0"/>
              </a:spcBef>
              <a:buFont typeface="Wingdings" panose="05000000000000000000" pitchFamily="2" charset="2"/>
              <a:buChar char="Ø"/>
              <a:defRPr sz="1600">
                <a:latin typeface="Lucida Sans" panose="020B0602040502020204" pitchFamily="34" charset="0"/>
                <a:cs typeface="Lucida Sans" panose="020B0602040502020204" pitchFamily="34" charset="0"/>
              </a:defRPr>
            </a:lvl3pPr>
            <a:lvl4pPr marL="936000" indent="-216000">
              <a:spcBef>
                <a:spcPts val="0"/>
              </a:spcBef>
              <a:buFont typeface="Wingdings" panose="05000000000000000000" pitchFamily="2" charset="2"/>
              <a:buChar char="§"/>
              <a:defRPr sz="1600">
                <a:latin typeface="Lucida Sans" panose="020B0602040502020204" pitchFamily="34" charset="0"/>
                <a:cs typeface="Lucida Sans" panose="020B0602040502020204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543800" cy="609600"/>
          </a:xfrm>
          <a:prstGeom prst="rect">
            <a:avLst/>
          </a:prstGeom>
        </p:spPr>
        <p:txBody>
          <a:bodyPr/>
          <a:lstStyle>
            <a:lvl1pPr algn="l">
              <a:defRPr sz="2400" b="1" baseline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 alt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5800" y="1052736"/>
            <a:ext cx="7543800" cy="3048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baseline="0">
                <a:solidFill>
                  <a:srgbClr val="DA291C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7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609600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rgbClr val="890018"/>
                </a:solidFill>
                <a:latin typeface="Lucida sans"/>
                <a:cs typeface="Lucida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5800" y="990600"/>
            <a:ext cx="7543800" cy="304800"/>
          </a:xfrm>
          <a:prstGeom prst="rect">
            <a:avLst/>
          </a:prstGeom>
        </p:spPr>
        <p:txBody>
          <a:bodyPr/>
          <a:lstStyle>
            <a:lvl1pPr>
              <a:buNone/>
              <a:defRPr sz="1600" b="1" baseline="0">
                <a:solidFill>
                  <a:srgbClr val="890018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85800" y="1387810"/>
            <a:ext cx="7543800" cy="457200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rgbClr val="474B55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74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1560" y="2819400"/>
            <a:ext cx="7914456" cy="609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 alt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1560" y="3564178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1560" y="3933096"/>
            <a:ext cx="7914456" cy="360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 marL="1588" indent="-1588">
              <a:buFontTx/>
              <a:buNone/>
              <a:tabLst/>
              <a:defRPr sz="1400"/>
            </a:lvl2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1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588" y="0"/>
            <a:ext cx="9144001" cy="6858000"/>
          </a:xfrm>
          <a:prstGeom prst="rect">
            <a:avLst/>
          </a:prstGeom>
          <a:solidFill>
            <a:srgbClr val="003B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lowchart: Stored Data 9"/>
          <p:cNvSpPr/>
          <p:nvPr userDrawn="1"/>
        </p:nvSpPr>
        <p:spPr>
          <a:xfrm>
            <a:off x="0" y="6510338"/>
            <a:ext cx="8640763" cy="17462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lowchart: Stored Data 10"/>
          <p:cNvSpPr/>
          <p:nvPr userDrawn="1"/>
        </p:nvSpPr>
        <p:spPr>
          <a:xfrm>
            <a:off x="0" y="6562725"/>
            <a:ext cx="8712200" cy="36513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Flowchart: Stored Data 11"/>
          <p:cNvSpPr/>
          <p:nvPr userDrawn="1"/>
        </p:nvSpPr>
        <p:spPr>
          <a:xfrm>
            <a:off x="-1588" y="6637338"/>
            <a:ext cx="8815388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lowchart: Stored Data 12"/>
          <p:cNvSpPr/>
          <p:nvPr userDrawn="1"/>
        </p:nvSpPr>
        <p:spPr>
          <a:xfrm rot="16200000">
            <a:off x="6225381" y="4101307"/>
            <a:ext cx="4824413" cy="19050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Flowchart: Stored Data 13"/>
          <p:cNvSpPr/>
          <p:nvPr userDrawn="1"/>
        </p:nvSpPr>
        <p:spPr>
          <a:xfrm rot="16200000">
            <a:off x="6163469" y="4040981"/>
            <a:ext cx="5075238" cy="3492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Flowchart: Stored Data 15"/>
          <p:cNvSpPr/>
          <p:nvPr userDrawn="1"/>
        </p:nvSpPr>
        <p:spPr>
          <a:xfrm rot="16200000">
            <a:off x="6120606" y="3998119"/>
            <a:ext cx="5332413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3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6" t="18172" r="16106" b="18172"/>
          <a:stretch>
            <a:fillRect/>
          </a:stretch>
        </p:blipFill>
        <p:spPr bwMode="auto">
          <a:xfrm>
            <a:off x="7110413" y="284163"/>
            <a:ext cx="1706562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 userDrawn="1"/>
        </p:nvSpPr>
        <p:spPr>
          <a:xfrm>
            <a:off x="-38100" y="-100013"/>
            <a:ext cx="9215438" cy="1081088"/>
          </a:xfrm>
          <a:prstGeom prst="flowChartDocument">
            <a:avLst/>
          </a:prstGeom>
          <a:solidFill>
            <a:srgbClr val="003B5C"/>
          </a:solidFill>
          <a:ln w="57150">
            <a:solidFill>
              <a:srgbClr val="DA29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Flowchart: Stored Data 15"/>
          <p:cNvSpPr/>
          <p:nvPr userDrawn="1"/>
        </p:nvSpPr>
        <p:spPr>
          <a:xfrm>
            <a:off x="0" y="6510338"/>
            <a:ext cx="7740650" cy="17462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Flowchart: Stored Data 16"/>
          <p:cNvSpPr/>
          <p:nvPr userDrawn="1"/>
        </p:nvSpPr>
        <p:spPr>
          <a:xfrm>
            <a:off x="0" y="6562725"/>
            <a:ext cx="7812088" cy="36513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lowchart: Stored Data 17"/>
          <p:cNvSpPr/>
          <p:nvPr userDrawn="1"/>
        </p:nvSpPr>
        <p:spPr>
          <a:xfrm>
            <a:off x="-1588" y="6637338"/>
            <a:ext cx="7991476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054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17105" r="15765" b="18240"/>
          <a:stretch>
            <a:fillRect/>
          </a:stretch>
        </p:blipFill>
        <p:spPr bwMode="auto">
          <a:xfrm>
            <a:off x="7883525" y="6307138"/>
            <a:ext cx="9191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588" y="0"/>
            <a:ext cx="9144001" cy="6858000"/>
          </a:xfrm>
          <a:prstGeom prst="rect">
            <a:avLst/>
          </a:prstGeom>
          <a:solidFill>
            <a:srgbClr val="003B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lowchart: Stored Data 9"/>
          <p:cNvSpPr/>
          <p:nvPr userDrawn="1"/>
        </p:nvSpPr>
        <p:spPr>
          <a:xfrm>
            <a:off x="0" y="6510338"/>
            <a:ext cx="8640763" cy="17462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lowchart: Stored Data 10"/>
          <p:cNvSpPr/>
          <p:nvPr userDrawn="1"/>
        </p:nvSpPr>
        <p:spPr>
          <a:xfrm>
            <a:off x="0" y="6562725"/>
            <a:ext cx="8712200" cy="36513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lowchart: Stored Data 12"/>
          <p:cNvSpPr/>
          <p:nvPr userDrawn="1"/>
        </p:nvSpPr>
        <p:spPr>
          <a:xfrm rot="16200000">
            <a:off x="6225381" y="4101307"/>
            <a:ext cx="4824413" cy="19050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Flowchart: Stored Data 13"/>
          <p:cNvSpPr/>
          <p:nvPr userDrawn="1"/>
        </p:nvSpPr>
        <p:spPr>
          <a:xfrm rot="16200000">
            <a:off x="6163469" y="4040981"/>
            <a:ext cx="5075238" cy="3492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Flowchart: Stored Data 17"/>
          <p:cNvSpPr/>
          <p:nvPr userDrawn="1"/>
        </p:nvSpPr>
        <p:spPr>
          <a:xfrm>
            <a:off x="-1588" y="6637338"/>
            <a:ext cx="8815388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Flowchart: Stored Data 19"/>
          <p:cNvSpPr/>
          <p:nvPr userDrawn="1"/>
        </p:nvSpPr>
        <p:spPr>
          <a:xfrm rot="16200000">
            <a:off x="6120606" y="3998119"/>
            <a:ext cx="5332413" cy="53975"/>
          </a:xfrm>
          <a:prstGeom prst="flowChartOnlineStorage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en-SG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081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284163"/>
            <a:ext cx="17049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51" y="1178138"/>
            <a:ext cx="4483695" cy="22050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2" t="10546" r="25078"/>
          <a:stretch/>
        </p:blipFill>
        <p:spPr>
          <a:xfrm>
            <a:off x="7884368" y="-99925"/>
            <a:ext cx="1296144" cy="1876164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387350" y="220663"/>
            <a:ext cx="7543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  <a:latin typeface="Lucida Sans" panose="020B0602030504020204" pitchFamily="34" charset="0"/>
                <a:ea typeface="ヒラギノ角ゴ Pro W3"/>
                <a:cs typeface="ヒラギノ角ゴ Pro W3"/>
              </a:rPr>
              <a:t>SUSS Associate faculty: </a:t>
            </a:r>
            <a:r>
              <a:rPr lang="en-US" altLang="en-US" sz="2800" dirty="0" err="1" smtClean="0">
                <a:solidFill>
                  <a:schemeClr val="bg1"/>
                </a:solidFill>
                <a:latin typeface="Lucida Sans" panose="020B0602030504020204" pitchFamily="34" charset="0"/>
                <a:ea typeface="ヒラギノ角ゴ Pro W3"/>
                <a:cs typeface="ヒラギノ角ゴ Pro W3"/>
              </a:rPr>
              <a:t>Dr</a:t>
            </a:r>
            <a:r>
              <a:rPr lang="en-US" altLang="en-US" sz="2800" dirty="0" smtClean="0">
                <a:solidFill>
                  <a:schemeClr val="bg1"/>
                </a:solidFill>
                <a:latin typeface="Lucida Sans" panose="020B0602030504020204" pitchFamily="34" charset="0"/>
                <a:ea typeface="ヒラギノ角ゴ Pro W3"/>
                <a:cs typeface="ヒラギノ角ゴ Pro W3"/>
              </a:rPr>
              <a:t> Munish Kumar</a:t>
            </a:r>
            <a:endParaRPr lang="en-SG" altLang="en-US" sz="2800" dirty="0" smtClean="0">
              <a:solidFill>
                <a:schemeClr val="bg1"/>
              </a:solidFill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107504" y="998451"/>
            <a:ext cx="7543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Email: </a:t>
            </a:r>
            <a:r>
              <a:rPr lang="en-SG" i="1" dirty="0"/>
              <a:t>munishkumar001@suss.edu.sg</a:t>
            </a:r>
            <a:endParaRPr lang="en-SG" dirty="0"/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1"/>
          </p:nvPr>
        </p:nvSpPr>
        <p:spPr bwMode="auto">
          <a:xfrm>
            <a:off x="179512" y="1457952"/>
            <a:ext cx="4392488" cy="492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</a:t>
            </a:r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Qualification: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SG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Ph.D</a:t>
            </a:r>
            <a:r>
              <a:rPr lang="en-SG" sz="14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SG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n-SG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Australian National University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SG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taught at SUSS: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SG" sz="1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ANL201 </a:t>
            </a: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Data Visualisation </a:t>
            </a:r>
            <a:r>
              <a:rPr lang="en-S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Business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Research Interest/ Projects: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890018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Application of Data and visualisation in Oil and Gas, Energy, Renewables Sector</a:t>
            </a:r>
            <a:endParaRPr lang="en-US" altLang="en-US" sz="1400" dirty="0">
              <a:solidFill>
                <a:srgbClr val="890018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solidFill>
                <a:srgbClr val="890018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0" indent="0"/>
            <a:r>
              <a:rPr lang="en-SG" altLang="zh-SG" sz="1800" dirty="0" smtClean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Tools of the trade: Power BI &amp; Python, Tableau. </a:t>
            </a:r>
          </a:p>
          <a:p>
            <a:pPr>
              <a:buFont typeface="Arial" panose="020B0604020202020204" pitchFamily="34" charset="0"/>
              <a:buChar char="•"/>
            </a:pPr>
            <a:endParaRPr lang="en-SG" altLang="zh-SG" sz="1800" dirty="0" smtClean="0"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0" indent="0"/>
            <a:r>
              <a:rPr lang="en-SG" altLang="zh-SG" sz="1800" dirty="0" smtClean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Only available on Tuesday night.</a:t>
            </a:r>
            <a:endParaRPr lang="en-SG" altLang="en-US" dirty="0" smtClean="0">
              <a:latin typeface="Lucida Sans" panose="020B0602030504020204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 rotWithShape="1">
          <a:blip r:embed="rId5"/>
          <a:srcRect l="4326" t="16511" r="13775" b="5404"/>
          <a:stretch/>
        </p:blipFill>
        <p:spPr>
          <a:xfrm>
            <a:off x="4499992" y="3861048"/>
            <a:ext cx="4513039" cy="2245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0" t="5201" r="9051" b="59800"/>
          <a:stretch/>
        </p:blipFill>
        <p:spPr>
          <a:xfrm>
            <a:off x="60731" y="1185548"/>
            <a:ext cx="5185608" cy="353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62664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Join – Adding Columns to </a:t>
            </a: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Source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287720"/>
            <a:ext cx="231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Source Tab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141403" y="1426454"/>
            <a:ext cx="1872208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1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5306494" y="4400195"/>
            <a:ext cx="1872208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2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4434147" y="2135088"/>
            <a:ext cx="149934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1</a:t>
            </a:r>
            <a:endParaRPr lang="en-SG" dirty="0"/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 flipH="1">
            <a:off x="5183819" y="1824346"/>
            <a:ext cx="893688" cy="3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75659" y="2135088"/>
            <a:ext cx="145298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2</a:t>
            </a:r>
            <a:endParaRPr lang="en-SG" dirty="0"/>
          </a:p>
        </p:txBody>
      </p:sp>
      <p:cxnSp>
        <p:nvCxnSpPr>
          <p:cNvPr id="20" name="Straight Arrow Connector 19"/>
          <p:cNvCxnSpPr>
            <a:stCxn id="6" idx="2"/>
            <a:endCxn id="18" idx="0"/>
          </p:cNvCxnSpPr>
          <p:nvPr/>
        </p:nvCxnSpPr>
        <p:spPr>
          <a:xfrm>
            <a:off x="6077507" y="1824346"/>
            <a:ext cx="1024644" cy="3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20116" y="2863208"/>
            <a:ext cx="1210817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1.csv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4715114" y="2847366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2.csv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14" idx="2"/>
            <a:endCxn id="23" idx="0"/>
          </p:cNvCxnSpPr>
          <p:nvPr/>
        </p:nvCxnSpPr>
        <p:spPr>
          <a:xfrm flipH="1">
            <a:off x="3925525" y="2532980"/>
            <a:ext cx="1258294" cy="33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24" idx="0"/>
          </p:cNvCxnSpPr>
          <p:nvPr/>
        </p:nvCxnSpPr>
        <p:spPr>
          <a:xfrm>
            <a:off x="5183819" y="2532980"/>
            <a:ext cx="96786" cy="314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2"/>
            <a:endCxn id="24" idx="2"/>
          </p:cNvCxnSpPr>
          <p:nvPr/>
        </p:nvCxnSpPr>
        <p:spPr>
          <a:xfrm rot="5400000" flipH="1" flipV="1">
            <a:off x="4595144" y="2575639"/>
            <a:ext cx="15842" cy="1355080"/>
          </a:xfrm>
          <a:prstGeom prst="bentConnector3">
            <a:avLst>
              <a:gd name="adj1" fmla="val -240499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71887" y="3652894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</a:t>
            </a:r>
            <a:endParaRPr lang="en-SG" dirty="0"/>
          </a:p>
        </p:txBody>
      </p:sp>
      <p:sp>
        <p:nvSpPr>
          <p:cNvPr id="53" name="Rectangle 52"/>
          <p:cNvSpPr/>
          <p:nvPr/>
        </p:nvSpPr>
        <p:spPr>
          <a:xfrm>
            <a:off x="6366500" y="2863208"/>
            <a:ext cx="1210817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3.csv</a:t>
            </a:r>
            <a:endParaRPr lang="en-SG" dirty="0"/>
          </a:p>
        </p:txBody>
      </p:sp>
      <p:sp>
        <p:nvSpPr>
          <p:cNvPr id="54" name="Rectangle 53"/>
          <p:cNvSpPr/>
          <p:nvPr/>
        </p:nvSpPr>
        <p:spPr>
          <a:xfrm>
            <a:off x="7761498" y="2847366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4.csv</a:t>
            </a:r>
            <a:endParaRPr lang="en-SG" dirty="0"/>
          </a:p>
        </p:txBody>
      </p:sp>
      <p:cxnSp>
        <p:nvCxnSpPr>
          <p:cNvPr id="55" name="Elbow Connector 54"/>
          <p:cNvCxnSpPr>
            <a:stCxn id="53" idx="2"/>
            <a:endCxn id="54" idx="2"/>
          </p:cNvCxnSpPr>
          <p:nvPr/>
        </p:nvCxnSpPr>
        <p:spPr>
          <a:xfrm rot="5400000" flipH="1" flipV="1">
            <a:off x="7641528" y="2575639"/>
            <a:ext cx="15842" cy="1355080"/>
          </a:xfrm>
          <a:prstGeom prst="bentConnector3">
            <a:avLst>
              <a:gd name="adj1" fmla="val -248516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69597" y="3652894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</a:t>
            </a:r>
            <a:endParaRPr lang="en-SG" dirty="0"/>
          </a:p>
        </p:txBody>
      </p:sp>
      <p:cxnSp>
        <p:nvCxnSpPr>
          <p:cNvPr id="57" name="Straight Arrow Connector 56"/>
          <p:cNvCxnSpPr>
            <a:stCxn id="18" idx="2"/>
          </p:cNvCxnSpPr>
          <p:nvPr/>
        </p:nvCxnSpPr>
        <p:spPr>
          <a:xfrm>
            <a:off x="7102151" y="2532980"/>
            <a:ext cx="1386546" cy="290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2"/>
            <a:endCxn id="53" idx="0"/>
          </p:cNvCxnSpPr>
          <p:nvPr/>
        </p:nvCxnSpPr>
        <p:spPr>
          <a:xfrm flipH="1">
            <a:off x="6971909" y="2532980"/>
            <a:ext cx="130242" cy="33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4" idx="2"/>
            <a:endCxn id="53" idx="2"/>
          </p:cNvCxnSpPr>
          <p:nvPr/>
        </p:nvCxnSpPr>
        <p:spPr>
          <a:xfrm rot="16200000" flipH="1">
            <a:off x="6118336" y="2407527"/>
            <a:ext cx="15842" cy="1691304"/>
          </a:xfrm>
          <a:prstGeom prst="curvedConnector3">
            <a:avLst>
              <a:gd name="adj1" fmla="val 418849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492926" y="5088632"/>
            <a:ext cx="149934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1</a:t>
            </a:r>
            <a:endParaRPr lang="en-SG" dirty="0"/>
          </a:p>
        </p:txBody>
      </p:sp>
      <p:sp>
        <p:nvSpPr>
          <p:cNvPr id="82" name="Rectangle 81"/>
          <p:cNvSpPr/>
          <p:nvPr/>
        </p:nvSpPr>
        <p:spPr>
          <a:xfrm>
            <a:off x="5677107" y="5695404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5.csv</a:t>
            </a:r>
            <a:endParaRPr lang="en-SG" dirty="0"/>
          </a:p>
        </p:txBody>
      </p:sp>
      <p:cxnSp>
        <p:nvCxnSpPr>
          <p:cNvPr id="83" name="Straight Arrow Connector 82"/>
          <p:cNvCxnSpPr>
            <a:stCxn id="12" idx="2"/>
            <a:endCxn id="81" idx="0"/>
          </p:cNvCxnSpPr>
          <p:nvPr/>
        </p:nvCxnSpPr>
        <p:spPr>
          <a:xfrm>
            <a:off x="6242598" y="4798087"/>
            <a:ext cx="0" cy="290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2"/>
            <a:endCxn id="82" idx="0"/>
          </p:cNvCxnSpPr>
          <p:nvPr/>
        </p:nvCxnSpPr>
        <p:spPr>
          <a:xfrm>
            <a:off x="6242598" y="5486524"/>
            <a:ext cx="0" cy="208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82" idx="3"/>
            <a:endCxn id="54" idx="2"/>
          </p:cNvCxnSpPr>
          <p:nvPr/>
        </p:nvCxnSpPr>
        <p:spPr>
          <a:xfrm flipV="1">
            <a:off x="6808089" y="3245258"/>
            <a:ext cx="1518900" cy="2649092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039046" y="4536477"/>
            <a:ext cx="38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A0000"/>
                </a:solidFill>
              </a:rPr>
              <a:t>X</a:t>
            </a:r>
            <a:endParaRPr lang="en-SG" sz="2800" b="1" dirty="0">
              <a:solidFill>
                <a:srgbClr val="DA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7003" y="3482520"/>
            <a:ext cx="38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A0000"/>
                </a:solidFill>
              </a:rPr>
              <a:t>X</a:t>
            </a:r>
            <a:endParaRPr lang="en-SG" sz="2800" b="1" dirty="0">
              <a:solidFill>
                <a:srgbClr val="D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4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0" t="5201" r="9051" b="59800"/>
          <a:stretch/>
        </p:blipFill>
        <p:spPr>
          <a:xfrm>
            <a:off x="60731" y="1185548"/>
            <a:ext cx="5185608" cy="353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990656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Join – </a:t>
            </a:r>
            <a:r>
              <a:rPr lang="en-US" dirty="0">
                <a:solidFill>
                  <a:schemeClr val="bg1"/>
                </a:solidFill>
              </a:rPr>
              <a:t>Adding Columns to Data </a:t>
            </a:r>
            <a:r>
              <a:rPr lang="en-US" dirty="0" smtClean="0">
                <a:solidFill>
                  <a:schemeClr val="bg1"/>
                </a:solidFill>
              </a:rPr>
              <a:t>Source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287720"/>
            <a:ext cx="231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Source Tab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141403" y="1426454"/>
            <a:ext cx="1872208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1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5306494" y="4400195"/>
            <a:ext cx="1872208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2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4434147" y="2135088"/>
            <a:ext cx="149934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1</a:t>
            </a:r>
            <a:endParaRPr lang="en-SG" dirty="0"/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 flipH="1">
            <a:off x="5183819" y="1824346"/>
            <a:ext cx="893688" cy="3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75659" y="2135088"/>
            <a:ext cx="145298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2</a:t>
            </a:r>
            <a:endParaRPr lang="en-SG" dirty="0"/>
          </a:p>
        </p:txBody>
      </p:sp>
      <p:cxnSp>
        <p:nvCxnSpPr>
          <p:cNvPr id="20" name="Straight Arrow Connector 19"/>
          <p:cNvCxnSpPr>
            <a:stCxn id="6" idx="2"/>
            <a:endCxn id="18" idx="0"/>
          </p:cNvCxnSpPr>
          <p:nvPr/>
        </p:nvCxnSpPr>
        <p:spPr>
          <a:xfrm>
            <a:off x="6077507" y="1824346"/>
            <a:ext cx="1024644" cy="3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20116" y="2863208"/>
            <a:ext cx="1210817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1.csv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4715114" y="2847366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2.csv</a:t>
            </a:r>
            <a:endParaRPr lang="en-SG" dirty="0"/>
          </a:p>
        </p:txBody>
      </p:sp>
      <p:cxnSp>
        <p:nvCxnSpPr>
          <p:cNvPr id="26" name="Straight Arrow Connector 25"/>
          <p:cNvCxnSpPr>
            <a:stCxn id="14" idx="2"/>
            <a:endCxn id="23" idx="0"/>
          </p:cNvCxnSpPr>
          <p:nvPr/>
        </p:nvCxnSpPr>
        <p:spPr>
          <a:xfrm flipH="1">
            <a:off x="3925525" y="2532980"/>
            <a:ext cx="1258294" cy="33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24" idx="0"/>
          </p:cNvCxnSpPr>
          <p:nvPr/>
        </p:nvCxnSpPr>
        <p:spPr>
          <a:xfrm>
            <a:off x="5183819" y="2532980"/>
            <a:ext cx="96786" cy="314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2"/>
            <a:endCxn id="24" idx="2"/>
          </p:cNvCxnSpPr>
          <p:nvPr/>
        </p:nvCxnSpPr>
        <p:spPr>
          <a:xfrm rot="5400000" flipH="1" flipV="1">
            <a:off x="4595144" y="2575639"/>
            <a:ext cx="15842" cy="1355080"/>
          </a:xfrm>
          <a:prstGeom prst="bentConnector3">
            <a:avLst>
              <a:gd name="adj1" fmla="val -240499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71887" y="3652894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</a:t>
            </a:r>
            <a:endParaRPr lang="en-SG" dirty="0"/>
          </a:p>
        </p:txBody>
      </p:sp>
      <p:sp>
        <p:nvSpPr>
          <p:cNvPr id="53" name="Rectangle 52"/>
          <p:cNvSpPr/>
          <p:nvPr/>
        </p:nvSpPr>
        <p:spPr>
          <a:xfrm>
            <a:off x="6366500" y="2863208"/>
            <a:ext cx="1210817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3.csv</a:t>
            </a:r>
            <a:endParaRPr lang="en-SG" dirty="0"/>
          </a:p>
        </p:txBody>
      </p:sp>
      <p:sp>
        <p:nvSpPr>
          <p:cNvPr id="54" name="Rectangle 53"/>
          <p:cNvSpPr/>
          <p:nvPr/>
        </p:nvSpPr>
        <p:spPr>
          <a:xfrm>
            <a:off x="7761498" y="2847366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4.csv</a:t>
            </a:r>
            <a:endParaRPr lang="en-SG" dirty="0"/>
          </a:p>
        </p:txBody>
      </p:sp>
      <p:cxnSp>
        <p:nvCxnSpPr>
          <p:cNvPr id="55" name="Elbow Connector 54"/>
          <p:cNvCxnSpPr>
            <a:stCxn id="53" idx="2"/>
            <a:endCxn id="54" idx="2"/>
          </p:cNvCxnSpPr>
          <p:nvPr/>
        </p:nvCxnSpPr>
        <p:spPr>
          <a:xfrm rot="5400000" flipH="1" flipV="1">
            <a:off x="7641528" y="2575639"/>
            <a:ext cx="15842" cy="1355080"/>
          </a:xfrm>
          <a:prstGeom prst="bentConnector3">
            <a:avLst>
              <a:gd name="adj1" fmla="val -248516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69597" y="3652894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</a:t>
            </a:r>
            <a:endParaRPr lang="en-SG" dirty="0"/>
          </a:p>
        </p:txBody>
      </p:sp>
      <p:cxnSp>
        <p:nvCxnSpPr>
          <p:cNvPr id="57" name="Straight Arrow Connector 56"/>
          <p:cNvCxnSpPr>
            <a:stCxn id="18" idx="2"/>
          </p:cNvCxnSpPr>
          <p:nvPr/>
        </p:nvCxnSpPr>
        <p:spPr>
          <a:xfrm>
            <a:off x="7102151" y="2532980"/>
            <a:ext cx="1386546" cy="290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2"/>
            <a:endCxn id="53" idx="0"/>
          </p:cNvCxnSpPr>
          <p:nvPr/>
        </p:nvCxnSpPr>
        <p:spPr>
          <a:xfrm flipH="1">
            <a:off x="6971909" y="2532980"/>
            <a:ext cx="130242" cy="33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4" idx="2"/>
            <a:endCxn id="53" idx="2"/>
          </p:cNvCxnSpPr>
          <p:nvPr/>
        </p:nvCxnSpPr>
        <p:spPr>
          <a:xfrm rot="16200000" flipH="1">
            <a:off x="6118336" y="2407527"/>
            <a:ext cx="15842" cy="1691304"/>
          </a:xfrm>
          <a:prstGeom prst="curvedConnector3">
            <a:avLst>
              <a:gd name="adj1" fmla="val 418849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492926" y="5088632"/>
            <a:ext cx="1499344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1</a:t>
            </a:r>
            <a:endParaRPr lang="en-SG" dirty="0"/>
          </a:p>
        </p:txBody>
      </p:sp>
      <p:sp>
        <p:nvSpPr>
          <p:cNvPr id="82" name="Rectangle 81"/>
          <p:cNvSpPr/>
          <p:nvPr/>
        </p:nvSpPr>
        <p:spPr>
          <a:xfrm>
            <a:off x="5677107" y="5695404"/>
            <a:ext cx="1130982" cy="397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5.csv</a:t>
            </a:r>
            <a:endParaRPr lang="en-SG" dirty="0"/>
          </a:p>
        </p:txBody>
      </p:sp>
      <p:cxnSp>
        <p:nvCxnSpPr>
          <p:cNvPr id="83" name="Straight Arrow Connector 82"/>
          <p:cNvCxnSpPr>
            <a:stCxn id="12" idx="2"/>
            <a:endCxn id="81" idx="0"/>
          </p:cNvCxnSpPr>
          <p:nvPr/>
        </p:nvCxnSpPr>
        <p:spPr>
          <a:xfrm>
            <a:off x="6242598" y="4798087"/>
            <a:ext cx="0" cy="290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2"/>
            <a:endCxn id="82" idx="0"/>
          </p:cNvCxnSpPr>
          <p:nvPr/>
        </p:nvCxnSpPr>
        <p:spPr>
          <a:xfrm>
            <a:off x="6242598" y="5486524"/>
            <a:ext cx="0" cy="208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82" idx="3"/>
            <a:endCxn id="54" idx="2"/>
          </p:cNvCxnSpPr>
          <p:nvPr/>
        </p:nvCxnSpPr>
        <p:spPr>
          <a:xfrm flipV="1">
            <a:off x="6808089" y="3245258"/>
            <a:ext cx="1518900" cy="2649092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57568" y="3551645"/>
            <a:ext cx="71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OK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39046" y="4536477"/>
            <a:ext cx="38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A0000"/>
                </a:solidFill>
              </a:rPr>
              <a:t>X</a:t>
            </a:r>
            <a:endParaRPr lang="en-SG" sz="2800" b="1" dirty="0">
              <a:solidFill>
                <a:srgbClr val="D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Join Types</a:t>
            </a:r>
            <a:endParaRPr lang="en-SG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62906"/>
              </p:ext>
            </p:extLst>
          </p:nvPr>
        </p:nvGraphicFramePr>
        <p:xfrm>
          <a:off x="2920002" y="1375956"/>
          <a:ext cx="1509840" cy="1483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40055"/>
                <a:gridCol w="10697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9319" y="998280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Table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05798"/>
              </p:ext>
            </p:extLst>
          </p:nvPr>
        </p:nvGraphicFramePr>
        <p:xfrm>
          <a:off x="4669160" y="1368276"/>
          <a:ext cx="1219835" cy="1483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40055"/>
                <a:gridCol w="779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North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70524" y="990600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Secondary Table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37190"/>
              </p:ext>
            </p:extLst>
          </p:nvPr>
        </p:nvGraphicFramePr>
        <p:xfrm>
          <a:off x="176949" y="3861048"/>
          <a:ext cx="1726756" cy="1483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40055"/>
                <a:gridCol w="579755"/>
                <a:gridCol w="706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A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SG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AD3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3071" y="5734995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= “Master”</a:t>
            </a:r>
          </a:p>
          <a:p>
            <a:r>
              <a:rPr lang="en-US" dirty="0" smtClean="0"/>
              <a:t>Secondary = “Slave”</a:t>
            </a:r>
            <a:endParaRPr lang="en-SG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39094" y="3362184"/>
            <a:ext cx="557104" cy="360040"/>
            <a:chOff x="1176193" y="3335586"/>
            <a:chExt cx="557104" cy="360040"/>
          </a:xfrm>
        </p:grpSpPr>
        <p:sp>
          <p:nvSpPr>
            <p:cNvPr id="12" name="Oval 11"/>
            <p:cNvSpPr/>
            <p:nvPr/>
          </p:nvSpPr>
          <p:spPr>
            <a:xfrm>
              <a:off x="1373257" y="3335586"/>
              <a:ext cx="360040" cy="36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/>
            <p:cNvSpPr/>
            <p:nvPr/>
          </p:nvSpPr>
          <p:spPr>
            <a:xfrm>
              <a:off x="1176193" y="3335586"/>
              <a:ext cx="360040" cy="3600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7434" y="33575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39326"/>
              </p:ext>
            </p:extLst>
          </p:nvPr>
        </p:nvGraphicFramePr>
        <p:xfrm>
          <a:off x="2547445" y="3861048"/>
          <a:ext cx="1910524" cy="1483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40055"/>
                <a:gridCol w="882777"/>
                <a:gridCol w="587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D2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North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10022" y="573499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= “Slave”</a:t>
            </a:r>
          </a:p>
          <a:p>
            <a:r>
              <a:rPr lang="en-US" dirty="0" smtClean="0"/>
              <a:t>Secondary = “Master”</a:t>
            </a:r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13702" y="3362184"/>
            <a:ext cx="557104" cy="360040"/>
            <a:chOff x="1176193" y="3335586"/>
            <a:chExt cx="557104" cy="360040"/>
          </a:xfrm>
        </p:grpSpPr>
        <p:sp>
          <p:nvSpPr>
            <p:cNvPr id="19" name="Oval 18"/>
            <p:cNvSpPr/>
            <p:nvPr/>
          </p:nvSpPr>
          <p:spPr>
            <a:xfrm>
              <a:off x="1176193" y="3335586"/>
              <a:ext cx="360040" cy="36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Oval 17"/>
            <p:cNvSpPr/>
            <p:nvPr/>
          </p:nvSpPr>
          <p:spPr>
            <a:xfrm>
              <a:off x="1373257" y="3335586"/>
              <a:ext cx="360040" cy="3600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58154" y="335753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SG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94663"/>
              </p:ext>
            </p:extLst>
          </p:nvPr>
        </p:nvGraphicFramePr>
        <p:xfrm>
          <a:off x="5078006" y="3802194"/>
          <a:ext cx="1802575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40055"/>
                <a:gridCol w="582740"/>
                <a:gridCol w="779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en-SG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North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323982" y="573499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Equivalent to </a:t>
            </a:r>
          </a:p>
          <a:p>
            <a:pPr algn="ctr"/>
            <a:r>
              <a:rPr lang="en-US" dirty="0" smtClean="0"/>
              <a:t>Logical “OR”</a:t>
            </a:r>
            <a:endParaRPr lang="en-SG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12094" y="3353003"/>
            <a:ext cx="557104" cy="360040"/>
            <a:chOff x="1176193" y="3335586"/>
            <a:chExt cx="557104" cy="360040"/>
          </a:xfrm>
        </p:grpSpPr>
        <p:sp>
          <p:nvSpPr>
            <p:cNvPr id="24" name="Oval 23"/>
            <p:cNvSpPr/>
            <p:nvPr/>
          </p:nvSpPr>
          <p:spPr>
            <a:xfrm>
              <a:off x="1176193" y="3335586"/>
              <a:ext cx="360040" cy="360040"/>
            </a:xfrm>
            <a:prstGeom prst="ellipse">
              <a:avLst/>
            </a:prstGeom>
            <a:solidFill>
              <a:srgbClr val="95B3D7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Oval 24"/>
            <p:cNvSpPr/>
            <p:nvPr/>
          </p:nvSpPr>
          <p:spPr>
            <a:xfrm>
              <a:off x="1373257" y="3335586"/>
              <a:ext cx="360040" cy="3600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56546" y="334835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</a:t>
            </a:r>
            <a:endParaRPr lang="en-SG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72303"/>
              </p:ext>
            </p:extLst>
          </p:nvPr>
        </p:nvGraphicFramePr>
        <p:xfrm>
          <a:off x="7298947" y="3802194"/>
          <a:ext cx="1726756" cy="11125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40055"/>
                <a:gridCol w="579755"/>
                <a:gridCol w="706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449145" y="5734997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Equivalent to </a:t>
            </a:r>
          </a:p>
          <a:p>
            <a:pPr algn="ctr"/>
            <a:r>
              <a:rPr lang="en-US" dirty="0" smtClean="0"/>
              <a:t>Logical “AND”</a:t>
            </a:r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7419430" y="33483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</a:t>
            </a:r>
            <a:endParaRPr lang="en-SG" dirty="0"/>
          </a:p>
        </p:txBody>
      </p:sp>
      <p:grpSp>
        <p:nvGrpSpPr>
          <p:cNvPr id="34" name="Group 33"/>
          <p:cNvGrpSpPr/>
          <p:nvPr/>
        </p:nvGrpSpPr>
        <p:grpSpPr>
          <a:xfrm>
            <a:off x="8174978" y="3353003"/>
            <a:ext cx="557104" cy="360040"/>
            <a:chOff x="8710395" y="3306778"/>
            <a:chExt cx="557104" cy="360040"/>
          </a:xfrm>
        </p:grpSpPr>
        <p:grpSp>
          <p:nvGrpSpPr>
            <p:cNvPr id="29" name="Group 28"/>
            <p:cNvGrpSpPr/>
            <p:nvPr/>
          </p:nvGrpSpPr>
          <p:grpSpPr>
            <a:xfrm>
              <a:off x="8710395" y="3306778"/>
              <a:ext cx="557104" cy="360040"/>
              <a:chOff x="1176193" y="3335586"/>
              <a:chExt cx="557104" cy="36004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76193" y="3335586"/>
                <a:ext cx="360040" cy="36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373257" y="3335586"/>
                <a:ext cx="360040" cy="3600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8907459" y="3322886"/>
              <a:ext cx="162976" cy="3011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39" name="Elbow Connector 38"/>
          <p:cNvCxnSpPr>
            <a:endCxn id="14" idx="0"/>
          </p:cNvCxnSpPr>
          <p:nvPr/>
        </p:nvCxnSpPr>
        <p:spPr>
          <a:xfrm rot="5400000">
            <a:off x="2413720" y="1254808"/>
            <a:ext cx="411138" cy="3794322"/>
          </a:xfrm>
          <a:prstGeom prst="bentConnector3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20" idx="0"/>
          </p:cNvCxnSpPr>
          <p:nvPr/>
        </p:nvCxnSpPr>
        <p:spPr>
          <a:xfrm rot="5400000">
            <a:off x="3562552" y="2403640"/>
            <a:ext cx="411138" cy="1496658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6" idx="0"/>
          </p:cNvCxnSpPr>
          <p:nvPr/>
        </p:nvCxnSpPr>
        <p:spPr>
          <a:xfrm rot="16200000" flipH="1">
            <a:off x="4875957" y="2586893"/>
            <a:ext cx="401957" cy="1120970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32" idx="0"/>
          </p:cNvCxnSpPr>
          <p:nvPr/>
        </p:nvCxnSpPr>
        <p:spPr>
          <a:xfrm rot="16200000" flipH="1">
            <a:off x="5944575" y="1518275"/>
            <a:ext cx="401957" cy="3258206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0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Pivot Data – Data Source Grouping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26725"/>
              </p:ext>
            </p:extLst>
          </p:nvPr>
        </p:nvGraphicFramePr>
        <p:xfrm>
          <a:off x="323528" y="1268760"/>
          <a:ext cx="3816424" cy="14833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54106"/>
                <a:gridCol w="954106"/>
                <a:gridCol w="954106"/>
                <a:gridCol w="954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261576" y="159862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67059"/>
              </p:ext>
            </p:extLst>
          </p:nvPr>
        </p:nvGraphicFramePr>
        <p:xfrm>
          <a:off x="5327576" y="1104136"/>
          <a:ext cx="3048579" cy="3931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91226"/>
                <a:gridCol w="891226"/>
                <a:gridCol w="1266127"/>
              </a:tblGrid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Group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8887" y="3175915"/>
            <a:ext cx="4415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Pivoting reduces the number of columns, and increases the number of rows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However, by grouping data, the data structure and usability improves significantly.</a:t>
            </a:r>
            <a:endParaRPr lang="en-SG" sz="2400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4227544" y="2033869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4932040" y="5149592"/>
            <a:ext cx="3895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Caveats: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Same </a:t>
            </a:r>
            <a:r>
              <a:rPr lang="en-US" sz="1600" dirty="0" err="1" smtClean="0"/>
              <a:t>Datasource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Same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Excel, </a:t>
            </a:r>
            <a:r>
              <a:rPr lang="en-US" sz="1600" dirty="0" err="1" smtClean="0"/>
              <a:t>Textfile</a:t>
            </a:r>
            <a:r>
              <a:rPr lang="en-US" sz="1600" dirty="0" smtClean="0"/>
              <a:t>, Google Sheets, .pdf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87322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Categorization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Data Source Groups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99649"/>
              </p:ext>
            </p:extLst>
          </p:nvPr>
        </p:nvGraphicFramePr>
        <p:xfrm>
          <a:off x="323528" y="1700808"/>
          <a:ext cx="3048579" cy="3931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91226"/>
                <a:gridCol w="891226"/>
                <a:gridCol w="1266127"/>
              </a:tblGrid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Group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794764" y="342445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42657"/>
              </p:ext>
            </p:extLst>
          </p:nvPr>
        </p:nvGraphicFramePr>
        <p:xfrm>
          <a:off x="5195829" y="1700808"/>
          <a:ext cx="3048579" cy="3931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91226"/>
                <a:gridCol w="891226"/>
                <a:gridCol w="1266127"/>
              </a:tblGrid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Group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Age-Category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Child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(Pre)Teens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(Pre)Teens</a:t>
                      </a:r>
                      <a:endParaRPr lang="en-S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(Pre)Teens</a:t>
                      </a:r>
                      <a:endParaRPr lang="en-S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94764" y="2956302"/>
            <a:ext cx="84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261178" y="5973604"/>
            <a:ext cx="611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Caveat: You cannot group Aliases.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090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Calculated Fields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Math in Data Source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971600" y="1268760"/>
            <a:ext cx="144016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3131840" y="1268760"/>
            <a:ext cx="288032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of Detail (</a:t>
            </a:r>
            <a:r>
              <a:rPr lang="en-US" dirty="0" err="1"/>
              <a:t>L</a:t>
            </a:r>
            <a:r>
              <a:rPr lang="en-US" dirty="0" err="1" smtClean="0"/>
              <a:t>oD</a:t>
            </a:r>
            <a:r>
              <a:rPr lang="en-US" dirty="0" smtClean="0"/>
              <a:t>)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6732240" y="1268760"/>
            <a:ext cx="144016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543744" y="2267000"/>
            <a:ext cx="855712" cy="441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1547664" y="2267000"/>
            <a:ext cx="1226468" cy="441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</a:t>
            </a:r>
            <a:endParaRPr lang="en-SG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2267000"/>
            <a:ext cx="2880320" cy="441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SG" dirty="0"/>
          </a:p>
        </p:txBody>
      </p:sp>
      <p:sp>
        <p:nvSpPr>
          <p:cNvPr id="12" name="Rounded Rectangle 11"/>
          <p:cNvSpPr/>
          <p:nvPr/>
        </p:nvSpPr>
        <p:spPr>
          <a:xfrm>
            <a:off x="6732240" y="2267000"/>
            <a:ext cx="1440160" cy="441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543744" y="3055640"/>
            <a:ext cx="2230388" cy="441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(New) Data</a:t>
            </a:r>
            <a:endParaRPr lang="en-SG" dirty="0"/>
          </a:p>
        </p:txBody>
      </p:sp>
      <p:sp>
        <p:nvSpPr>
          <p:cNvPr id="15" name="Rounded Rectangle 14"/>
          <p:cNvSpPr/>
          <p:nvPr/>
        </p:nvSpPr>
        <p:spPr>
          <a:xfrm>
            <a:off x="3131840" y="3055640"/>
            <a:ext cx="2880320" cy="441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Granularity and Data Prescriptiveness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647514" y="3523655"/>
            <a:ext cx="208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Calculated Profit from raw Revenue and Cost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3131840" y="352762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Breakdown of sales by Region 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6263680" y="352762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Moving averages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6376168" y="3055640"/>
            <a:ext cx="2232248" cy="441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Ranking, moving, intra-raw calculation</a:t>
            </a:r>
            <a:endParaRPr lang="en-SG" dirty="0"/>
          </a:p>
        </p:txBody>
      </p:sp>
      <p:sp>
        <p:nvSpPr>
          <p:cNvPr id="20" name="Rounded Rectangle 19"/>
          <p:cNvSpPr/>
          <p:nvPr/>
        </p:nvSpPr>
        <p:spPr>
          <a:xfrm>
            <a:off x="543743" y="4564360"/>
            <a:ext cx="2192101" cy="592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br>
              <a:rPr lang="en-US" dirty="0" smtClean="0"/>
            </a:br>
            <a:r>
              <a:rPr lang="en-US" dirty="0" smtClean="0"/>
              <a:t>Worksheet</a:t>
            </a:r>
            <a:endParaRPr lang="en-SG" dirty="0"/>
          </a:p>
        </p:txBody>
      </p:sp>
      <p:sp>
        <p:nvSpPr>
          <p:cNvPr id="21" name="Rounded Rectangle 20"/>
          <p:cNvSpPr/>
          <p:nvPr/>
        </p:nvSpPr>
        <p:spPr>
          <a:xfrm>
            <a:off x="3131840" y="4564360"/>
            <a:ext cx="2880320" cy="592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br>
              <a:rPr lang="en-US" dirty="0" smtClean="0"/>
            </a:br>
            <a:r>
              <a:rPr lang="en-US" dirty="0" smtClean="0"/>
              <a:t>Worksheet</a:t>
            </a:r>
            <a:endParaRPr lang="en-SG" dirty="0"/>
          </a:p>
        </p:txBody>
      </p:sp>
      <p:sp>
        <p:nvSpPr>
          <p:cNvPr id="22" name="Rounded Rectangle 21"/>
          <p:cNvSpPr/>
          <p:nvPr/>
        </p:nvSpPr>
        <p:spPr>
          <a:xfrm>
            <a:off x="6376168" y="4564360"/>
            <a:ext cx="2344736" cy="592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Worksheet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122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Building Blocks &amp; Syntax </a:t>
            </a:r>
            <a:r>
              <a:rPr lang="en-US" dirty="0">
                <a:solidFill>
                  <a:schemeClr val="bg1"/>
                </a:solidFill>
              </a:rPr>
              <a:t>– Math in </a:t>
            </a:r>
            <a:r>
              <a:rPr lang="en-US" dirty="0" smtClean="0">
                <a:solidFill>
                  <a:schemeClr val="bg1"/>
                </a:solidFill>
              </a:rPr>
              <a:t>Data Source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251520" y="3140639"/>
            <a:ext cx="144016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411760" y="3140639"/>
            <a:ext cx="144016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3140639"/>
            <a:ext cx="144016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Operators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6738540" y="3118439"/>
            <a:ext cx="2081932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Literal Expressions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884"/>
              </p:ext>
            </p:extLst>
          </p:nvPr>
        </p:nvGraphicFramePr>
        <p:xfrm>
          <a:off x="910965" y="1166949"/>
          <a:ext cx="2380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17"/>
                <a:gridCol w="980885"/>
                <a:gridCol w="806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Carrie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Daffy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55984" y="1454981"/>
            <a:ext cx="192232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[GRADE] &gt; 50</a:t>
            </a:r>
            <a:br>
              <a:rPr lang="en-US" dirty="0" smtClean="0"/>
            </a:br>
            <a:r>
              <a:rPr lang="en-US" dirty="0" smtClean="0"/>
              <a:t>THEN “PASS“</a:t>
            </a:r>
          </a:p>
          <a:p>
            <a:r>
              <a:rPr lang="en-US" dirty="0" smtClean="0"/>
              <a:t>ELSE “FAIL“</a:t>
            </a:r>
          </a:p>
          <a:p>
            <a:r>
              <a:rPr lang="en-US" dirty="0" smtClean="0"/>
              <a:t>END</a:t>
            </a:r>
            <a:endParaRPr lang="en-SG" dirty="0"/>
          </a:p>
        </p:txBody>
      </p:sp>
      <p:sp>
        <p:nvSpPr>
          <p:cNvPr id="11" name="Right Arrow 10"/>
          <p:cNvSpPr/>
          <p:nvPr/>
        </p:nvSpPr>
        <p:spPr>
          <a:xfrm>
            <a:off x="3359237" y="1946585"/>
            <a:ext cx="724739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2605199" y="393430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[GRADE]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5017858" y="39343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7619847" y="3934307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“PASS”</a:t>
            </a:r>
            <a:endParaRPr lang="en-SG" dirty="0"/>
          </a:p>
        </p:txBody>
      </p:sp>
      <p:sp>
        <p:nvSpPr>
          <p:cNvPr id="16" name="Right Arrow 15"/>
          <p:cNvSpPr/>
          <p:nvPr/>
        </p:nvSpPr>
        <p:spPr>
          <a:xfrm>
            <a:off x="6150313" y="1946585"/>
            <a:ext cx="724739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36151"/>
              </p:ext>
            </p:extLst>
          </p:nvPr>
        </p:nvGraphicFramePr>
        <p:xfrm>
          <a:off x="6948264" y="1210754"/>
          <a:ext cx="1220978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0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Calculated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PAS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FAIL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PASS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FAIL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51520" y="3961207"/>
            <a:ext cx="1440160" cy="5912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Number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ABS(-3) = 3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251520" y="4654958"/>
            <a:ext cx="1584176" cy="5912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Strings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Len(“Ali”) = 3</a:t>
            </a:r>
            <a:endParaRPr lang="en-SG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5365817"/>
            <a:ext cx="1800200" cy="5912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Type Conversion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INT(50.1) = 50</a:t>
            </a:r>
            <a:endParaRPr lang="en-SG" dirty="0"/>
          </a:p>
        </p:txBody>
      </p:sp>
      <p:sp>
        <p:nvSpPr>
          <p:cNvPr id="21" name="Rounded Rectangle 20"/>
          <p:cNvSpPr/>
          <p:nvPr/>
        </p:nvSpPr>
        <p:spPr>
          <a:xfrm>
            <a:off x="251520" y="6076676"/>
            <a:ext cx="2160240" cy="5912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Logical</a:t>
            </a:r>
            <a:br>
              <a:rPr lang="en-US" u="sng" dirty="0" smtClean="0"/>
            </a:br>
            <a:r>
              <a:rPr lang="en-US" dirty="0" smtClean="0"/>
              <a:t>IF [Ali] THEN “Pass”</a:t>
            </a:r>
            <a:endParaRPr lang="en-SG" dirty="0"/>
          </a:p>
        </p:txBody>
      </p:sp>
      <p:sp>
        <p:nvSpPr>
          <p:cNvPr id="22" name="Rectangle 21"/>
          <p:cNvSpPr/>
          <p:nvPr/>
        </p:nvSpPr>
        <p:spPr>
          <a:xfrm>
            <a:off x="2598936" y="623381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/>
              <a:t>https://help.tableau.com/current/pro/desktop/en-us/functions.htm</a:t>
            </a:r>
          </a:p>
        </p:txBody>
      </p:sp>
    </p:spTree>
    <p:extLst>
      <p:ext uri="{BB962C8B-B14F-4D97-AF65-F5344CB8AC3E}">
        <p14:creationId xmlns:p14="http://schemas.microsoft.com/office/powerpoint/2010/main" val="59742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Visualisation in </a:t>
            </a:r>
            <a:r>
              <a:rPr lang="en-US" dirty="0">
                <a:solidFill>
                  <a:schemeClr val="bg1"/>
                </a:solidFill>
              </a:rPr>
              <a:t>Tableau</a:t>
            </a: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6373632"/>
              </p:ext>
            </p:extLst>
          </p:nvPr>
        </p:nvGraphicFramePr>
        <p:xfrm>
          <a:off x="1907704" y="1124744"/>
          <a:ext cx="489654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67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Dimensions vs Measures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835696" y="1390452"/>
            <a:ext cx="1872208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436096" y="1412776"/>
            <a:ext cx="187220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835696" y="1974900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Qualitative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1842964" y="2562920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Slicing/ Filtering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1842964" y="3147368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Summation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5436096" y="1997224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Quantitative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6096" y="2562920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Calculation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6096" y="3147368"/>
            <a:ext cx="1872208" cy="432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Summation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07904" y="3825044"/>
            <a:ext cx="1720924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Project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8890" y="4382622"/>
            <a:ext cx="13003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Age Group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2128890" y="4908611"/>
            <a:ext cx="13003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Country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2128890" y="5426086"/>
            <a:ext cx="13003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</a:t>
            </a:r>
            <a:endParaRPr lang="en-S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02" y="4437629"/>
            <a:ext cx="514350" cy="3143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02" y="4931857"/>
            <a:ext cx="495300" cy="314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385" y="5445224"/>
            <a:ext cx="485775" cy="304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39957" y="4447839"/>
            <a:ext cx="838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Salary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5850262" y="4969819"/>
            <a:ext cx="1146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Long/ </a:t>
            </a:r>
            <a:r>
              <a:rPr lang="en-US" dirty="0" err="1" smtClean="0"/>
              <a:t>Lat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5722022" y="5491799"/>
            <a:ext cx="1274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Population</a:t>
            </a:r>
            <a:endParaRPr lang="en-SG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640" y="4484867"/>
            <a:ext cx="485775" cy="2952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814" y="5537955"/>
            <a:ext cx="485775" cy="2952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640" y="5002085"/>
            <a:ext cx="5048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63688" y="1196752"/>
            <a:ext cx="3701038" cy="1638632"/>
          </a:xfrm>
          <a:prstGeom prst="rect">
            <a:avLst/>
          </a:prstGeom>
          <a:solidFill>
            <a:srgbClr val="FFFFCC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Relationships &amp; Data Blending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36221"/>
              </p:ext>
            </p:extLst>
          </p:nvPr>
        </p:nvGraphicFramePr>
        <p:xfrm>
          <a:off x="2015223" y="1574428"/>
          <a:ext cx="1509840" cy="11125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40055"/>
                <a:gridCol w="10697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74540" y="1196752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Table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49912"/>
              </p:ext>
            </p:extLst>
          </p:nvPr>
        </p:nvGraphicFramePr>
        <p:xfrm>
          <a:off x="3764381" y="1566748"/>
          <a:ext cx="1219835" cy="1112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40055"/>
                <a:gridCol w="779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5745" y="1189072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Secondary Table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901055" y="1704143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JOIN</a:t>
            </a:r>
            <a:endParaRPr lang="en-S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735" y="1704143"/>
            <a:ext cx="133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Single Data Source</a:t>
            </a:r>
            <a:endParaRPr lang="en-SG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52125"/>
              </p:ext>
            </p:extLst>
          </p:nvPr>
        </p:nvGraphicFramePr>
        <p:xfrm>
          <a:off x="2015223" y="3685878"/>
          <a:ext cx="1509840" cy="11125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40055"/>
                <a:gridCol w="10697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Qty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8250" y="391814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 1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33710"/>
              </p:ext>
            </p:extLst>
          </p:nvPr>
        </p:nvGraphicFramePr>
        <p:xfrm>
          <a:off x="3424320" y="5198749"/>
          <a:ext cx="1509840" cy="1112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4674"/>
                <a:gridCol w="9651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Reg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East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West</a:t>
                      </a:r>
                      <a:endParaRPr lang="en-S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0559" y="541965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 2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5901055" y="4229776"/>
            <a:ext cx="3312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RELATIONSHIP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Only Dimensions, not Measures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2" name="Left-Up Arrow 31"/>
          <p:cNvSpPr/>
          <p:nvPr/>
        </p:nvSpPr>
        <p:spPr>
          <a:xfrm rot="5400000">
            <a:off x="2256294" y="4557329"/>
            <a:ext cx="850495" cy="1332640"/>
          </a:xfrm>
          <a:prstGeom prst="leftUpArrow">
            <a:avLst>
              <a:gd name="adj1" fmla="val 19026"/>
              <a:gd name="adj2" fmla="val 24253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82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Good , the Bad &amp; the Ugly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Bad/ Ugly</a:t>
            </a:r>
            <a:endParaRPr lang="en-SG" dirty="0"/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4357687" y="6619875"/>
            <a:ext cx="428625" cy="238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 baseline="0">
                <a:solidFill>
                  <a:srgbClr val="890018"/>
                </a:solidFill>
                <a:latin typeface="Lucida sans"/>
                <a:ea typeface="ヒラギノ角ゴ Pro W3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E06EBB-B5A2-4CFA-A337-CA7F98B471F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27674" y="1033710"/>
            <a:ext cx="5917925" cy="5520949"/>
          </a:xfrm>
          <a:prstGeom prst="line">
            <a:avLst/>
          </a:prstGeom>
          <a:ln w="63500"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9711" y="3218334"/>
            <a:ext cx="5347446" cy="3401558"/>
            <a:chOff x="59169" y="2649105"/>
            <a:chExt cx="6290261" cy="364898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687870" y="3244426"/>
              <a:ext cx="1080000" cy="108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2413578" y="3274789"/>
              <a:ext cx="1080000" cy="1080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1220860" y="2649105"/>
              <a:ext cx="1629548" cy="677067"/>
              <a:chOff x="1251652" y="1215332"/>
              <a:chExt cx="1629548" cy="677067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251652" y="1229716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1268269" y="1215332"/>
                <a:ext cx="1604920" cy="36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Data Types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2991" y="4313108"/>
              <a:ext cx="1848033" cy="662683"/>
              <a:chOff x="1481313" y="1176379"/>
              <a:chExt cx="1629548" cy="66268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1558736" y="1276887"/>
                <a:ext cx="1552125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Categorical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497231" y="4271971"/>
              <a:ext cx="1894347" cy="662683"/>
              <a:chOff x="1099850" y="1189528"/>
              <a:chExt cx="1670387" cy="662683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099850" y="1189528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1218112" y="1288826"/>
                <a:ext cx="1552125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Numerical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>
              <a:off x="2409930" y="4921582"/>
              <a:ext cx="720000" cy="720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805538" y="4930651"/>
              <a:ext cx="720000" cy="720000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3777668" y="5611751"/>
              <a:ext cx="1848033" cy="662683"/>
              <a:chOff x="1272747" y="874327"/>
              <a:chExt cx="1629548" cy="662683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272747" y="874327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342459" y="974835"/>
                <a:ext cx="1552125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Continuous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247609" y="5635405"/>
              <a:ext cx="1481853" cy="662683"/>
              <a:chOff x="1667751" y="898835"/>
              <a:chExt cx="1675322" cy="662683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667751" y="898835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790948" y="999343"/>
                <a:ext cx="1552125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Discrete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4"/>
            <a:srcRect r="-963" b="16854"/>
            <a:stretch/>
          </p:blipFill>
          <p:spPr>
            <a:xfrm>
              <a:off x="1563758" y="5062537"/>
              <a:ext cx="729224" cy="54769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69" y="5038366"/>
              <a:ext cx="1466616" cy="780926"/>
            </a:xfrm>
            <a:prstGeom prst="rect">
              <a:avLst/>
            </a:prstGeom>
          </p:spPr>
        </p:pic>
        <p:sp>
          <p:nvSpPr>
            <p:cNvPr id="34" name="Oval 33"/>
            <p:cNvSpPr/>
            <p:nvPr/>
          </p:nvSpPr>
          <p:spPr bwMode="auto">
            <a:xfrm>
              <a:off x="1844406" y="5884598"/>
              <a:ext cx="154112" cy="15411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760004" y="6053419"/>
              <a:ext cx="154112" cy="15411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008792" y="6055999"/>
              <a:ext cx="154112" cy="15411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021077" y="5845630"/>
              <a:ext cx="154112" cy="15411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696016" y="5951585"/>
              <a:ext cx="647467" cy="25594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696016" y="5910626"/>
              <a:ext cx="653414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Rectangle 49"/>
          <p:cNvSpPr/>
          <p:nvPr/>
        </p:nvSpPr>
        <p:spPr bwMode="auto">
          <a:xfrm>
            <a:off x="24381" y="4762091"/>
            <a:ext cx="1621902" cy="646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377147" y="1483242"/>
            <a:ext cx="1947823" cy="1428980"/>
            <a:chOff x="7193272" y="5460481"/>
            <a:chExt cx="1947823" cy="1428980"/>
          </a:xfrm>
        </p:grpSpPr>
        <p:sp>
          <p:nvSpPr>
            <p:cNvPr id="52" name="TextBox 51"/>
            <p:cNvSpPr txBox="1"/>
            <p:nvPr/>
          </p:nvSpPr>
          <p:spPr>
            <a:xfrm>
              <a:off x="7731054" y="5460481"/>
              <a:ext cx="1396536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Unordered</a:t>
              </a:r>
              <a:endParaRPr lang="en-SG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93272" y="5974916"/>
              <a:ext cx="1930528" cy="40011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Ordered Words</a:t>
              </a:r>
              <a:endParaRPr lang="en-SG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46079" y="6489351"/>
              <a:ext cx="1695016" cy="400110"/>
            </a:xfrm>
            <a:prstGeom prst="rect">
              <a:avLst/>
            </a:prstGeom>
            <a:noFill/>
            <a:ln w="38100">
              <a:solidFill>
                <a:srgbClr val="00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True Zero</a:t>
              </a:r>
              <a:endParaRPr lang="en-SG" sz="2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37848" y="1019739"/>
            <a:ext cx="4963549" cy="4106802"/>
            <a:chOff x="3799274" y="92166"/>
            <a:chExt cx="5341821" cy="444316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00000">
              <a:off x="4984919" y="689132"/>
              <a:ext cx="1080000" cy="10800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7147886" y="721795"/>
              <a:ext cx="1080000" cy="108000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5021413" y="92166"/>
              <a:ext cx="3716106" cy="662683"/>
              <a:chOff x="328884" y="1176379"/>
              <a:chExt cx="3716106" cy="662683"/>
            </a:xfrm>
          </p:grpSpPr>
          <p:pic>
            <p:nvPicPr>
              <p:cNvPr id="89" name="Picture 88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328884" y="1176379"/>
                <a:ext cx="3716106" cy="662683"/>
              </a:xfrm>
              <a:prstGeom prst="rect">
                <a:avLst/>
              </a:prstGeom>
            </p:spPr>
          </p:pic>
          <p:sp>
            <p:nvSpPr>
              <p:cNvPr id="90" name="TextBox 89"/>
              <p:cNvSpPr txBox="1"/>
              <p:nvPr/>
            </p:nvSpPr>
            <p:spPr>
              <a:xfrm>
                <a:off x="604907" y="1215332"/>
                <a:ext cx="3342395" cy="49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Measurement Level</a:t>
                </a:r>
                <a:endParaRPr lang="en-SG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248002" y="1734055"/>
              <a:ext cx="1848033" cy="662683"/>
              <a:chOff x="1481313" y="1176379"/>
              <a:chExt cx="1629548" cy="662683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1558736" y="1276887"/>
                <a:ext cx="1552125" cy="43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Qualitative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035548" y="1717600"/>
              <a:ext cx="1973518" cy="662683"/>
              <a:chOff x="1481313" y="1176379"/>
              <a:chExt cx="1629548" cy="662683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1558736" y="1276887"/>
                <a:ext cx="1552125" cy="43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Quantitative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00000">
              <a:off x="7097978" y="2402019"/>
              <a:ext cx="720000" cy="7200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72844">
              <a:off x="8107668" y="2415100"/>
              <a:ext cx="720000" cy="720000"/>
            </a:xfrm>
            <a:prstGeom prst="rect">
              <a:avLst/>
            </a:prstGeom>
          </p:spPr>
        </p:pic>
        <p:grpSp>
          <p:nvGrpSpPr>
            <p:cNvPr id="63" name="Group 62"/>
            <p:cNvGrpSpPr/>
            <p:nvPr/>
          </p:nvGrpSpPr>
          <p:grpSpPr>
            <a:xfrm>
              <a:off x="8154754" y="3184385"/>
              <a:ext cx="986341" cy="662683"/>
              <a:chOff x="1481313" y="1176379"/>
              <a:chExt cx="1629548" cy="662683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558733" y="1276887"/>
                <a:ext cx="1552128" cy="43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Ratio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50427" y="3193387"/>
              <a:ext cx="1328744" cy="662683"/>
              <a:chOff x="1481313" y="1176379"/>
              <a:chExt cx="1629548" cy="662683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1558736" y="1276887"/>
                <a:ext cx="1552125" cy="43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Interval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00000">
              <a:off x="4305195" y="2393113"/>
              <a:ext cx="720000" cy="7200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72844">
              <a:off x="5381757" y="2433841"/>
              <a:ext cx="720000" cy="720000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5328594" y="3193387"/>
              <a:ext cx="1364314" cy="679358"/>
              <a:chOff x="1481313" y="1176379"/>
              <a:chExt cx="1708611" cy="662683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80" name="TextBox 79"/>
              <p:cNvSpPr txBox="1"/>
              <p:nvPr/>
            </p:nvSpPr>
            <p:spPr>
              <a:xfrm>
                <a:off x="1558733" y="1276887"/>
                <a:ext cx="1631191" cy="422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Ordinal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799274" y="3186374"/>
              <a:ext cx="1441365" cy="662683"/>
              <a:chOff x="1481313" y="1176379"/>
              <a:chExt cx="1629548" cy="662683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3"/>
              <a:srcRect l="26003" t="5103" r="28543" b="69348"/>
              <a:stretch/>
            </p:blipFill>
            <p:spPr>
              <a:xfrm>
                <a:off x="1481313" y="1176379"/>
                <a:ext cx="1629548" cy="662683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1558736" y="1276887"/>
                <a:ext cx="1552125" cy="43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Nominal</a:t>
                </a:r>
                <a:endParaRPr lang="en-SG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6"/>
            <a:srcRect r="59453" b="50728"/>
            <a:stretch/>
          </p:blipFill>
          <p:spPr>
            <a:xfrm>
              <a:off x="4356658" y="3937802"/>
              <a:ext cx="656115" cy="478381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 bwMode="auto">
            <a:xfrm>
              <a:off x="3799274" y="3201034"/>
              <a:ext cx="1449688" cy="646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57835" y="3897028"/>
              <a:ext cx="1669657" cy="623278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 bwMode="auto">
            <a:xfrm>
              <a:off x="5327283" y="3199045"/>
              <a:ext cx="1312876" cy="646034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04590" y="3946455"/>
              <a:ext cx="573198" cy="573198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0873" y="3938519"/>
              <a:ext cx="581134" cy="58113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77532" y="3946455"/>
              <a:ext cx="588877" cy="588877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 bwMode="auto">
            <a:xfrm>
              <a:off x="6766295" y="3171612"/>
              <a:ext cx="1312876" cy="646034"/>
            </a:xfrm>
            <a:prstGeom prst="rect">
              <a:avLst/>
            </a:prstGeom>
            <a:noFill/>
            <a:ln w="3810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5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Understanding Types of Data</a:t>
            </a:r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673433" y="5756856"/>
            <a:ext cx="1848033" cy="662683"/>
            <a:chOff x="1272747" y="874327"/>
            <a:chExt cx="1629548" cy="662683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/>
            <a:srcRect l="26003" t="5103" r="28543" b="69348"/>
            <a:stretch/>
          </p:blipFill>
          <p:spPr>
            <a:xfrm>
              <a:off x="1272747" y="874327"/>
              <a:ext cx="1629548" cy="662683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342459" y="974835"/>
              <a:ext cx="1552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Continuous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143374" y="5780510"/>
            <a:ext cx="1481853" cy="662683"/>
            <a:chOff x="1667751" y="898835"/>
            <a:chExt cx="1675322" cy="662683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/>
            <a:srcRect l="26003" t="5103" r="28543" b="69348"/>
            <a:stretch/>
          </p:blipFill>
          <p:spPr>
            <a:xfrm>
              <a:off x="1667751" y="898835"/>
              <a:ext cx="1629548" cy="662683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790948" y="999343"/>
              <a:ext cx="1552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Discrete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3"/>
          <a:srcRect r="-963" b="16854"/>
          <a:stretch/>
        </p:blipFill>
        <p:spPr>
          <a:xfrm>
            <a:off x="3484616" y="4595923"/>
            <a:ext cx="584826" cy="439240"/>
          </a:xfrm>
          <a:prstGeom prst="rect">
            <a:avLst/>
          </a:prstGeom>
        </p:spPr>
      </p:pic>
      <p:sp>
        <p:nvSpPr>
          <p:cNvPr id="98" name="Oval 97"/>
          <p:cNvSpPr/>
          <p:nvPr/>
        </p:nvSpPr>
        <p:spPr bwMode="auto">
          <a:xfrm>
            <a:off x="3738659" y="5970617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3654257" y="6139438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903045" y="6142018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915330" y="5931649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577298" y="6011465"/>
            <a:ext cx="647467" cy="2559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7577298" y="5970506"/>
            <a:ext cx="65341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578494" y="5132666"/>
            <a:ext cx="1152880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Unordered</a:t>
            </a:r>
            <a:endParaRPr lang="en-SG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6196" y="5587579"/>
            <a:ext cx="1585178" cy="33855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Ordered Words</a:t>
            </a:r>
            <a:endParaRPr lang="en-SG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4199" y="6039081"/>
            <a:ext cx="1393202" cy="33855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True Zero</a:t>
            </a:r>
            <a:endParaRPr lang="en-SG" sz="160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1970315" y="1276416"/>
            <a:ext cx="1080000" cy="10800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4905566" y="1322834"/>
            <a:ext cx="1080000" cy="1080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2331038" y="1003256"/>
            <a:ext cx="334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Types of Data</a:t>
            </a:r>
            <a:endParaRPr lang="en-SG" sz="2800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1329748" y="2306838"/>
            <a:ext cx="1848033" cy="66268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1417552" y="2407346"/>
            <a:ext cx="176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Qualitative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4020943" y="2304884"/>
            <a:ext cx="3945169" cy="662683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4208386" y="2405392"/>
            <a:ext cx="375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Quantitative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6362280" y="3054818"/>
            <a:ext cx="720000" cy="7200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2844">
            <a:off x="7371970" y="3067899"/>
            <a:ext cx="720000" cy="7200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7419056" y="3837184"/>
            <a:ext cx="986341" cy="662683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7465918" y="3937692"/>
            <a:ext cx="93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Ratio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6014729" y="3846186"/>
            <a:ext cx="1328744" cy="662683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077860" y="3946694"/>
            <a:ext cx="126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Interval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3583022" y="3036796"/>
            <a:ext cx="720000" cy="720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2844">
            <a:off x="4659584" y="3077524"/>
            <a:ext cx="720000" cy="7200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4606421" y="3837070"/>
            <a:ext cx="1301183" cy="67935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4668241" y="3940107"/>
            <a:ext cx="130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Ordinal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3077101" y="3830057"/>
            <a:ext cx="1441365" cy="662683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3145583" y="3930565"/>
            <a:ext cx="137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Nominal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5"/>
          <a:srcRect r="59453" b="50728"/>
          <a:stretch/>
        </p:blipFill>
        <p:spPr>
          <a:xfrm>
            <a:off x="1518036" y="3444124"/>
            <a:ext cx="1256717" cy="916287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 bwMode="auto">
          <a:xfrm>
            <a:off x="3077101" y="3844717"/>
            <a:ext cx="1449688" cy="646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662" y="4540711"/>
            <a:ext cx="1669657" cy="623278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 bwMode="auto">
          <a:xfrm>
            <a:off x="4605110" y="3842728"/>
            <a:ext cx="1312876" cy="6460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892" y="4599254"/>
            <a:ext cx="573198" cy="57319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175" y="4591318"/>
            <a:ext cx="581134" cy="581134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1834" y="4599254"/>
            <a:ext cx="588877" cy="588877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 bwMode="auto">
          <a:xfrm>
            <a:off x="6030597" y="3824411"/>
            <a:ext cx="1312876" cy="646034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Multiply 133"/>
          <p:cNvSpPr/>
          <p:nvPr/>
        </p:nvSpPr>
        <p:spPr bwMode="auto">
          <a:xfrm>
            <a:off x="1334102" y="2999524"/>
            <a:ext cx="397272" cy="397272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09530" y="2991899"/>
            <a:ext cx="158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Arithmetic</a:t>
            </a:r>
            <a:endParaRPr lang="en-SG" sz="2400" dirty="0"/>
          </a:p>
        </p:txBody>
      </p:sp>
      <p:sp>
        <p:nvSpPr>
          <p:cNvPr id="136" name="Pentagon 135"/>
          <p:cNvSpPr/>
          <p:nvPr/>
        </p:nvSpPr>
        <p:spPr bwMode="auto">
          <a:xfrm rot="5400000">
            <a:off x="5483294" y="3411817"/>
            <a:ext cx="479241" cy="40751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Measuring the data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27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Groups &amp; Sets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51520" y="1268760"/>
            <a:ext cx="201622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411760" y="1268760"/>
            <a:ext cx="201622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51520" y="1916832"/>
            <a:ext cx="2016224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Members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411760" y="1916832"/>
            <a:ext cx="2016224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Categorise</a:t>
            </a:r>
            <a:r>
              <a:rPr lang="en-US" dirty="0" smtClean="0"/>
              <a:t> Members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2411760" y="2425080"/>
            <a:ext cx="2016224" cy="2964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Using Conditions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2429272"/>
            <a:ext cx="2016224" cy="2964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Manually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017316" y="2852936"/>
            <a:ext cx="484632" cy="108012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wn Arrow 11"/>
          <p:cNvSpPr/>
          <p:nvPr/>
        </p:nvSpPr>
        <p:spPr>
          <a:xfrm>
            <a:off x="3177556" y="2852936"/>
            <a:ext cx="484632" cy="576064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62260" y="4086176"/>
            <a:ext cx="1183580" cy="5213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Boiled </a:t>
            </a:r>
            <a:r>
              <a:rPr lang="en-US" dirty="0" err="1" smtClean="0"/>
              <a:t>Veges</a:t>
            </a:r>
            <a:endParaRPr lang="en-SG" dirty="0"/>
          </a:p>
        </p:txBody>
      </p:sp>
      <p:sp>
        <p:nvSpPr>
          <p:cNvPr id="14" name="Rounded Rectangle 13"/>
          <p:cNvSpPr/>
          <p:nvPr/>
        </p:nvSpPr>
        <p:spPr>
          <a:xfrm>
            <a:off x="62260" y="4675064"/>
            <a:ext cx="1183580" cy="360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Fried Rice</a:t>
            </a:r>
            <a:endParaRPr lang="en-SG" dirty="0"/>
          </a:p>
        </p:txBody>
      </p:sp>
      <p:sp>
        <p:nvSpPr>
          <p:cNvPr id="15" name="Rounded Rectangle 14"/>
          <p:cNvSpPr/>
          <p:nvPr/>
        </p:nvSpPr>
        <p:spPr>
          <a:xfrm>
            <a:off x="62260" y="5102684"/>
            <a:ext cx="1183580" cy="5400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Grilled Meat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1363564" y="4072012"/>
            <a:ext cx="688156" cy="15707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Meal</a:t>
            </a:r>
            <a:endParaRPr lang="en-SG" dirty="0"/>
          </a:p>
        </p:txBody>
      </p:sp>
      <p:sp>
        <p:nvSpPr>
          <p:cNvPr id="17" name="Oval 16"/>
          <p:cNvSpPr/>
          <p:nvPr/>
        </p:nvSpPr>
        <p:spPr>
          <a:xfrm>
            <a:off x="2635796" y="3513832"/>
            <a:ext cx="1800200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Oil = “Yes”</a:t>
            </a:r>
            <a:endParaRPr lang="en-SG" dirty="0"/>
          </a:p>
        </p:txBody>
      </p:sp>
      <p:sp>
        <p:nvSpPr>
          <p:cNvPr id="18" name="Rounded Rectangle 17"/>
          <p:cNvSpPr/>
          <p:nvPr/>
        </p:nvSpPr>
        <p:spPr>
          <a:xfrm>
            <a:off x="2441476" y="4117504"/>
            <a:ext cx="1183580" cy="5213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Boiled </a:t>
            </a:r>
            <a:r>
              <a:rPr lang="en-US" dirty="0" err="1" smtClean="0"/>
              <a:t>Veges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2441476" y="4706392"/>
            <a:ext cx="1183580" cy="360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Fried Rice</a:t>
            </a:r>
            <a:endParaRPr lang="en-SG" dirty="0"/>
          </a:p>
        </p:txBody>
      </p:sp>
      <p:sp>
        <p:nvSpPr>
          <p:cNvPr id="20" name="Rounded Rectangle 19"/>
          <p:cNvSpPr/>
          <p:nvPr/>
        </p:nvSpPr>
        <p:spPr>
          <a:xfrm>
            <a:off x="2441476" y="5134012"/>
            <a:ext cx="1183580" cy="5400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Grilled Meat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3755852" y="4706392"/>
            <a:ext cx="829220" cy="3896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“In”</a:t>
            </a:r>
            <a:endParaRPr lang="en-SG" dirty="0"/>
          </a:p>
        </p:txBody>
      </p:sp>
      <p:sp>
        <p:nvSpPr>
          <p:cNvPr id="22" name="Rectangle 21"/>
          <p:cNvSpPr/>
          <p:nvPr/>
        </p:nvSpPr>
        <p:spPr>
          <a:xfrm>
            <a:off x="3755852" y="5244728"/>
            <a:ext cx="816148" cy="461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“Out”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3768924" y="4147654"/>
            <a:ext cx="816148" cy="461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“Out”</a:t>
            </a:r>
            <a:endParaRPr lang="en-SG" dirty="0"/>
          </a:p>
        </p:txBody>
      </p:sp>
      <p:sp>
        <p:nvSpPr>
          <p:cNvPr id="25" name="Left-Up Arrow 24"/>
          <p:cNvSpPr/>
          <p:nvPr/>
        </p:nvSpPr>
        <p:spPr>
          <a:xfrm rot="16200000">
            <a:off x="6253020" y="-389564"/>
            <a:ext cx="823869" cy="4140517"/>
          </a:xfrm>
          <a:prstGeom prst="leftUpArrow">
            <a:avLst>
              <a:gd name="adj1" fmla="val 25000"/>
              <a:gd name="adj2" fmla="val 25000"/>
              <a:gd name="adj3" fmla="val 243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Left-Up Arrow 25"/>
          <p:cNvSpPr/>
          <p:nvPr/>
        </p:nvSpPr>
        <p:spPr>
          <a:xfrm rot="16200000">
            <a:off x="5503562" y="359893"/>
            <a:ext cx="823869" cy="2641600"/>
          </a:xfrm>
          <a:prstGeom prst="leftUpArrow">
            <a:avLst>
              <a:gd name="adj1" fmla="val 25000"/>
              <a:gd name="adj2" fmla="val 25000"/>
              <a:gd name="adj3" fmla="val 243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Left-Up Arrow 26"/>
          <p:cNvSpPr/>
          <p:nvPr/>
        </p:nvSpPr>
        <p:spPr>
          <a:xfrm rot="16200000">
            <a:off x="4864495" y="1016970"/>
            <a:ext cx="823869" cy="1327448"/>
          </a:xfrm>
          <a:prstGeom prst="leftUpArrow">
            <a:avLst>
              <a:gd name="adj1" fmla="val 25000"/>
              <a:gd name="adj2" fmla="val 25000"/>
              <a:gd name="adj3" fmla="val 243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4932040" y="219245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Fixed</a:t>
            </a:r>
          </a:p>
          <a:p>
            <a:pPr algn="ctr"/>
            <a:r>
              <a:rPr lang="en-US" dirty="0" smtClean="0"/>
              <a:t>(Enumerated)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6527349" y="2187804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Computed</a:t>
            </a:r>
          </a:p>
          <a:p>
            <a:r>
              <a:rPr lang="en-US" dirty="0" smtClean="0"/>
              <a:t>(Dynamic)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7867084" y="219245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Combined</a:t>
            </a:r>
            <a:endParaRPr lang="en-SG" dirty="0"/>
          </a:p>
        </p:txBody>
      </p:sp>
      <p:sp>
        <p:nvSpPr>
          <p:cNvPr id="31" name="Down Arrow 30"/>
          <p:cNvSpPr/>
          <p:nvPr/>
        </p:nvSpPr>
        <p:spPr>
          <a:xfrm>
            <a:off x="5487378" y="2925068"/>
            <a:ext cx="484632" cy="576064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Down Arrow 31"/>
          <p:cNvSpPr/>
          <p:nvPr/>
        </p:nvSpPr>
        <p:spPr>
          <a:xfrm>
            <a:off x="6823672" y="2933006"/>
            <a:ext cx="484632" cy="576064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>
            <a:off x="8263832" y="2925068"/>
            <a:ext cx="484632" cy="576064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4932040" y="3583721"/>
            <a:ext cx="160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selection directly on visual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6239024" y="3607941"/>
            <a:ext cx="1600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Based on General Condition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6" y="3597885"/>
            <a:ext cx="114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Based on Multiple Sets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988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Module Summary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219325"/>
            <a:ext cx="7915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Good , the Bad &amp; the Ugly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SG" dirty="0"/>
          </a:p>
        </p:txBody>
      </p:sp>
      <p:grpSp>
        <p:nvGrpSpPr>
          <p:cNvPr id="91" name="Group 90"/>
          <p:cNvGrpSpPr/>
          <p:nvPr/>
        </p:nvGrpSpPr>
        <p:grpSpPr>
          <a:xfrm>
            <a:off x="5673433" y="5756856"/>
            <a:ext cx="1848033" cy="662683"/>
            <a:chOff x="1272747" y="874327"/>
            <a:chExt cx="1629548" cy="662683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/>
            <a:srcRect l="26003" t="5103" r="28543" b="69348"/>
            <a:stretch/>
          </p:blipFill>
          <p:spPr>
            <a:xfrm>
              <a:off x="1272747" y="874327"/>
              <a:ext cx="1629548" cy="662683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342459" y="974835"/>
              <a:ext cx="1552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Continuous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143374" y="5780510"/>
            <a:ext cx="1481853" cy="662683"/>
            <a:chOff x="1667751" y="898835"/>
            <a:chExt cx="1675322" cy="662683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/>
            <a:srcRect l="26003" t="5103" r="28543" b="69348"/>
            <a:stretch/>
          </p:blipFill>
          <p:spPr>
            <a:xfrm>
              <a:off x="1667751" y="898835"/>
              <a:ext cx="1629548" cy="662683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790948" y="999343"/>
              <a:ext cx="1552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Discrete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3"/>
          <a:srcRect r="-963" b="16854"/>
          <a:stretch/>
        </p:blipFill>
        <p:spPr>
          <a:xfrm>
            <a:off x="3484616" y="4595923"/>
            <a:ext cx="584826" cy="439240"/>
          </a:xfrm>
          <a:prstGeom prst="rect">
            <a:avLst/>
          </a:prstGeom>
        </p:spPr>
      </p:pic>
      <p:sp>
        <p:nvSpPr>
          <p:cNvPr id="98" name="Oval 97"/>
          <p:cNvSpPr/>
          <p:nvPr/>
        </p:nvSpPr>
        <p:spPr bwMode="auto">
          <a:xfrm>
            <a:off x="3738659" y="5970617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3654257" y="6139438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903045" y="6142018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915330" y="5931649"/>
            <a:ext cx="154112" cy="15411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577298" y="6011465"/>
            <a:ext cx="647467" cy="2559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7577298" y="5970506"/>
            <a:ext cx="65341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578494" y="5132666"/>
            <a:ext cx="1152880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Unordered</a:t>
            </a:r>
            <a:endParaRPr lang="en-SG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6196" y="5587579"/>
            <a:ext cx="1585178" cy="33855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Ordered Words</a:t>
            </a:r>
            <a:endParaRPr lang="en-SG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4199" y="6039081"/>
            <a:ext cx="1393202" cy="338554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True Zero</a:t>
            </a:r>
            <a:endParaRPr lang="en-SG" sz="160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1970315" y="1276416"/>
            <a:ext cx="1080000" cy="10800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4905566" y="1322834"/>
            <a:ext cx="1080000" cy="1080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2331038" y="1003256"/>
            <a:ext cx="334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Types of Data</a:t>
            </a:r>
            <a:endParaRPr lang="en-SG" sz="2800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1329748" y="2306838"/>
            <a:ext cx="1848033" cy="66268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1417552" y="2407346"/>
            <a:ext cx="176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Qualitative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4020943" y="2304884"/>
            <a:ext cx="3945169" cy="662683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4208386" y="2405392"/>
            <a:ext cx="375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Quantitative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6362280" y="3054818"/>
            <a:ext cx="720000" cy="7200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2844">
            <a:off x="7371970" y="3067899"/>
            <a:ext cx="720000" cy="7200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7419056" y="3837184"/>
            <a:ext cx="986341" cy="662683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7465918" y="3937692"/>
            <a:ext cx="93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Ratio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6014729" y="3846186"/>
            <a:ext cx="1328744" cy="662683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077860" y="3946694"/>
            <a:ext cx="126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Interval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0000">
            <a:off x="3583022" y="3036796"/>
            <a:ext cx="720000" cy="720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2844">
            <a:off x="4659584" y="3077524"/>
            <a:ext cx="720000" cy="7200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4606421" y="3837070"/>
            <a:ext cx="1301183" cy="67935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4668241" y="3940107"/>
            <a:ext cx="130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Ordinal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2"/>
          <a:srcRect l="26003" t="5103" r="28543" b="69348"/>
          <a:stretch/>
        </p:blipFill>
        <p:spPr>
          <a:xfrm>
            <a:off x="3077101" y="3830057"/>
            <a:ext cx="1441365" cy="662683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3145583" y="3930565"/>
            <a:ext cx="137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Nominal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5"/>
          <a:srcRect r="59453" b="50728"/>
          <a:stretch/>
        </p:blipFill>
        <p:spPr>
          <a:xfrm>
            <a:off x="1518036" y="3444124"/>
            <a:ext cx="1256717" cy="916287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 bwMode="auto">
          <a:xfrm>
            <a:off x="3077101" y="3844717"/>
            <a:ext cx="1449688" cy="646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662" y="4540711"/>
            <a:ext cx="1669657" cy="623278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 bwMode="auto">
          <a:xfrm>
            <a:off x="4605110" y="3842728"/>
            <a:ext cx="1312876" cy="64603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892" y="4599254"/>
            <a:ext cx="573198" cy="57319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175" y="4591318"/>
            <a:ext cx="581134" cy="581134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1834" y="4599254"/>
            <a:ext cx="588877" cy="588877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 bwMode="auto">
          <a:xfrm>
            <a:off x="6030597" y="3824411"/>
            <a:ext cx="1312876" cy="646034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Multiply 133"/>
          <p:cNvSpPr/>
          <p:nvPr/>
        </p:nvSpPr>
        <p:spPr bwMode="auto">
          <a:xfrm>
            <a:off x="1334102" y="2999524"/>
            <a:ext cx="397272" cy="397272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09530" y="2991899"/>
            <a:ext cx="158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Arithmetic</a:t>
            </a:r>
            <a:endParaRPr lang="en-SG" sz="2400" dirty="0"/>
          </a:p>
        </p:txBody>
      </p:sp>
      <p:sp>
        <p:nvSpPr>
          <p:cNvPr id="136" name="Pentagon 135"/>
          <p:cNvSpPr/>
          <p:nvPr/>
        </p:nvSpPr>
        <p:spPr bwMode="auto">
          <a:xfrm rot="5400000">
            <a:off x="5483294" y="3411817"/>
            <a:ext cx="479241" cy="40751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Measuring the data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2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Getting started with Tableau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7050" y="1478185"/>
            <a:ext cx="7543800" cy="45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Tool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Visualisation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Core Components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Connect and Prepare (source files, modify, create data)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Analyze &amp; Visualise Data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Dashboard &amp; Stories (combine the information)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Tableau Desktop ≈ </a:t>
            </a:r>
            <a:r>
              <a:rPr lang="en-US" dirty="0"/>
              <a:t>Tableau </a:t>
            </a:r>
            <a:r>
              <a:rPr lang="en-US" dirty="0" smtClean="0"/>
              <a:t>Public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Versioning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Prior to 2018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Tableau 10.5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Post 2018 </a:t>
            </a:r>
            <a:r>
              <a:rPr lang="en-US" dirty="0" smtClean="0">
                <a:sym typeface="Wingdings" panose="05000000000000000000" pitchFamily="2" charset="2"/>
              </a:rPr>
              <a:t> Tableau 2020.4 (where &lt;.#&gt; is maintenance release containing latest features)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014816" y="1600200"/>
            <a:ext cx="288032" cy="705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366129" y="1768294"/>
            <a:ext cx="46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Oriented Tool for Business Intelligence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32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Getting started with Tableau</a:t>
            </a:r>
            <a:endParaRPr lang="en-SG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72220264"/>
              </p:ext>
            </p:extLst>
          </p:nvPr>
        </p:nvGraphicFramePr>
        <p:xfrm>
          <a:off x="685800" y="1143000"/>
          <a:ext cx="7641468" cy="509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Brace 6"/>
          <p:cNvSpPr/>
          <p:nvPr/>
        </p:nvSpPr>
        <p:spPr>
          <a:xfrm>
            <a:off x="5580112" y="3000288"/>
            <a:ext cx="288032" cy="572728"/>
          </a:xfrm>
          <a:prstGeom prst="rightBrace">
            <a:avLst>
              <a:gd name="adj1" fmla="val 8333"/>
              <a:gd name="adj2" fmla="val 455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5868144" y="3095367"/>
            <a:ext cx="2399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Extract, Transform &amp; Load (ETL)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88741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5981" t="15349" r="15981" b="21652"/>
          <a:stretch/>
        </p:blipFill>
        <p:spPr>
          <a:xfrm>
            <a:off x="903725" y="4098564"/>
            <a:ext cx="625682" cy="62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Key Differences</a:t>
            </a:r>
            <a:endParaRPr lang="en-SG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4236025"/>
              </p:ext>
            </p:extLst>
          </p:nvPr>
        </p:nvGraphicFramePr>
        <p:xfrm>
          <a:off x="1437059" y="156151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407" y="1155111"/>
            <a:ext cx="3058616" cy="380690"/>
          </a:xfrm>
        </p:spPr>
        <p:txBody>
          <a:bodyPr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Tableau Desktop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5676" y="1155111"/>
            <a:ext cx="3037384" cy="430560"/>
          </a:xfrm>
        </p:spPr>
        <p:txBody>
          <a:bodyPr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Tableau Public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8397" y="5965589"/>
            <a:ext cx="405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Core features are identical</a:t>
            </a:r>
            <a:endParaRPr lang="en-SG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5030" y="3850462"/>
            <a:ext cx="114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way, data is stored in memory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5981" t="15350" r="34315" b="48819"/>
          <a:stretch/>
        </p:blipFill>
        <p:spPr>
          <a:xfrm rot="13875017" flipV="1">
            <a:off x="7477011" y="4201678"/>
            <a:ext cx="543320" cy="487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988962"/>
            <a:ext cx="104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</a:t>
            </a:r>
          </a:p>
          <a:p>
            <a:r>
              <a:rPr lang="en-US" dirty="0" smtClean="0"/>
              <a:t>auto updated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793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Tableau Desktop Workflow</a:t>
            </a: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0712576"/>
              </p:ext>
            </p:extLst>
          </p:nvPr>
        </p:nvGraphicFramePr>
        <p:xfrm>
          <a:off x="395536" y="1196752"/>
          <a:ext cx="849694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8510"/>
            <a:ext cx="41044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Source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753992" y="4848552"/>
            <a:ext cx="1978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Worksheet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6986240" y="4869160"/>
            <a:ext cx="1978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457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Union – Adding Rows to Data Source 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98481"/>
              </p:ext>
            </p:extLst>
          </p:nvPr>
        </p:nvGraphicFramePr>
        <p:xfrm>
          <a:off x="971600" y="1700808"/>
          <a:ext cx="3084015" cy="1112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8005"/>
                <a:gridCol w="1028005"/>
                <a:gridCol w="1028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($)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36878"/>
              </p:ext>
            </p:extLst>
          </p:nvPr>
        </p:nvGraphicFramePr>
        <p:xfrm>
          <a:off x="5436096" y="1700808"/>
          <a:ext cx="3084015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8005"/>
                <a:gridCol w="1028005"/>
                <a:gridCol w="1028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($)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Elbow Connector 8"/>
          <p:cNvCxnSpPr>
            <a:stCxn id="5" idx="2"/>
            <a:endCxn id="13" idx="0"/>
          </p:cNvCxnSpPr>
          <p:nvPr/>
        </p:nvCxnSpPr>
        <p:spPr>
          <a:xfrm rot="16200000" flipH="1">
            <a:off x="3294399" y="2032536"/>
            <a:ext cx="640824" cy="2202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32094"/>
              </p:ext>
            </p:extLst>
          </p:nvPr>
        </p:nvGraphicFramePr>
        <p:xfrm>
          <a:off x="3174008" y="3454152"/>
          <a:ext cx="3084015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28005"/>
                <a:gridCol w="1028005"/>
                <a:gridCol w="1028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($)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9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D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D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DAD"/>
                    </a:solidFill>
                  </a:tcPr>
                </a:tc>
              </a:tr>
            </a:tbl>
          </a:graphicData>
        </a:graphic>
      </p:graphicFrame>
      <p:cxnSp>
        <p:nvCxnSpPr>
          <p:cNvPr id="17" name="Elbow Connector 16"/>
          <p:cNvCxnSpPr>
            <a:stCxn id="7" idx="2"/>
            <a:endCxn id="13" idx="0"/>
          </p:cNvCxnSpPr>
          <p:nvPr/>
        </p:nvCxnSpPr>
        <p:spPr>
          <a:xfrm rot="5400000">
            <a:off x="5526647" y="2002696"/>
            <a:ext cx="640824" cy="2262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Union vs Join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41141"/>
              </p:ext>
            </p:extLst>
          </p:nvPr>
        </p:nvGraphicFramePr>
        <p:xfrm>
          <a:off x="698500" y="1690008"/>
          <a:ext cx="2652648" cy="741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703580"/>
                <a:gridCol w="1069784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50108"/>
              </p:ext>
            </p:extLst>
          </p:nvPr>
        </p:nvGraphicFramePr>
        <p:xfrm>
          <a:off x="698500" y="3130168"/>
          <a:ext cx="2652648" cy="741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703580"/>
                <a:gridCol w="1069784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Equal 7"/>
          <p:cNvSpPr/>
          <p:nvPr/>
        </p:nvSpPr>
        <p:spPr>
          <a:xfrm>
            <a:off x="1819652" y="3922256"/>
            <a:ext cx="529208" cy="52920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Plus 8"/>
          <p:cNvSpPr/>
          <p:nvPr/>
        </p:nvSpPr>
        <p:spPr>
          <a:xfrm>
            <a:off x="1700788" y="2482096"/>
            <a:ext cx="648072" cy="648072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25732"/>
              </p:ext>
            </p:extLst>
          </p:nvPr>
        </p:nvGraphicFramePr>
        <p:xfrm>
          <a:off x="698500" y="4497370"/>
          <a:ext cx="2652648" cy="11125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703580"/>
                <a:gridCol w="1069784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97275" y="114349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Union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787" y="594928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rows to existing data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0" y="1268760"/>
            <a:ext cx="0" cy="5049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62158"/>
              </p:ext>
            </p:extLst>
          </p:nvPr>
        </p:nvGraphicFramePr>
        <p:xfrm>
          <a:off x="5265305" y="1690008"/>
          <a:ext cx="2652648" cy="741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703580"/>
                <a:gridCol w="1069784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54699"/>
              </p:ext>
            </p:extLst>
          </p:nvPr>
        </p:nvGraphicFramePr>
        <p:xfrm>
          <a:off x="5265305" y="3130168"/>
          <a:ext cx="1917572" cy="741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1038288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Location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Bedok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Equal 16"/>
          <p:cNvSpPr/>
          <p:nvPr/>
        </p:nvSpPr>
        <p:spPr>
          <a:xfrm>
            <a:off x="6386457" y="3922256"/>
            <a:ext cx="529208" cy="52920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Plus 17"/>
          <p:cNvSpPr/>
          <p:nvPr/>
        </p:nvSpPr>
        <p:spPr>
          <a:xfrm>
            <a:off x="6267593" y="2482096"/>
            <a:ext cx="648072" cy="648072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30532"/>
              </p:ext>
            </p:extLst>
          </p:nvPr>
        </p:nvGraphicFramePr>
        <p:xfrm>
          <a:off x="4949673" y="4509762"/>
          <a:ext cx="3690936" cy="741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9284"/>
                <a:gridCol w="703580"/>
                <a:gridCol w="1069784"/>
                <a:gridCol w="1038288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Month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</a:rPr>
                        <a:t>Location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Bedok</a:t>
                      </a:r>
                      <a:endParaRPr lang="en-SG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56592" y="594928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Columns to existing data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6123512" y="114349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Join</a:t>
            </a:r>
            <a:endParaRPr lang="en-SG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60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 Lucida Sans 35pt&amp;quot;&quot;/&gt;&lt;property id=&quot;20307&quot; value=&quot;280&quot;/&gt;&lt;/object&gt;&lt;object type=&quot;3&quot; unique_id=&quot;10005&quot;&gt;&lt;property id=&quot;20148&quot; value=&quot;5&quot;/&gt;&lt;property id=&quot;20300&quot; value=&quot;Slide 2 - &amp;quot;Header Lucida Sans 24pt&amp;quot;&quot;/&gt;&lt;property id=&quot;20307&quot; value=&quot;278&quot;/&gt;&lt;/object&gt;&lt;object type=&quot;3&quot; unique_id=&quot;10006&quot;&gt;&lt;property id=&quot;20148&quot; value=&quot;5&quot;/&gt;&lt;property id=&quot;20300&quot; value=&quot;Slide 3 - &amp;quot;Thank You Lucida Sans 35pt&amp;quot;&quot;/&gt;&lt;property id=&quot;20307&quot; value=&quot;279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19F809B878CD4A8143B76AE6A08FAC" ma:contentTypeVersion="1" ma:contentTypeDescription="Create a new document." ma:contentTypeScope="" ma:versionID="4ea1b1e036626d7f961cbc0cc2d0a29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1356E2D-A842-4F8C-B38E-A1C6E0A78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F0CAC7-4618-49A0-B109-4C9B014EB40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1024</Words>
  <Application>Microsoft Office PowerPoint</Application>
  <PresentationFormat>On-screen Show (4:3)</PresentationFormat>
  <Paragraphs>579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Lucida Sans</vt:lpstr>
      <vt:lpstr>Lucida Sans</vt:lpstr>
      <vt:lpstr>Wingdings</vt:lpstr>
      <vt:lpstr>ヒラギノ角ゴ Pro W3</vt:lpstr>
      <vt:lpstr>3_Office Theme</vt:lpstr>
      <vt:lpstr>1_Office Theme</vt:lpstr>
      <vt:lpstr>6_Office Theme</vt:lpstr>
      <vt:lpstr>SUSS Associate faculty: Dr Munish Kumar</vt:lpstr>
      <vt:lpstr>The Good , the Bad &amp; the Ugly</vt:lpstr>
      <vt:lpstr>The Good , the Bad &amp; the Ugly</vt:lpstr>
      <vt:lpstr>Getting started with Tableau</vt:lpstr>
      <vt:lpstr>Getting started with Tableau</vt:lpstr>
      <vt:lpstr>Key Differences</vt:lpstr>
      <vt:lpstr>Tableau Desktop Workflow</vt:lpstr>
      <vt:lpstr>Union – Adding Rows to Data Source </vt:lpstr>
      <vt:lpstr>Union vs Join</vt:lpstr>
      <vt:lpstr>Join – Adding Columns to Data Source</vt:lpstr>
      <vt:lpstr>Join – Adding Columns to Data Source</vt:lpstr>
      <vt:lpstr>Join Types</vt:lpstr>
      <vt:lpstr>Pivot Data – Data Source Grouping</vt:lpstr>
      <vt:lpstr>Categorization – Data Source Groups</vt:lpstr>
      <vt:lpstr>Calculated Fields – Math in Data Source</vt:lpstr>
      <vt:lpstr>Building Blocks &amp; Syntax – Math in Data Source</vt:lpstr>
      <vt:lpstr>Visualisation in Tableau</vt:lpstr>
      <vt:lpstr>Dimensions vs Measures</vt:lpstr>
      <vt:lpstr>Relationships &amp; Data Blending</vt:lpstr>
      <vt:lpstr>Understanding Types of Data</vt:lpstr>
      <vt:lpstr>Groups &amp; Sets</vt:lpstr>
      <vt:lpstr>Module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Munish Kumar</cp:lastModifiedBy>
  <cp:revision>242</cp:revision>
  <dcterms:created xsi:type="dcterms:W3CDTF">2012-01-26T10:45:43Z</dcterms:created>
  <dcterms:modified xsi:type="dcterms:W3CDTF">2021-01-15T08:19:55Z</dcterms:modified>
</cp:coreProperties>
</file>