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 id="2147493492" r:id="rId6"/>
    <p:sldMasterId id="2147493495" r:id="rId7"/>
  </p:sldMasterIdLst>
  <p:notesMasterIdLst>
    <p:notesMasterId r:id="rId73"/>
  </p:notesMasterIdLst>
  <p:handoutMasterIdLst>
    <p:handoutMasterId r:id="rId74"/>
  </p:handoutMasterIdLst>
  <p:sldIdLst>
    <p:sldId id="390" r:id="rId8"/>
    <p:sldId id="257" r:id="rId9"/>
    <p:sldId id="326" r:id="rId10"/>
    <p:sldId id="386" r:id="rId11"/>
    <p:sldId id="387" r:id="rId12"/>
    <p:sldId id="388" r:id="rId13"/>
    <p:sldId id="378" r:id="rId14"/>
    <p:sldId id="385" r:id="rId15"/>
    <p:sldId id="268" r:id="rId16"/>
    <p:sldId id="366" r:id="rId17"/>
    <p:sldId id="293" r:id="rId18"/>
    <p:sldId id="379" r:id="rId19"/>
    <p:sldId id="380" r:id="rId20"/>
    <p:sldId id="294" r:id="rId21"/>
    <p:sldId id="295" r:id="rId22"/>
    <p:sldId id="296" r:id="rId23"/>
    <p:sldId id="290" r:id="rId24"/>
    <p:sldId id="297" r:id="rId25"/>
    <p:sldId id="309" r:id="rId26"/>
    <p:sldId id="298" r:id="rId27"/>
    <p:sldId id="381" r:id="rId28"/>
    <p:sldId id="299" r:id="rId29"/>
    <p:sldId id="313" r:id="rId30"/>
    <p:sldId id="310" r:id="rId31"/>
    <p:sldId id="311" r:id="rId32"/>
    <p:sldId id="312" r:id="rId33"/>
    <p:sldId id="382" r:id="rId34"/>
    <p:sldId id="367" r:id="rId35"/>
    <p:sldId id="364" r:id="rId36"/>
    <p:sldId id="368" r:id="rId37"/>
    <p:sldId id="369" r:id="rId38"/>
    <p:sldId id="291" r:id="rId39"/>
    <p:sldId id="314" r:id="rId40"/>
    <p:sldId id="316" r:id="rId41"/>
    <p:sldId id="370" r:id="rId42"/>
    <p:sldId id="301" r:id="rId43"/>
    <p:sldId id="384" r:id="rId44"/>
    <p:sldId id="302" r:id="rId45"/>
    <p:sldId id="303" r:id="rId46"/>
    <p:sldId id="363" r:id="rId47"/>
    <p:sldId id="292" r:id="rId48"/>
    <p:sldId id="304" r:id="rId49"/>
    <p:sldId id="305" r:id="rId50"/>
    <p:sldId id="374" r:id="rId51"/>
    <p:sldId id="306" r:id="rId52"/>
    <p:sldId id="371" r:id="rId53"/>
    <p:sldId id="372" r:id="rId54"/>
    <p:sldId id="373" r:id="rId55"/>
    <p:sldId id="307" r:id="rId56"/>
    <p:sldId id="360" r:id="rId57"/>
    <p:sldId id="375" r:id="rId58"/>
    <p:sldId id="376" r:id="rId59"/>
    <p:sldId id="308" r:id="rId60"/>
    <p:sldId id="361" r:id="rId61"/>
    <p:sldId id="377" r:id="rId62"/>
    <p:sldId id="362" r:id="rId63"/>
    <p:sldId id="383" r:id="rId64"/>
    <p:sldId id="337" r:id="rId65"/>
    <p:sldId id="355" r:id="rId66"/>
    <p:sldId id="356" r:id="rId67"/>
    <p:sldId id="357" r:id="rId68"/>
    <p:sldId id="353" r:id="rId69"/>
    <p:sldId id="317" r:id="rId70"/>
    <p:sldId id="318" r:id="rId71"/>
    <p:sldId id="331"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autoAdjust="0"/>
    <p:restoredTop sz="85276" autoAdjust="0"/>
  </p:normalViewPr>
  <p:slideViewPr>
    <p:cSldViewPr snapToGrid="0" snapToObjects="1">
      <p:cViewPr varScale="1">
        <p:scale>
          <a:sx n="96" d="100"/>
          <a:sy n="96" d="100"/>
        </p:scale>
        <p:origin x="642" y="84"/>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undertaken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pt>
    <dgm:pt modelId="{E3A050C1-8093-470A-91A6-BF54C38615FE}" type="pres">
      <dgm:prSet presAssocID="{42CC429D-A37D-4485-8750-8A77982DD586}" presName="sibTrans" presStyleLbl="bgSibTrans2D1" presStyleIdx="0" presStyleCnt="6"/>
      <dgm:spPr/>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pt>
    <dgm:pt modelId="{E98D2752-EF88-4463-B59A-83C1C33E7F72}" type="pres">
      <dgm:prSet presAssocID="{9A7D0AEA-BDF7-4EE7-AE6F-6307B7017BF3}" presName="sibTrans" presStyleLbl="bgSibTrans2D1" presStyleIdx="1" presStyleCnt="6"/>
      <dgm:spPr/>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pt>
    <dgm:pt modelId="{F77CE2A1-E3E3-4167-94FC-1042AF0747A1}" type="pres">
      <dgm:prSet presAssocID="{B9ADED37-A40E-420F-A77A-61161D6FB701}" presName="sibTrans" presStyleLbl="bgSibTrans2D1" presStyleIdx="2" presStyleCnt="6"/>
      <dgm:spPr/>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pt>
    <dgm:pt modelId="{04CAB76A-8CD6-41EB-AA54-9467308C6604}" type="pres">
      <dgm:prSet presAssocID="{31001269-729B-49C0-88E7-1888615AFC36}" presName="sibTrans" presStyleLbl="bgSibTrans2D1" presStyleIdx="3" presStyleCnt="6"/>
      <dgm:spPr/>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pt>
    <dgm:pt modelId="{9272231E-9B3B-4DBB-B53C-E9794F3D7B6B}" type="pres">
      <dgm:prSet presAssocID="{60176EA3-6982-443E-A57C-DD0AEB6538E8}" presName="sibTrans" presStyleLbl="bgSibTrans2D1" presStyleIdx="4" presStyleCnt="6"/>
      <dgm:spPr/>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pt>
    <dgm:pt modelId="{B8FC1F3B-5FE7-4B9C-897B-E6A2D05973EA}" type="pres">
      <dgm:prSet presAssocID="{C06E35D1-EA3A-4F3E-8E2D-55232B235832}" presName="sibTrans" presStyleLbl="bgSibTrans2D1" presStyleIdx="5" presStyleCnt="6"/>
      <dgm:spPr/>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pt>
  </dgm:ptLst>
  <dgm:cxnLst>
    <dgm:cxn modelId="{722F9E00-2D18-4690-B22A-820028F1B5EF}" type="presOf" srcId="{2902A665-606A-49E6-A02C-5DA0FC18B68C}" destId="{6D2F6005-2E93-42F1-BEC8-B0A43BE750C4}" srcOrd="0" destOrd="2" presId="urn:microsoft.com/office/officeart/2005/8/layout/bProcess4"/>
    <dgm:cxn modelId="{DA167E02-153D-4E5D-8C25-24E057034A38}" type="presOf" srcId="{2642D9ED-8359-41E3-B187-AE4FE0A3CFFA}" destId="{3C092C11-66D0-403C-9224-0457A7CB1532}" srcOrd="0" destOrd="1" presId="urn:microsoft.com/office/officeart/2005/8/layout/bProcess4"/>
    <dgm:cxn modelId="{699A1218-FE48-4C77-8B9B-6C155BE90441}" type="presOf" srcId="{1C59302C-C14C-45D1-B69E-7B654079C129}" destId="{FACB8859-2991-4666-80A0-A49B70ED796A}" srcOrd="0" destOrd="1" presId="urn:microsoft.com/office/officeart/2005/8/layout/bProcess4"/>
    <dgm:cxn modelId="{CA86D318-8187-439F-83C6-A1055D9C2D37}" type="presOf" srcId="{B6B361E4-AFBE-4CD0-989D-39F00907D56A}" destId="{7407090D-020E-4B67-AF22-A54C4E6AC64F}" srcOrd="0" destOrd="2" presId="urn:microsoft.com/office/officeart/2005/8/layout/bProcess4"/>
    <dgm:cxn modelId="{9013F81A-192A-4CDB-82A9-63FC72FC5EEB}" type="presOf" srcId="{E039FEFB-70D0-4342-8244-2A8E3FC6D714}" destId="{7407090D-020E-4B67-AF22-A54C4E6AC64F}"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283D2C2B-1020-42A1-BEEC-CBAC933E66DD}" type="presOf" srcId="{980B3EF7-6C8A-4B0E-9615-9E0DBC519856}" destId="{6D2F6005-2E93-42F1-BEC8-B0A43BE750C4}" srcOrd="0" destOrd="3"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F8C1182D-01F5-48DC-B6B6-759B0DCC8FAC}" type="presOf" srcId="{2006812E-708E-48D6-8F24-B3FF6FCEDB9E}" destId="{893E358A-6E1B-469D-82C2-7B0CCDE60CB9}"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9D96A131-0EEE-47EC-A5CF-82A8F0331BC5}" srcId="{2006812E-708E-48D6-8F24-B3FF6FCEDB9E}" destId="{1E5AA988-6C4F-4996-8D13-6F2A49A8CAFA}" srcOrd="0" destOrd="0" parTransId="{B512D190-EC56-4A2C-887B-35F0F86B453A}" sibTransId="{42CC429D-A37D-4485-8750-8A77982DD586}"/>
    <dgm:cxn modelId="{447E9033-584B-4D21-BB91-416289288E7C}" type="presOf" srcId="{1E5AA988-6C4F-4996-8D13-6F2A49A8CAFA}" destId="{6D2F6005-2E93-42F1-BEC8-B0A43BE750C4}" srcOrd="0" destOrd="0" presId="urn:microsoft.com/office/officeart/2005/8/layout/bProcess4"/>
    <dgm:cxn modelId="{77650039-F893-4FB2-B22F-873721598A01}" type="presOf" srcId="{42CC429D-A37D-4485-8750-8A77982DD586}" destId="{E3A050C1-8093-470A-91A6-BF54C38615FE}" srcOrd="0" destOrd="0" presId="urn:microsoft.com/office/officeart/2005/8/layout/bProcess4"/>
    <dgm:cxn modelId="{8913C43B-DB92-4AD6-A032-03D9141D8727}" srcId="{A549DF8C-1214-417F-A501-C41A3FBFC029}" destId="{8E2245DA-7957-486B-A8FD-77C65AC37040}" srcOrd="1" destOrd="0" parTransId="{C2B227EB-CC95-47A1-8984-994691103816}" sibTransId="{619BA582-18CA-4F13-848C-77EF14AF73F7}"/>
    <dgm:cxn modelId="{0BD42B5C-F3EF-47BC-A105-C93C3DB0AF69}" srcId="{2006812E-708E-48D6-8F24-B3FF6FCEDB9E}" destId="{77B7E363-FAD6-48F6-8479-0792245C7D4B}" srcOrd="1" destOrd="0" parTransId="{F230E464-4C61-4075-A925-47FF6C2403C8}" sibTransId="{9A7D0AEA-BDF7-4EE7-AE6F-6307B7017BF3}"/>
    <dgm:cxn modelId="{49867646-A503-4D16-A354-2D60D5F65B7F}" type="presOf" srcId="{F2DAE113-2A19-4091-8A77-FC68B3E917B2}" destId="{D359D09B-7D30-4759-9388-06A1102E1107}" srcOrd="0" destOrd="1" presId="urn:microsoft.com/office/officeart/2005/8/layout/bProcess4"/>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41F7B950-BB09-4555-8945-EC2CDABF5DE8}" type="presOf" srcId="{E14C56C5-4A0B-4F38-8F1A-EEBF16E12820}" destId="{7407090D-020E-4B67-AF22-A54C4E6AC64F}" srcOrd="0" destOrd="1" presId="urn:microsoft.com/office/officeart/2005/8/layout/bProcess4"/>
    <dgm:cxn modelId="{46BC1351-8BD9-46AF-8ADA-31A03BFBB821}" type="presOf" srcId="{60176EA3-6982-443E-A57C-DD0AEB6538E8}" destId="{9272231E-9B3B-4DBB-B53C-E9794F3D7B6B}" srcOrd="0" destOrd="0"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FCB4C971-F275-4994-B1DE-38F91B777F7D}" srcId="{2006812E-708E-48D6-8F24-B3FF6FCEDB9E}" destId="{DF1FAA7A-4EB9-438F-81D8-8D61C8639498}" srcOrd="3" destOrd="0" parTransId="{3AA1AFB7-FB1B-44C9-B020-D27E7C5FEF7D}" sibTransId="{31001269-729B-49C0-88E7-1888615AFC36}"/>
    <dgm:cxn modelId="{D5D0B474-771A-406D-9E9C-824827C0B422}" type="presOf" srcId="{20DA69BD-4325-4FC7-80CC-56B64F908DB5}" destId="{3C092C11-66D0-403C-9224-0457A7CB1532}" srcOrd="0" destOrd="0"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63388B85-260C-434F-8777-D48FA002C40C}" srcId="{DF1FAA7A-4EB9-438F-81D8-8D61C8639498}" destId="{1512F572-DEA6-4D5C-8328-C2D08AB6D2F5}" srcOrd="0" destOrd="0" parTransId="{99BBEBF5-3CB5-411E-AE41-39E4DAF52500}" sibTransId="{4E6C1824-ACE6-4221-99BC-8D66674668C5}"/>
    <dgm:cxn modelId="{5471978A-3A60-40DD-9606-0A059342B3A9}" srcId="{E039FEFB-70D0-4342-8244-2A8E3FC6D714}" destId="{B6B361E4-AFBE-4CD0-989D-39F00907D56A}" srcOrd="1" destOrd="0" parTransId="{3A20D51B-BA8C-4A3C-9CB6-D6D634C214B5}" sibTransId="{6CB62B92-EAFC-4FB2-B448-DB3833896D4F}"/>
    <dgm:cxn modelId="{3834CC8D-3B02-428E-80FB-EB918DE9D2F8}" srcId="{2006812E-708E-48D6-8F24-B3FF6FCEDB9E}" destId="{F5844B5B-123A-490E-BFD9-4AF9C1ACADB2}" srcOrd="4" destOrd="0" parTransId="{DB373D5D-1C8D-4775-BB0C-0B1F9CE54CFE}" sibTransId="{60176EA3-6982-443E-A57C-DD0AEB6538E8}"/>
    <dgm:cxn modelId="{1FE49390-0E07-42AB-9208-F3A8CB43A650}" type="presOf" srcId="{8E2245DA-7957-486B-A8FD-77C65AC37040}" destId="{FACB8859-2991-4666-80A0-A49B70ED796A}" srcOrd="0" destOrd="2" presId="urn:microsoft.com/office/officeart/2005/8/layout/bProcess4"/>
    <dgm:cxn modelId="{93237492-14E5-4A7C-A312-9D5ECAE0AC6B}" srcId="{2006812E-708E-48D6-8F24-B3FF6FCEDB9E}" destId="{20DA69BD-4325-4FC7-80CC-56B64F908DB5}" srcOrd="6" destOrd="0" parTransId="{47DFD2ED-F9F0-4B1F-B2AD-DBAEC64274ED}" sibTransId="{8E7C4A8A-A33E-4CA1-AAFD-C632484527D0}"/>
    <dgm:cxn modelId="{187BC496-6E92-4D23-855D-30490590E586}" srcId="{1E5AA988-6C4F-4996-8D13-6F2A49A8CAFA}" destId="{2902A665-606A-49E6-A02C-5DA0FC18B68C}" srcOrd="1" destOrd="0" parTransId="{B7E8614C-F7F4-42DE-BBDE-664C73EAA500}" sibTransId="{92FD61F1-2067-47D4-A51A-337386EF1346}"/>
    <dgm:cxn modelId="{A8EA739D-F94F-4569-AA33-667F0E85F5AB}" type="presOf" srcId="{77B7E363-FAD6-48F6-8479-0792245C7D4B}" destId="{70F1D8EB-8E89-4795-BC52-CCE3AF64353B}" srcOrd="0" destOrd="0" presId="urn:microsoft.com/office/officeart/2005/8/layout/bProcess4"/>
    <dgm:cxn modelId="{7AEDDCA5-497B-448A-82E7-152B960CB71E}" type="presOf" srcId="{68C5C060-5EAD-454B-A985-39518F74887F}" destId="{70F1D8EB-8E89-4795-BC52-CCE3AF64353B}" srcOrd="0" destOrd="2"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AD91F7B2-3FD9-40AA-8A6A-3C7A26B45EFF}" srcId="{77B7E363-FAD6-48F6-8479-0792245C7D4B}" destId="{7EE1107A-130C-476C-9FEE-098E49B49607}" srcOrd="0" destOrd="0" parTransId="{40464C73-EC63-4C31-8FC2-44FAF5312424}" sibTransId="{8A456C33-9230-4FDF-87E2-77819FDF340B}"/>
    <dgm:cxn modelId="{FEDE85BB-F4EC-48DD-BF72-571CC1DA620E}" srcId="{2006812E-708E-48D6-8F24-B3FF6FCEDB9E}" destId="{E039FEFB-70D0-4342-8244-2A8E3FC6D714}" srcOrd="5" destOrd="0" parTransId="{EE3267B8-BF9C-4E8C-9911-F32ACB34D93A}" sibTransId="{C06E35D1-EA3A-4F3E-8E2D-55232B235832}"/>
    <dgm:cxn modelId="{0EA9D9CB-B605-4B64-8A5D-9BD9ADEF2A01}" type="presOf" srcId="{C06E35D1-EA3A-4F3E-8E2D-55232B235832}" destId="{B8FC1F3B-5FE7-4B9C-897B-E6A2D05973EA}" srcOrd="0" destOrd="0"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6FCF3FE7-6346-497E-862D-1D026A889482}" type="presOf" srcId="{31001269-729B-49C0-88E7-1888615AFC36}" destId="{04CAB76A-8CD6-41EB-AA54-9467308C6604}" srcOrd="0" destOrd="0" presId="urn:microsoft.com/office/officeart/2005/8/layout/bProcess4"/>
    <dgm:cxn modelId="{959947ED-5C0E-48F6-9431-E0181B7ED32A}" type="presOf" srcId="{9A7D0AEA-BDF7-4EE7-AE6F-6307B7017BF3}" destId="{E98D2752-EF88-4463-B59A-83C1C33E7F72}" srcOrd="0" destOrd="0"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undertaken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4374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44</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48</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53</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56</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change the dates highlighted in red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2022 license key</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129131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1984494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787628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75758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661347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404389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9.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3">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4">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263608"/>
      </p:ext>
    </p:extLst>
  </p:cSld>
  <p:clrMap bg1="lt1" tx1="dk1" bg2="lt2" tx2="dk2" accent1="accent1" accent2="accent2" accent3="accent3" accent4="accent4" accent5="accent5" accent6="accent6" hlink="hlink" folHlink="folHlink"/>
  <p:sldLayoutIdLst>
    <p:sldLayoutId id="2147493493" r:id="rId1"/>
    <p:sldLayoutId id="214749349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36213"/>
      </p:ext>
    </p:extLst>
  </p:cSld>
  <p:clrMap bg1="lt1" tx1="dk1" bg2="lt2" tx2="dk2" accent1="accent1" accent2="accent2" accent3="accent3" accent4="accent4" accent5="accent5" accent6="accent6" hlink="hlink" folHlink="folHlink"/>
  <p:sldLayoutIdLst>
    <p:sldLayoutId id="2147493496" r:id="rId1"/>
    <p:sldLayoutId id="2147493497"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4114034718"/>
              </p:ext>
            </p:extLst>
          </p:nvPr>
        </p:nvGraphicFramePr>
        <p:xfrm>
          <a:off x="1223628" y="1121269"/>
          <a:ext cx="6683956" cy="32232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3</a:t>
                      </a:r>
                      <a:r>
                        <a:rPr lang="en-US" sz="1200" baseline="30000" dirty="0"/>
                        <a:t>rd</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402905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&amp; Satisfied Customers</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u="sng"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2903445386"/>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3581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 to surge ahead of its competition</a:t>
            </a:r>
            <a:endParaRPr lang="en-SG" dirty="0"/>
          </a:p>
        </p:txBody>
      </p:sp>
    </p:spTree>
    <p:extLst>
      <p:ext uri="{BB962C8B-B14F-4D97-AF65-F5344CB8AC3E}">
        <p14:creationId xmlns:p14="http://schemas.microsoft.com/office/powerpoint/2010/main" val="343821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normAutofit/>
          </a:bodyPr>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nvPr>
        </p:nvGraphicFramePr>
        <p:xfrm>
          <a:off x="949121" y="1170293"/>
          <a:ext cx="7934667" cy="371856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24 Jan–4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7–14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21–28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16 February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38%</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2 Mar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17</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4006651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835022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5" name="Picture 4">
            <a:extLst>
              <a:ext uri="{FF2B5EF4-FFF2-40B4-BE49-F238E27FC236}">
                <a16:creationId xmlns:a16="http://schemas.microsoft.com/office/drawing/2014/main" id="{2D8E1A24-2534-4EA2-9672-7F9871FED354}"/>
              </a:ext>
            </a:extLst>
          </p:cNvPr>
          <p:cNvPicPr>
            <a:picLocks noChangeAspect="1"/>
          </p:cNvPicPr>
          <p:nvPr/>
        </p:nvPicPr>
        <p:blipFill>
          <a:blip r:embed="rId3"/>
          <a:stretch>
            <a:fillRect/>
          </a:stretch>
        </p:blipFill>
        <p:spPr>
          <a:xfrm>
            <a:off x="4127679" y="102905"/>
            <a:ext cx="4058587" cy="4937690"/>
          </a:xfrm>
          <a:prstGeom prst="rect">
            <a:avLst/>
          </a:prstGeom>
        </p:spPr>
      </p:pic>
    </p:spTree>
    <p:extLst>
      <p:ext uri="{BB962C8B-B14F-4D97-AF65-F5344CB8AC3E}">
        <p14:creationId xmlns:p14="http://schemas.microsoft.com/office/powerpoint/2010/main" val="482027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Capture:  </a:t>
            </a:r>
          </a:p>
          <a:p>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build="p"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2022 semester, Tableau Desktop 2021.4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a:t>
            </a:r>
            <a:r>
              <a:rPr lang="en-SG" dirty="0"/>
              <a:t>TC3K-D35F-0AC0-8EE3-AE40 </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27754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err="1"/>
              <a:t>visualisation</a:t>
            </a:r>
            <a:r>
              <a:rPr lang="en-US" sz="1800" dirty="0"/>
              <a:t>?</a:t>
            </a:r>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89" y="883604"/>
            <a:ext cx="3362771" cy="165382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8572" t="10546" r="25078"/>
          <a:stretch/>
        </p:blipFill>
        <p:spPr>
          <a:xfrm>
            <a:off x="7056276" y="-74944"/>
            <a:ext cx="972108" cy="1407123"/>
          </a:xfrm>
          <a:prstGeom prst="rect">
            <a:avLst/>
          </a:prstGeom>
        </p:spPr>
      </p:pic>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093465"/>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ANL252 Python for Business</a:t>
            </a: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ANL488 Business Analytics Project</a:t>
            </a:r>
          </a:p>
          <a:p>
            <a:pPr marL="342900" lvl="1" indent="0">
              <a:buNone/>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p:txBody>
      </p:sp>
      <p:pic>
        <p:nvPicPr>
          <p:cNvPr id="8" name="Picture 7"/>
          <p:cNvPicPr>
            <a:picLocks/>
          </p:cNvPicPr>
          <p:nvPr/>
        </p:nvPicPr>
        <p:blipFill rotWithShape="1">
          <a:blip r:embed="rId5"/>
          <a:srcRect l="4326" t="16511" r="13775" b="5404"/>
          <a:stretch/>
        </p:blipFill>
        <p:spPr>
          <a:xfrm>
            <a:off x="4517995" y="2895786"/>
            <a:ext cx="3384779" cy="168424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12497</TotalTime>
  <Words>5010</Words>
  <Application>Microsoft Office PowerPoint</Application>
  <PresentationFormat>On-screen Show (16:9)</PresentationFormat>
  <Paragraphs>596</Paragraphs>
  <Slides>65</Slides>
  <Notes>22</Notes>
  <HiddenSlides>2</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65</vt:i4>
      </vt:variant>
    </vt:vector>
  </HeadingPairs>
  <TitlesOfParts>
    <vt:vector size="81" baseType="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Wingdings</vt:lpstr>
      <vt:lpstr>Office Theme</vt:lpstr>
      <vt:lpstr>3_Office Theme</vt:lpstr>
      <vt:lpstr>1_Office Theme</vt:lpstr>
      <vt:lpstr>4_Office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SUSS Associate faculty: Dr Munish Kumar</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Munish Kumar</cp:lastModifiedBy>
  <cp:revision>86</cp:revision>
  <dcterms:created xsi:type="dcterms:W3CDTF">2020-01-02T08:25:03Z</dcterms:created>
  <dcterms:modified xsi:type="dcterms:W3CDTF">2022-01-10T03:38:26Z</dcterms:modified>
</cp:coreProperties>
</file>