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434" autoAdjust="0"/>
  </p:normalViewPr>
  <p:slideViewPr>
    <p:cSldViewPr snapToGrid="0">
      <p:cViewPr varScale="1">
        <p:scale>
          <a:sx n="93" d="100"/>
          <a:sy n="93" d="100"/>
        </p:scale>
        <p:origin x="76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81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9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1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0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91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49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12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44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15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0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75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43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4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96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71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17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0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8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6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808251"/>
            <a:ext cx="4092676" cy="1623317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Numpy Advanced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Aggregation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277" y="435846"/>
            <a:ext cx="64960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Aggregation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17" y="1017622"/>
            <a:ext cx="6515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Aggregation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659" y="981665"/>
            <a:ext cx="66865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26439"/>
            <a:ext cx="5416254" cy="31261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Aggregation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635" y="837609"/>
            <a:ext cx="65627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Aggregation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09750" cy="904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33" y="903108"/>
            <a:ext cx="6667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Aggregation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132" y="544530"/>
            <a:ext cx="6600825" cy="43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1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Aggregation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202" y="1304818"/>
            <a:ext cx="6934200" cy="22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Broadcasting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883" y="1185862"/>
            <a:ext cx="64770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Broadcasting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47" y="561438"/>
            <a:ext cx="52959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Broadcasting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202" y="534256"/>
            <a:ext cx="6072027" cy="45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Numpy Advanced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799" y="916222"/>
            <a:ext cx="22383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Broadcasting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348" y="933181"/>
            <a:ext cx="62769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Broadcasting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348" y="933181"/>
            <a:ext cx="62769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Masking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847" y="408765"/>
            <a:ext cx="5656940" cy="461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Masking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93" y="408765"/>
            <a:ext cx="6496050" cy="45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Masking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715" y="1285875"/>
            <a:ext cx="64198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Array Sorting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664" y="503434"/>
            <a:ext cx="6705600" cy="44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Linear Algebra with Numpy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61" y="1176337"/>
            <a:ext cx="58388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Linear Algebra with Numpy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312" y="456880"/>
            <a:ext cx="5590159" cy="2419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294" y="3089262"/>
            <a:ext cx="3863297" cy="18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Universal Functions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08" y="1280038"/>
            <a:ext cx="66103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Universal Functions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426" y="986318"/>
            <a:ext cx="6041904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Universal Functions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96" y="949716"/>
            <a:ext cx="66198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Universal Functions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556" y="669905"/>
            <a:ext cx="6893961" cy="434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Universal Functions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934" y="910332"/>
            <a:ext cx="6858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Universal Functions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495" y="607730"/>
            <a:ext cx="658177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653" y="1689834"/>
            <a:ext cx="6688476" cy="30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Universal Functions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093" y="1128712"/>
            <a:ext cx="3688419" cy="2886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802" y="1131226"/>
            <a:ext cx="330335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On-screen Show (16:9)</PresentationFormat>
  <Paragraphs>53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Numpy Advanced</vt:lpstr>
      <vt:lpstr>Numpy Advanced</vt:lpstr>
      <vt:lpstr>Universal Functions</vt:lpstr>
      <vt:lpstr>Universal Functions</vt:lpstr>
      <vt:lpstr>Universal Functions</vt:lpstr>
      <vt:lpstr>Universal Functions</vt:lpstr>
      <vt:lpstr>Universal Functions</vt:lpstr>
      <vt:lpstr>Universal Functions</vt:lpstr>
      <vt:lpstr>Universal Functions</vt:lpstr>
      <vt:lpstr>Aggregation</vt:lpstr>
      <vt:lpstr>Aggregation</vt:lpstr>
      <vt:lpstr>Aggregation</vt:lpstr>
      <vt:lpstr>Aggregation</vt:lpstr>
      <vt:lpstr>Aggregation</vt:lpstr>
      <vt:lpstr>Aggregation</vt:lpstr>
      <vt:lpstr>Aggregation</vt:lpstr>
      <vt:lpstr>Broadcasting</vt:lpstr>
      <vt:lpstr>Broadcasting</vt:lpstr>
      <vt:lpstr>Broadcasting</vt:lpstr>
      <vt:lpstr>Broadcasting</vt:lpstr>
      <vt:lpstr>Broadcasting</vt:lpstr>
      <vt:lpstr>Masking</vt:lpstr>
      <vt:lpstr>Masking</vt:lpstr>
      <vt:lpstr>Masking</vt:lpstr>
      <vt:lpstr>Array Sorting</vt:lpstr>
      <vt:lpstr>Linear Algebra with Numpy</vt:lpstr>
      <vt:lpstr>Linear Algebra with Numpy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2023-06-26T12:56:14Z</dcterms:modified>
</cp:coreProperties>
</file>