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8251"/>
            <a:ext cx="4092676" cy="1623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Indexing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32" y="1006062"/>
            <a:ext cx="6743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Indexing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8" y="1206198"/>
            <a:ext cx="5448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Slicing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51" y="1057865"/>
            <a:ext cx="6524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6439"/>
            <a:ext cx="5416254" cy="31261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Slicing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14" y="369871"/>
            <a:ext cx="5591175" cy="46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Slicing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420" y="534255"/>
            <a:ext cx="657225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Concatenation and Splitting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63" y="1639911"/>
            <a:ext cx="6734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Array Concatenation and Splitting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544529"/>
            <a:ext cx="4562475" cy="44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Concatenation and Splitting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22" y="1398892"/>
            <a:ext cx="6562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Concatenation and Splitting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92" y="517558"/>
            <a:ext cx="4876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Concatenation and Splitting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285875"/>
            <a:ext cx="3752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Numpy Basics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132" y="937892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Dimensions of Numpy Array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81" y="802559"/>
            <a:ext cx="6781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Numpy One Dimensional Array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22" y="565079"/>
            <a:ext cx="6505575" cy="44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Two Dimensional Array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82" y="1414462"/>
            <a:ext cx="6677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Creating Arrays using built-in routines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54" y="559671"/>
            <a:ext cx="6553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Numpy Attributes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67" y="1082425"/>
            <a:ext cx="5829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Numpy Attributes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34" y="449708"/>
            <a:ext cx="6381750" cy="45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Array Indexing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06" y="559671"/>
            <a:ext cx="5029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37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Numpy</vt:lpstr>
      <vt:lpstr>Numpy Basics</vt:lpstr>
      <vt:lpstr>Dimensions of Numpy Array</vt:lpstr>
      <vt:lpstr>Numpy One Dimensional Array</vt:lpstr>
      <vt:lpstr>Two Dimensional Array</vt:lpstr>
      <vt:lpstr>Creating Arrays using built-in routines</vt:lpstr>
      <vt:lpstr>Numpy Attributes</vt:lpstr>
      <vt:lpstr>Numpy Attributes</vt:lpstr>
      <vt:lpstr>Array Indexing</vt:lpstr>
      <vt:lpstr>Array Indexing</vt:lpstr>
      <vt:lpstr>Array Indexing</vt:lpstr>
      <vt:lpstr>Array Slicing</vt:lpstr>
      <vt:lpstr>Array Slicing</vt:lpstr>
      <vt:lpstr>Array Slicing</vt:lpstr>
      <vt:lpstr>Array Concatenation and Splitting</vt:lpstr>
      <vt:lpstr>Array Concatenation and Splitting</vt:lpstr>
      <vt:lpstr>Array Concatenation and Splitting</vt:lpstr>
      <vt:lpstr>Array Concatenation and Splitting</vt:lpstr>
      <vt:lpstr>Array Concatenation and Splitting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2023-06-26T12:58:17Z</dcterms:modified>
</cp:coreProperties>
</file>