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76" r:id="rId22"/>
    <p:sldId id="277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7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8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9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1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0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91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49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2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44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15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2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94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1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55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39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9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1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9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9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1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9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71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814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17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808251"/>
            <a:ext cx="4092676" cy="162331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Matrix Algebra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Matrices: Addition &amp; Subtraction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30" y="1214652"/>
            <a:ext cx="7039969" cy="23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Matrix Multiplication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918659"/>
            <a:ext cx="7334182" cy="841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2085974"/>
            <a:ext cx="3910794" cy="1462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547" y="3671248"/>
            <a:ext cx="5238393" cy="10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Matrix Multiplication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310" y="599786"/>
            <a:ext cx="4562475" cy="1570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383" y="2369737"/>
            <a:ext cx="2661811" cy="2270502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290061"/>
              </p:ext>
            </p:extLst>
          </p:nvPr>
        </p:nvGraphicFramePr>
        <p:xfrm>
          <a:off x="5333507" y="2412032"/>
          <a:ext cx="3171825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6" imgW="3171960" imgH="2257560" progId="Paint.Picture">
                  <p:embed/>
                </p:oleObj>
              </mc:Choice>
              <mc:Fallback>
                <p:oleObj name="Bitmap Image" r:id="rId6" imgW="3171960" imgH="2257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3507" y="2412032"/>
                        <a:ext cx="3171825" cy="225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8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Matrix Multiplication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310" y="599786"/>
            <a:ext cx="4562475" cy="1570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383" y="2369737"/>
            <a:ext cx="2661811" cy="2270502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33507" y="2412032"/>
          <a:ext cx="3171825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Bitmap Image" r:id="rId6" imgW="3171960" imgH="2257560" progId="Paint.Picture">
                  <p:embed/>
                </p:oleObj>
              </mc:Choice>
              <mc:Fallback>
                <p:oleObj name="Bitmap Image" r:id="rId6" imgW="3171960" imgH="2257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3507" y="2412032"/>
                        <a:ext cx="3171825" cy="225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3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Matrix Multiplication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29" y="1187355"/>
            <a:ext cx="5991368" cy="20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Singular Matrix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106" y="668740"/>
            <a:ext cx="6578079" cy="41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Square Matrix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278" y="1828800"/>
            <a:ext cx="7178722" cy="10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Identity Matrix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81" y="449708"/>
            <a:ext cx="6796443" cy="45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Determinant of a matrix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695" y="653751"/>
            <a:ext cx="5981700" cy="178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858" y="2743521"/>
            <a:ext cx="25336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Determinant of a  3x3 matrix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266" y="438150"/>
            <a:ext cx="5489183" cy="2644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49" y="3223409"/>
            <a:ext cx="5567523" cy="15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What is matrix ?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51" y="471487"/>
            <a:ext cx="7062973" cy="451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Inverse of a matrix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887" y="597503"/>
            <a:ext cx="51530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Inverse of a matrix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12" y="904875"/>
            <a:ext cx="6887925" cy="31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7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Inverse of a matrix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30" y="522021"/>
            <a:ext cx="6868520" cy="2289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442" y="2948982"/>
            <a:ext cx="3590925" cy="122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Inverse of a matrix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30" y="522021"/>
            <a:ext cx="6868520" cy="2289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442" y="2948982"/>
            <a:ext cx="3590925" cy="122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Eigen Vectors and Eigen Values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57" y="494494"/>
            <a:ext cx="61912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Eigen Vectors and Eigen Values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678" y="560901"/>
            <a:ext cx="61245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Eigen Vectors and Eigen Values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57" y="1221071"/>
            <a:ext cx="62769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Eigen Vectors and Eigen Values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31" y="408765"/>
            <a:ext cx="6153150" cy="459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Eigen Vectors and Eigen Values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90" y="482885"/>
            <a:ext cx="6925210" cy="45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Eigen Vectors and Eigen Values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461" y="1037690"/>
            <a:ext cx="6883364" cy="27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Matrices in Data Science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30" y="557212"/>
            <a:ext cx="6931113" cy="43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Eigen Vectors and Eigen Values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16" y="503433"/>
            <a:ext cx="7025971" cy="45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D</a:t>
            </a:r>
            <a:r>
              <a:rPr lang="en-US" sz="2000" dirty="0" smtClean="0"/>
              <a:t>iagonal Matrix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38" y="832208"/>
            <a:ext cx="7033249" cy="29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Transpose Matrix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15" y="600074"/>
            <a:ext cx="7002159" cy="435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Transpose Matrix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186" y="904875"/>
            <a:ext cx="6807913" cy="30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Transpose Matrix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186" y="904875"/>
            <a:ext cx="6807913" cy="30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Variance-Covariance Matrix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64" y="942974"/>
            <a:ext cx="6924675" cy="35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16316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Variance-Covariance Matrix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653" y="1099335"/>
            <a:ext cx="6739847" cy="23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Vectors : the array view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69" y="781050"/>
            <a:ext cx="6769290" cy="41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err="1" smtClean="0"/>
              <a:t>Metrices</a:t>
            </a:r>
            <a:r>
              <a:rPr lang="en-US" sz="2000" dirty="0" smtClean="0"/>
              <a:t> : the array view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925" y="750628"/>
            <a:ext cx="6960360" cy="37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Matrices:  Notation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333" y="1071562"/>
            <a:ext cx="6943441" cy="34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Matrices: Addition &amp; Subtraction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30" y="571499"/>
            <a:ext cx="7055892" cy="43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Matrices: Addition &amp; Subtraction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925" y="904875"/>
            <a:ext cx="6950762" cy="344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Matrices: Addition &amp; Subtraction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30" y="1214652"/>
            <a:ext cx="7039969" cy="23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On-screen Show (16:9)</PresentationFormat>
  <Paragraphs>71</Paragraphs>
  <Slides>36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Office Theme</vt:lpstr>
      <vt:lpstr>Bitmap Image</vt:lpstr>
      <vt:lpstr>Matrix Algebra</vt:lpstr>
      <vt:lpstr>What is matrix ?</vt:lpstr>
      <vt:lpstr>Matrices in Data Science</vt:lpstr>
      <vt:lpstr>Vectors : the array view</vt:lpstr>
      <vt:lpstr>Metrices : the array view</vt:lpstr>
      <vt:lpstr>Matrices:  Notation</vt:lpstr>
      <vt:lpstr>Matrices: Addition &amp; Subtraction</vt:lpstr>
      <vt:lpstr>Matrices: Addition &amp; Subtraction</vt:lpstr>
      <vt:lpstr>Matrices: Addition &amp; Subtraction</vt:lpstr>
      <vt:lpstr>Matrices: Addition &amp; Subtraction</vt:lpstr>
      <vt:lpstr>Matrix Multiplication</vt:lpstr>
      <vt:lpstr>Matrix Multiplication</vt:lpstr>
      <vt:lpstr>Matrix Multiplication</vt:lpstr>
      <vt:lpstr>Matrix Multiplication</vt:lpstr>
      <vt:lpstr>Singular Matrix</vt:lpstr>
      <vt:lpstr>Square Matrix</vt:lpstr>
      <vt:lpstr>Identity Matrix</vt:lpstr>
      <vt:lpstr>Determinant of a matrix</vt:lpstr>
      <vt:lpstr>Determinant of a  3x3 matrix</vt:lpstr>
      <vt:lpstr>Inverse of a matrix</vt:lpstr>
      <vt:lpstr>Inverse of a matrix</vt:lpstr>
      <vt:lpstr>Inverse of a matrix</vt:lpstr>
      <vt:lpstr>Inverse of a matrix</vt:lpstr>
      <vt:lpstr>Eigen Vectors and Eigen Values</vt:lpstr>
      <vt:lpstr>Eigen Vectors and Eigen Values</vt:lpstr>
      <vt:lpstr>Eigen Vectors and Eigen Values</vt:lpstr>
      <vt:lpstr>Eigen Vectors and Eigen Values</vt:lpstr>
      <vt:lpstr>Eigen Vectors and Eigen Values</vt:lpstr>
      <vt:lpstr>Eigen Vectors and Eigen Values</vt:lpstr>
      <vt:lpstr>Eigen Vectors and Eigen Values</vt:lpstr>
      <vt:lpstr>Diagonal Matrix</vt:lpstr>
      <vt:lpstr>Transpose Matrix</vt:lpstr>
      <vt:lpstr>Transpose Matrix</vt:lpstr>
      <vt:lpstr>Transpose Matrix</vt:lpstr>
      <vt:lpstr>Variance-Covariance Matrix</vt:lpstr>
      <vt:lpstr>Variance-Covariance Matrix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2023-06-26T13:03:12Z</dcterms:modified>
</cp:coreProperties>
</file>