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348" r:id="rId4"/>
    <p:sldId id="349" r:id="rId5"/>
    <p:sldId id="350" r:id="rId6"/>
    <p:sldId id="35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1867" autoAdjust="0"/>
  </p:normalViewPr>
  <p:slideViewPr>
    <p:cSldViewPr snapToGrid="0">
      <p:cViewPr varScale="1">
        <p:scale>
          <a:sx n="80" d="100"/>
          <a:sy n="80" d="100"/>
        </p:scale>
        <p:origin x="11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08251"/>
            <a:ext cx="4092676" cy="162331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Python File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Working of open() function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19" y="581891"/>
            <a:ext cx="6362700" cy="43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File Handling in Python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4875"/>
            <a:ext cx="9144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Reading File 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660692"/>
            <a:ext cx="482917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41" y="2247774"/>
            <a:ext cx="3286125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403" y="3404444"/>
            <a:ext cx="4352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Creating and writing to a file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82" y="691613"/>
            <a:ext cx="4524375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05" y="2021775"/>
            <a:ext cx="3371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Using with() and split() functions in file handling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58" y="753526"/>
            <a:ext cx="29146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30" y="2131250"/>
            <a:ext cx="436245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628" y="3351250"/>
            <a:ext cx="36099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File Handling</vt:lpstr>
      <vt:lpstr>Working of open() function </vt:lpstr>
      <vt:lpstr>File Handling in Python  </vt:lpstr>
      <vt:lpstr>Reading File  </vt:lpstr>
      <vt:lpstr>Creating and writing to a file </vt:lpstr>
      <vt:lpstr>Using with() and split() functions in file handling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2023-06-26T13:10:45Z</dcterms:modified>
</cp:coreProperties>
</file>