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321" r:id="rId4"/>
    <p:sldId id="322" r:id="rId5"/>
    <p:sldId id="323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288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283" r:id="rId24"/>
    <p:sldId id="342" r:id="rId25"/>
    <p:sldId id="343" r:id="rId26"/>
    <p:sldId id="344" r:id="rId27"/>
    <p:sldId id="345" r:id="rId28"/>
    <p:sldId id="346" r:id="rId29"/>
    <p:sldId id="347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81867" autoAdjust="0"/>
  </p:normalViewPr>
  <p:slideViewPr>
    <p:cSldViewPr snapToGrid="0">
      <p:cViewPr varScale="1">
        <p:scale>
          <a:sx n="80" d="100"/>
          <a:sy n="80" d="100"/>
        </p:scale>
        <p:origin x="112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1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808251"/>
            <a:ext cx="4092676" cy="1623317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Important Python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The min() function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62" y="938152"/>
            <a:ext cx="6278150" cy="30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The min() function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024609"/>
            <a:ext cx="4160508" cy="885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698" y="1390837"/>
            <a:ext cx="381000" cy="39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162" y="2147941"/>
            <a:ext cx="2914650" cy="19134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820" y="2812965"/>
            <a:ext cx="4762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The reduce() function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06" y="917369"/>
            <a:ext cx="6482381" cy="33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The reduce() function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73" y="751485"/>
            <a:ext cx="4933950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645" y="3546517"/>
            <a:ext cx="36861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The reduce() function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570016"/>
            <a:ext cx="4859173" cy="4416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901" y="1496723"/>
            <a:ext cx="3308639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244549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R</a:t>
            </a:r>
            <a:r>
              <a:rPr lang="en-US" sz="2000" dirty="0" smtClean="0"/>
              <a:t>eplace Function in Python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528" y="785193"/>
            <a:ext cx="62769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8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244549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R</a:t>
            </a:r>
            <a:r>
              <a:rPr lang="en-US" sz="2000" dirty="0" smtClean="0"/>
              <a:t>eplace Function in Python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41" y="790762"/>
            <a:ext cx="4095750" cy="1590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125" y="981876"/>
            <a:ext cx="1485900" cy="73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283" y="2519300"/>
            <a:ext cx="3581400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876" y="3026041"/>
            <a:ext cx="31051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244549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R</a:t>
            </a:r>
            <a:r>
              <a:rPr lang="en-US" sz="2000" dirty="0" smtClean="0"/>
              <a:t>eplace Function in Python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5" y="1341912"/>
            <a:ext cx="6709558" cy="225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244549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R</a:t>
            </a:r>
            <a:r>
              <a:rPr lang="en-US" sz="2000" dirty="0" smtClean="0"/>
              <a:t>eplace Function in Python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58" y="1073541"/>
            <a:ext cx="1752600" cy="1476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555" y="1266327"/>
            <a:ext cx="647700" cy="116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435" y="2845005"/>
            <a:ext cx="3076575" cy="173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330" y="3582387"/>
            <a:ext cx="6286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244549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Sorted Function in Python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58" y="2019300"/>
            <a:ext cx="6358742" cy="138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9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Join Function 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09" y="449710"/>
            <a:ext cx="4315284" cy="45849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361" y="3015067"/>
            <a:ext cx="2476500" cy="170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244549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Sorted Function in Python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342" y="1615600"/>
            <a:ext cx="59436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244549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Sorted Function in Python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342" y="1389969"/>
            <a:ext cx="59436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244549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Sorted Function in Python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97" y="978230"/>
            <a:ext cx="4185247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368" y="2826327"/>
            <a:ext cx="4886822" cy="172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244549"/>
            <a:ext cx="5416254" cy="62875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Split method in Python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23" y="914029"/>
            <a:ext cx="6267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03337" y="244549"/>
            <a:ext cx="5416254" cy="62875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Split method in Python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473" y="1011363"/>
            <a:ext cx="2238375" cy="3762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54" y="2555174"/>
            <a:ext cx="3390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03337" y="244549"/>
            <a:ext cx="5416254" cy="62875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Zip function in Python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930" y="1352550"/>
            <a:ext cx="6494132" cy="329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03337" y="244549"/>
            <a:ext cx="5416254" cy="62875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Enumerate function in Python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03" y="1066799"/>
            <a:ext cx="6427333" cy="36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03337" y="244549"/>
            <a:ext cx="5416254" cy="628754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isinstance</a:t>
            </a:r>
            <a:r>
              <a:rPr lang="en-US" sz="2000" dirty="0" smtClean="0"/>
              <a:t> function in Python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1008719"/>
            <a:ext cx="6341608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03337" y="244549"/>
            <a:ext cx="5416254" cy="62875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Round function in Python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04" y="1443037"/>
            <a:ext cx="6415458" cy="3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03337" y="244549"/>
            <a:ext cx="5416254" cy="62875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String format function in Python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701" y="865725"/>
            <a:ext cx="4219575" cy="239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701" y="3256501"/>
            <a:ext cx="4678568" cy="153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Append Function of List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513" y="789488"/>
            <a:ext cx="3048000" cy="4181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536" y="2658449"/>
            <a:ext cx="25908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6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Appending a List to a List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71" y="993925"/>
            <a:ext cx="3569465" cy="3486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072" y="1879465"/>
            <a:ext cx="3089254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eval</a:t>
            </a:r>
            <a:r>
              <a:rPr lang="en-US" sz="2000" dirty="0" smtClean="0"/>
              <a:t>() function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936" y="2114550"/>
            <a:ext cx="2038350" cy="12455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139" y="2191728"/>
            <a:ext cx="762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154" y="826265"/>
            <a:ext cx="6510969" cy="28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019" y="1252768"/>
            <a:ext cx="6586193" cy="25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The max() function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525" y="762000"/>
            <a:ext cx="6092328" cy="39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5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57260"/>
            <a:ext cx="5416254" cy="392449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The max() function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51" y="666980"/>
            <a:ext cx="2714625" cy="11368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977" y="1279565"/>
            <a:ext cx="561975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102" y="2057086"/>
            <a:ext cx="2474663" cy="1314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566" y="2357437"/>
            <a:ext cx="571500" cy="428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9102" y="3371161"/>
            <a:ext cx="2469270" cy="1604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8112" y="3962957"/>
            <a:ext cx="6953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On-screen Show (16:9)</PresentationFormat>
  <Paragraphs>28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Important Python Functions</vt:lpstr>
      <vt:lpstr>Join Function </vt:lpstr>
      <vt:lpstr>Append Function of List </vt:lpstr>
      <vt:lpstr>Appending a List to a List </vt:lpstr>
      <vt:lpstr>The eval() function </vt:lpstr>
      <vt:lpstr>PowerPoint Presentation</vt:lpstr>
      <vt:lpstr>PowerPoint Presentation</vt:lpstr>
      <vt:lpstr>The max() function </vt:lpstr>
      <vt:lpstr>The max() function </vt:lpstr>
      <vt:lpstr>The min() function </vt:lpstr>
      <vt:lpstr>The min() function </vt:lpstr>
      <vt:lpstr>The reduce() function </vt:lpstr>
      <vt:lpstr>The reduce() function </vt:lpstr>
      <vt:lpstr>The reduce() function </vt:lpstr>
      <vt:lpstr>Replace Function in Python</vt:lpstr>
      <vt:lpstr>Replace Function in Python</vt:lpstr>
      <vt:lpstr>Replace Function in Python</vt:lpstr>
      <vt:lpstr>Replace Function in Python</vt:lpstr>
      <vt:lpstr>Sorted Function in Python</vt:lpstr>
      <vt:lpstr>Sorted Function in Python</vt:lpstr>
      <vt:lpstr>Sorted Function in Python</vt:lpstr>
      <vt:lpstr>Sorted Function in Python</vt:lpstr>
      <vt:lpstr>Split method in Python </vt:lpstr>
      <vt:lpstr>Split method in Python </vt:lpstr>
      <vt:lpstr>Zip function in Python </vt:lpstr>
      <vt:lpstr>Enumerate function in Python </vt:lpstr>
      <vt:lpstr>isinstance function in Python </vt:lpstr>
      <vt:lpstr>Round function in Python </vt:lpstr>
      <vt:lpstr>String format function in Python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2023-06-26T13:12:33Z</dcterms:modified>
</cp:coreProperties>
</file>