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334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488" y="2629053"/>
            <a:ext cx="8610600" cy="1869441"/>
          </a:xfrm>
          <a:prstGeom prst="rect"/>
          <a:noFill/>
        </p:spPr>
        <p:txBody>
          <a:bodyPr rtlCol="0" wrap="square">
            <a:spAutoFit/>
          </a:bodyPr>
          <a:p>
            <a:r>
              <a:rPr dirty="0" sz="2400" lang="en-US"/>
              <a:t>STUDENT NAME</a:t>
            </a:r>
            <a:r>
              <a:rPr dirty="0" sz="2400" lang="en-IN"/>
              <a:t>:</a:t>
            </a:r>
            <a:r>
              <a:rPr altLang="en-IN" dirty="0" sz="2400" lang="en-GB"/>
              <a:t> </a:t>
            </a:r>
            <a:r>
              <a:rPr altLang="en-IN" dirty="0" sz="2400" lang="en-US"/>
              <a:t> </a:t>
            </a:r>
            <a:r>
              <a:rPr altLang="en-IN" dirty="0" sz="2400" lang="en-US"/>
              <a:t> </a:t>
            </a:r>
            <a:r>
              <a:rPr altLang="en-IN" dirty="0" sz="2400" lang="en-US"/>
              <a:t>M</a:t>
            </a:r>
            <a:r>
              <a:rPr altLang="en-IN" dirty="0" sz="2400" lang="en-US"/>
              <a:t>U</a:t>
            </a:r>
            <a:r>
              <a:rPr altLang="en-IN" dirty="0" sz="2400" lang="en-US"/>
              <a:t>N</a:t>
            </a:r>
            <a:r>
              <a:rPr altLang="en-IN" dirty="0" sz="2400" lang="en-US"/>
              <a:t>I</a:t>
            </a:r>
            <a:r>
              <a:rPr altLang="en-IN" dirty="0" sz="2400" lang="en-US"/>
              <a:t>S</a:t>
            </a:r>
            <a:r>
              <a:rPr altLang="en-IN" dirty="0" sz="2400" lang="en-US"/>
              <a:t>H</a:t>
            </a:r>
            <a:r>
              <a:rPr altLang="en-IN" dirty="0" sz="2400" lang="en-US"/>
              <a:t>W</a:t>
            </a:r>
            <a:r>
              <a:rPr altLang="en-IN" dirty="0" sz="2400" lang="en-US"/>
              <a:t>A</a:t>
            </a:r>
            <a:r>
              <a:rPr altLang="en-IN" dirty="0" sz="2400" lang="en-US"/>
              <a:t>R</a:t>
            </a:r>
            <a:r>
              <a:rPr altLang="en-IN" dirty="0" sz="2400" lang="en-US"/>
              <a:t>A</a:t>
            </a:r>
            <a:r>
              <a:rPr altLang="en-IN" dirty="0" sz="2400" lang="en-US"/>
              <a:t>N</a:t>
            </a:r>
            <a:r>
              <a:rPr altLang="en-IN" dirty="0" sz="2400" lang="en-US"/>
              <a:t> </a:t>
            </a:r>
            <a:r>
              <a:rPr altLang="en-IN" dirty="0" sz="2400" lang="en-US"/>
              <a:t>J</a:t>
            </a:r>
            <a:endParaRPr dirty="0" sz="2400" lang="en-US"/>
          </a:p>
          <a:p>
            <a:r>
              <a:rPr dirty="0" sz="2400" lang="en-US"/>
              <a:t>REGISTER NO: </a:t>
            </a:r>
            <a:r>
              <a:rPr dirty="0" sz="2400" lang="en-IN"/>
              <a:t> </a:t>
            </a:r>
            <a:r>
              <a:rPr altLang="en-IN" dirty="0" sz="2400" lang="en-GB"/>
              <a:t>      3122194</a:t>
            </a:r>
            <a:r>
              <a:rPr altLang="en-IN" dirty="0" sz="2400" lang="en-US"/>
              <a:t>1</a:t>
            </a:r>
            <a:r>
              <a:rPr altLang="en-IN" dirty="0" sz="2400" lang="en-US"/>
              <a:t>5</a:t>
            </a:r>
            <a:endParaRPr dirty="0" sz="2400" lang="en-US"/>
          </a:p>
          <a:p>
            <a:r>
              <a:rPr dirty="0" sz="2400" lang="en-US"/>
              <a:t>DEPARTMENT: </a:t>
            </a:r>
            <a:r>
              <a:rPr altLang="en-US" dirty="0" sz="2400" lang="en-GB"/>
              <a:t>      </a:t>
            </a:r>
            <a:r>
              <a:rPr altLang="en-GB" dirty="0" sz="2400" lang="en-US"/>
              <a:t> </a:t>
            </a:r>
            <a:r>
              <a:rPr altLang="en-US" dirty="0" sz="2400" lang="en-GB"/>
              <a:t>III B.COM GENERAL </a:t>
            </a:r>
            <a:endParaRPr dirty="0" sz="2400" lang="en-US"/>
          </a:p>
          <a:p>
            <a:r>
              <a:rPr dirty="0" sz="2400" lang="en-US"/>
              <a:t>COLLEGE:</a:t>
            </a:r>
            <a:r>
              <a:rPr altLang="en-US" dirty="0" sz="2400" lang="en-GB"/>
              <a:t>               </a:t>
            </a:r>
            <a:r>
              <a:rPr altLang="en-GB" dirty="0" sz="2400" lang="en-US"/>
              <a:t> </a:t>
            </a:r>
            <a:r>
              <a:rPr altLang="en-US" dirty="0" sz="2400" lang="en-GB"/>
              <a:t>S.A. COLLEGE OF ARTS &amp; SCIENCE</a:t>
            </a:r>
            <a:r>
              <a:rPr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endParaRPr dirty="0" lang="en-US"/>
          </a:p>
          <a:p>
            <a:pPr indent="-285750" marL="285750">
              <a:buFont typeface="Wingdings" panose="05000000000000000000" pitchFamily="2" charset="2"/>
              <a:buChar char="Ø"/>
            </a:pPr>
            <a:r>
              <a:rPr dirty="0" lang="en-US"/>
              <a:t>Drafted the data from the </a:t>
            </a:r>
            <a:r>
              <a:rPr dirty="0" lang="en-US" err="1"/>
              <a:t>edunet</a:t>
            </a:r>
            <a:r>
              <a:rPr dirty="0" lang="en-US"/>
              <a:t> dataset.</a:t>
            </a:r>
            <a:endParaRPr dirty="0" lang="en-US"/>
          </a:p>
          <a:p>
            <a:r>
              <a:rPr dirty="0" lang="en-US"/>
              <a:t>FEATURE COLLECTION:</a:t>
            </a:r>
            <a:endParaRPr dirty="0" lang="en-US"/>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endParaRPr dirty="0" lang="en-US"/>
          </a:p>
          <a:p>
            <a:pPr indent="-285750" marL="285750">
              <a:buFont typeface="Wingdings" panose="05000000000000000000" pitchFamily="2" charset="2"/>
              <a:buChar char="Ø"/>
            </a:pPr>
            <a:r>
              <a:rPr dirty="0" lang="en-US"/>
              <a:t>Exceeds</a:t>
            </a:r>
            <a:endParaRPr dirty="0" lang="en-US"/>
          </a:p>
          <a:p>
            <a:pPr indent="-285750" marL="285750">
              <a:buFont typeface="Wingdings" panose="05000000000000000000" pitchFamily="2" charset="2"/>
              <a:buChar char="Ø"/>
            </a:pPr>
            <a:r>
              <a:rPr dirty="0" lang="en-US"/>
              <a:t>Fully meets</a:t>
            </a:r>
            <a:endParaRPr dirty="0" lang="en-US"/>
          </a:p>
          <a:p>
            <a:pPr indent="-285750" marL="285750">
              <a:buFont typeface="Wingdings" panose="05000000000000000000" pitchFamily="2" charset="2"/>
              <a:buChar char="Ø"/>
            </a:pPr>
            <a:r>
              <a:rPr dirty="0" lang="en-US"/>
              <a:t>Needs improvements</a:t>
            </a:r>
            <a:endParaRPr dirty="0" lang="en-US"/>
          </a:p>
          <a:p>
            <a:pPr indent="-285750" marL="285750">
              <a:buFont typeface="Wingdings" panose="05000000000000000000" pitchFamily="2" charset="2"/>
              <a:buChar char="Ø"/>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4400" lang="en-US">
              <a:solidFill>
                <a:srgbClr val="0F0F0F"/>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endParaRPr dirty="0" lang="en-IN"/>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endParaRPr dirty="0" lang="en-US"/>
          </a:p>
          <a:p>
            <a:pPr indent="-285750" marL="285750">
              <a:buFont typeface="Wingdings" panose="05000000000000000000" pitchFamily="2" charset="2"/>
              <a:buChar char="Ø"/>
            </a:pPr>
            <a:r>
              <a:rPr dirty="0" lang="en-US"/>
              <a:t> HR Professionals</a:t>
            </a:r>
            <a:endParaRPr dirty="0" lang="en-US"/>
          </a:p>
          <a:p>
            <a:pPr indent="-285750" marL="285750">
              <a:buFont typeface="Wingdings" panose="05000000000000000000" pitchFamily="2" charset="2"/>
              <a:buChar char="Ø"/>
            </a:pPr>
            <a:r>
              <a:rPr dirty="0" lang="en-US"/>
              <a:t> Executives</a:t>
            </a:r>
            <a:endParaRPr dirty="0" lang="en-US"/>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endParaRPr dirty="0" sz="1800" lang="en-US"/>
          </a:p>
          <a:p>
            <a:r>
              <a:rPr dirty="0" sz="1800" lang="en-US"/>
              <a:t>  </a:t>
            </a:r>
            <a:endParaRPr dirty="0" sz="1800" lang="en-US"/>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endParaRPr dirty="0" lang="en-US"/>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Sachin</cp:lastModifiedBy>
  <dcterms:created xsi:type="dcterms:W3CDTF">2024-03-28T06:07:00Z</dcterms:created>
  <dcterms:modified xsi:type="dcterms:W3CDTF">2024-09-08T08:22:26Z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914DA1A2CFC642D3A5703FCB0028B935_13</vt:lpwstr>
  </property>
  <property fmtid="{D5CDD505-2E9C-101B-9397-08002B2CF9AE}" pid="5" name="KSOProductBuildVer">
    <vt:lpwstr>1033-12.2.0.17562</vt:lpwstr>
  </property>
</Properties>
</file>