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B129-627E-7C9A-73EC-73F95C03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8DE12-A72D-F003-3B89-302F6B42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4EF4-A73C-8EAD-F942-2C23EFA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6596-BFF0-FB90-A445-30D5440A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BBE2-85D4-385C-5F9C-5E65E36C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1A6-33C7-ED1A-849C-2DE640E9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15AF-9E12-B61E-0FC4-335DA1F4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5C18-2D33-2DEB-F34C-D498128F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8A53-CDAD-600D-F7A0-2B67C44C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9FDF-F7F1-3175-D8B2-CCF85586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0A4D8-607E-6A82-1992-BF01C2B0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D8EB-9BC7-5581-368E-78067CE4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64B7-561F-09D0-07B8-1779C1E3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215B-2324-7F89-9A97-9FD88ABC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B596-A2EB-C926-180A-E59621AF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E3-6C0B-07E5-0192-BDDF77E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8D41-1CEB-C34C-3047-B9DF9538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0A1C-615C-ED7B-5DA5-5DF1F34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057C-4F58-1F2D-6580-1ECD5E6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BFA3-831B-408F-DE6C-3A75D611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338D-87F7-AF7E-11A0-598AE6D9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3675-BCAE-7E96-A1DA-219C2994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B5CE-1443-2FEC-C5F0-B1F5C11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ACEC-8965-EB69-75C4-5A0774F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54CC-BC2F-7F46-9D4F-2BB64402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44B0-2C07-DFE5-DE0F-350A471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AD5C-9375-8319-4D89-12E327833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B85A7-4EF7-7B1D-78AE-1552E044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496F-85B4-34F9-6106-9FEF9BA3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BC22-F2A9-55B0-EEAC-989D53C3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682D-62C5-AFB4-5B3E-E5A6CE5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769C-8A52-3D2C-58FE-B2A70352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D654D-6F06-63B9-5FEF-76775140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6B2F-57D5-5493-7BCB-816A8D711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D014A-3D4B-2FF6-764F-0C641820E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6C996-6E5F-877F-EDD3-58DC872DA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A61E5-E8FE-85D8-61BC-801C67F0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522C8-EC52-925C-F9AC-603D824D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61A0A-F127-E108-20D4-301AE41D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C3C3-421B-98F8-CDB1-00C5D52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B38EC-5BEF-1D1A-D438-4B0AD5BD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085E-A284-B964-1D0D-E0FB9165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6980-BE42-4495-22AE-4EB1522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9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584E2-B550-296C-EB51-00EFD783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44632-226E-5588-0400-BD87DE42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E9B5-37AA-9ADC-620A-9C551E02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E499-394A-866E-5BE8-7D45EF18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10F9-5670-8EB7-33AB-0956D935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AFDA6-1CB8-E30A-43CE-EADC5FEA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B359-832E-5FEF-0756-1EB9A7E8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1FD35-DEC4-6E0B-EEC5-A619457D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6A83-AFBB-E735-E3F7-17B0C39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037A-08F1-096F-24A0-F5296F7D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24952-3ADF-91B2-E8A6-A0B42804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6AC3-4A78-6CB1-DF3F-B9625E1B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5C78-B4DD-681A-1F12-C526CCEC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32B7-C5F0-7DDA-DDB1-3AA6B0F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0474-1686-C58F-FF4B-C48546D4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5C22A-864E-BC0F-5357-98DC455A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349E-45BE-E633-7DF9-C370F4C8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AFB0-FF38-CF22-1FB0-B8B6B54C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171C-9593-45DC-81A1-F310CE3D40D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48EF-CBDA-A8C1-4E5E-F154AD8C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98B4-718C-C0E8-19BD-0ADC98EC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3529-81C4-4A08-974C-F024594A5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0CCB-D757-F53A-79CD-27D8DF2D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E7F2C-7FA1-E6F8-591A-15801739F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0140D-9AB7-9E9A-5315-6C18235E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2E744-F36F-62E5-A7AE-8894A518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jeevitha m</dc:creator>
  <cp:lastModifiedBy>jeevitha m</cp:lastModifiedBy>
  <cp:revision>1</cp:revision>
  <dcterms:created xsi:type="dcterms:W3CDTF">2023-09-05T07:44:05Z</dcterms:created>
  <dcterms:modified xsi:type="dcterms:W3CDTF">2023-09-05T07:44:28Z</dcterms:modified>
</cp:coreProperties>
</file>