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7411-8490-5FB4-8E08-6A1699DA9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18780-419E-FE68-83EA-9B26A2052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7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8D69-02FC-968B-C9EB-FCE5471A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F7FB-DCD7-F3A7-A9B6-78CEE9F99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0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0B4D-9C27-11B0-BA80-FDC170CB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66211-987F-1B1A-E3FA-F9F6A1247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1068352" cy="38807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/>
              <a:t>Clean and green technology refers to innovations that aim to reduce environmental impact, promote sustainability, and enhance resource efficiency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These technologies encompass a wide range of solutions across various sectors, including energy, transportation, waste management, and construction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The adoption of clean and green technologies is crucial in addressing global challenges such as climate change, pollution, and resource depletion.</a:t>
            </a:r>
          </a:p>
        </p:txBody>
      </p:sp>
    </p:spTree>
    <p:extLst>
      <p:ext uri="{BB962C8B-B14F-4D97-AF65-F5344CB8AC3E}">
        <p14:creationId xmlns:p14="http://schemas.microsoft.com/office/powerpoint/2010/main" val="293686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1137-E610-1B14-3709-2B6AC3F0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FCFDC-1C7E-4C89-8AC1-3321A744B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1166323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Clean and green technology refers to innovations that aim to reduce environmental impact, promote sustainability, and enhance resource efficiency.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These technologies encompass a wide range of solutions across various sectors, including energy, transportation, waste management, and construction.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The adoption of clean and green technologies is crucial in addressing global challenges such as climate change, pollution, and resource depletion.</a:t>
            </a:r>
          </a:p>
        </p:txBody>
      </p:sp>
    </p:spTree>
    <p:extLst>
      <p:ext uri="{BB962C8B-B14F-4D97-AF65-F5344CB8AC3E}">
        <p14:creationId xmlns:p14="http://schemas.microsoft.com/office/powerpoint/2010/main" val="360074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8EF0-B90C-D0E1-5DCC-158C6F87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A342-2F4F-24ED-EC34-A9322727E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981266" cy="38807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/>
              <a:t>Solar energy is obtained from the sun's radiation, which can be converted into electricity using photovoltaic (PV) cells or concentrated solar power (CSP) systems.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Wind energy is generated by harnessing the kinetic energy of wind using wind turbines.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Hydropower involves harnessing the energy of moving water (rivers, dams, and ocean tides) to generate electricity.</a:t>
            </a:r>
          </a:p>
          <a:p>
            <a:pPr algn="just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8718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2687-1694-FAA2-67D9-62DE18AA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3C49A-9063-26DC-B860-8FF73AD40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Biomass Energy: Biomass energy is derived from organic materials such as wood, agricultural residues, and organic waste, which can be burned or converted into biofuels.</a:t>
            </a:r>
          </a:p>
          <a:p>
            <a:r>
              <a:rPr lang="en-US" dirty="0"/>
              <a:t>Geothermal </a:t>
            </a:r>
            <a:r>
              <a:rPr lang="en-US" dirty="0" err="1"/>
              <a:t>EnergyDefinition</a:t>
            </a:r>
            <a:r>
              <a:rPr lang="en-US" dirty="0"/>
              <a:t>: Geothermal energy taps into heat from within the Earth's crust for electricity generation and heating purposes.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3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88F9-EAF9-C5E3-CAB7-5F3A9B2C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1DCCB-5544-EB46-2687-B2B2CEFDE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160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255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CONTENTS</vt:lpstr>
      <vt:lpstr>INTRODUCTION</vt:lpstr>
      <vt:lpstr>OBJECTIVES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jeevan h m</dc:creator>
  <cp:lastModifiedBy>jeevan h m</cp:lastModifiedBy>
  <cp:revision>1</cp:revision>
  <dcterms:created xsi:type="dcterms:W3CDTF">2024-07-04T13:06:48Z</dcterms:created>
  <dcterms:modified xsi:type="dcterms:W3CDTF">2024-07-04T14:13:06Z</dcterms:modified>
</cp:coreProperties>
</file>