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hyperlink" Target="http://website.a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://b.s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876303" y="2103300"/>
            <a:ext cx="27669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5529375" y="2061863"/>
            <a:ext cx="44247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24133021802521047/asanm3022413303180251047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5529375" y="3726999"/>
            <a:ext cx="59337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science department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5419722" y="4960875"/>
            <a:ext cx="82260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Dr.R.K.S College of arts and science/Annamalai University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5333025" y="1538373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Muniswaran.E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16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7" name="Google Shape;197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0" y="272851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525" y="1695450"/>
            <a:ext cx="5729999" cy="4790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-20857" y="2773916"/>
            <a:ext cx="112626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project has demonstrated the practical applications of JavaScript in solving real-world problems and creating dynamic, interactive solutions.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successfully highlighted the key features, design, and implementation process that showcase its effectiveness.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summary, the project not only improved our technical knowledge and skills but also provided a clear pathway to building efficient web solutions.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importantly, it contributes positively to society by enhancing accessibility, simplifying user interaction, and encouraging the adoption of technology for everyday needs.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6" name="Google Shape;76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7" name="Google Shape;77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91" name="Google Shape;91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2" name="Google Shape;9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8"/>
          <p:cNvSpPr txBox="1"/>
          <p:nvPr/>
        </p:nvSpPr>
        <p:spPr>
          <a:xfrm>
            <a:off x="1063972" y="1695460"/>
            <a:ext cx="121920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1.Digital portfolio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2.Naan Mudhlavan 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2" name="Google Shape;102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7" name="Google Shape;11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20" name="Google Shape;120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7" name="Google Shape;127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0"/>
          <p:cNvSpPr txBox="1"/>
          <p:nvPr/>
        </p:nvSpPr>
        <p:spPr>
          <a:xfrm>
            <a:off x="12" y="2019310"/>
            <a:ext cx="12192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today's era traditional resume are not enough to showcase skills and projects effectively. Many students and professional lack a structured online presence to highlight their work.Digital portfolio provides and interactive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40" name="Google Shape;140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2" name="Google Shape;14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1"/>
          <p:cNvSpPr txBox="1"/>
          <p:nvPr/>
        </p:nvSpPr>
        <p:spPr>
          <a:xfrm>
            <a:off x="0" y="2728510"/>
            <a:ext cx="121920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Developed a personal portfolio </a:t>
            </a:r>
            <a:r>
              <a:rPr b="0" i="0" lang="en-US" sz="3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website.as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part of Naan mudhalvan initiative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2.The portfolio includes sections such as about me to showcase skills and projects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 txBox="1"/>
          <p:nvPr>
            <p:ph type="title"/>
          </p:nvPr>
        </p:nvSpPr>
        <p:spPr>
          <a:xfrm>
            <a:off x="699450" y="-248774"/>
            <a:ext cx="50145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140400" y="573900"/>
            <a:ext cx="11911200" cy="7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– Use it for academic projects, resumes, and presentations to showcase their skills.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Job Seekers – Share with recruiters and hiring managers to increase chances of getting hired.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Freelancers – Display previous work, portfolios, and services to attract new clients.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Professionals – Highlight experience, achievements, and career growth to build credibility.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0" y="2728510"/>
            <a:ext cx="121920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→ Structure (pages, sections).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→ Styling (colors, layouts, responsiveness).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→ Interactivity (navigation menu, animations, form validation).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Editors → VS Code, CODEPEN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Hosting Platform → GitHub Pages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0" y="1307373"/>
            <a:ext cx="121920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1.About me 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 am Mun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iswaran.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and I studying </a:t>
            </a:r>
            <a:r>
              <a:rPr b="0" i="0" lang="en-US" sz="3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b.sc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computer science department and I completed python programming language is currently working and html.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2.Projects: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Naan mudhalvan projects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3.Contact: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Munishwaran@gmail .com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4.Skills:Listening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0" y="2728510"/>
            <a:ext cx="121920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•Navigation bar with smooth scrolling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•Project showcase with image of Naan mudhalvan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