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0750" y="1318196"/>
            <a:ext cx="3442335" cy="25804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165" y="2241168"/>
            <a:ext cx="214757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335" b="1">
                <a:latin typeface="Calibri"/>
                <a:cs typeface="Calibri"/>
              </a:rPr>
              <a:t>PRESENTATION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61740" y="2848296"/>
            <a:ext cx="4300855" cy="33140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ctr" marR="163195">
              <a:lnSpc>
                <a:spcPct val="100000"/>
              </a:lnSpc>
              <a:spcBef>
                <a:spcPts val="380"/>
              </a:spcBef>
            </a:pPr>
            <a:r>
              <a:rPr dirty="0" sz="2000" spc="-355" b="1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712470">
              <a:lnSpc>
                <a:spcPct val="100000"/>
              </a:lnSpc>
              <a:spcBef>
                <a:spcPts val="380"/>
              </a:spcBef>
            </a:pPr>
            <a:r>
              <a:rPr dirty="0" sz="2750" spc="-185" b="1">
                <a:latin typeface="Calibri"/>
                <a:cs typeface="Calibri"/>
              </a:rPr>
              <a:t>"RAINFALL</a:t>
            </a:r>
            <a:r>
              <a:rPr dirty="0" sz="2750" spc="-90" b="1">
                <a:latin typeface="Calibri"/>
                <a:cs typeface="Calibri"/>
              </a:rPr>
              <a:t> </a:t>
            </a:r>
            <a:r>
              <a:rPr dirty="0" sz="2750" spc="-135" b="1">
                <a:latin typeface="Calibri"/>
                <a:cs typeface="Calibri"/>
              </a:rPr>
              <a:t>PREDICTION"</a:t>
            </a:r>
            <a:endParaRPr sz="2750">
              <a:latin typeface="Calibri"/>
              <a:cs typeface="Calibri"/>
            </a:endParaRPr>
          </a:p>
          <a:p>
            <a:pPr algn="ctr" marR="133350">
              <a:lnSpc>
                <a:spcPts val="1664"/>
              </a:lnSpc>
              <a:spcBef>
                <a:spcPts val="380"/>
              </a:spcBef>
            </a:pPr>
            <a:r>
              <a:rPr dirty="0" sz="1400">
                <a:latin typeface="Times New Roman"/>
                <a:cs typeface="Times New Roman"/>
              </a:rPr>
              <a:t>submitted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partial </a:t>
            </a:r>
            <a:r>
              <a:rPr dirty="0" sz="1400" spc="-10">
                <a:latin typeface="Times New Roman"/>
                <a:cs typeface="Times New Roman"/>
              </a:rPr>
              <a:t>fulfillment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 the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award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algn="ctr" marR="120650">
              <a:lnSpc>
                <a:spcPts val="2565"/>
              </a:lnSpc>
            </a:pPr>
            <a:r>
              <a:rPr dirty="0" sz="2150" b="1">
                <a:latin typeface="Times New Roman"/>
                <a:cs typeface="Times New Roman"/>
              </a:rPr>
              <a:t>BACHELOR</a:t>
            </a:r>
            <a:r>
              <a:rPr dirty="0" sz="2150" spc="145" b="1">
                <a:latin typeface="Times New Roman"/>
                <a:cs typeface="Times New Roman"/>
              </a:rPr>
              <a:t> </a:t>
            </a:r>
            <a:r>
              <a:rPr dirty="0" sz="2150" b="1">
                <a:latin typeface="Times New Roman"/>
                <a:cs typeface="Times New Roman"/>
              </a:rPr>
              <a:t>OF</a:t>
            </a:r>
            <a:r>
              <a:rPr dirty="0" sz="2150" spc="80" b="1">
                <a:latin typeface="Times New Roman"/>
                <a:cs typeface="Times New Roman"/>
              </a:rPr>
              <a:t> </a:t>
            </a:r>
            <a:r>
              <a:rPr dirty="0" sz="2150" spc="-10" b="1">
                <a:latin typeface="Times New Roman"/>
                <a:cs typeface="Times New Roman"/>
              </a:rPr>
              <a:t>TECHNOLOGY</a:t>
            </a:r>
            <a:endParaRPr sz="2150">
              <a:latin typeface="Times New Roman"/>
              <a:cs typeface="Times New Roman"/>
            </a:endParaRPr>
          </a:p>
          <a:p>
            <a:pPr algn="ctr" marR="128905">
              <a:lnSpc>
                <a:spcPct val="100000"/>
              </a:lnSpc>
              <a:spcBef>
                <a:spcPts val="45"/>
              </a:spcBef>
            </a:pPr>
            <a:r>
              <a:rPr dirty="0" sz="2000" spc="-10" b="1">
                <a:latin typeface="Times New Roman"/>
                <a:cs typeface="Times New Roman"/>
              </a:rPr>
              <a:t>DEGREE</a:t>
            </a:r>
            <a:endParaRPr sz="2000">
              <a:latin typeface="Times New Roman"/>
              <a:cs typeface="Times New Roman"/>
            </a:endParaRPr>
          </a:p>
          <a:p>
            <a:pPr marL="1303655">
              <a:lnSpc>
                <a:spcPct val="100000"/>
              </a:lnSpc>
              <a:spcBef>
                <a:spcPts val="80"/>
              </a:spcBef>
            </a:pPr>
            <a:r>
              <a:rPr dirty="0" sz="1550">
                <a:latin typeface="Times New Roman"/>
                <a:cs typeface="Times New Roman"/>
              </a:rPr>
              <a:t>SESSION</a:t>
            </a:r>
            <a:r>
              <a:rPr dirty="0" sz="1550" spc="2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2024-</a:t>
            </a:r>
            <a:r>
              <a:rPr dirty="0" sz="1550" spc="-25">
                <a:latin typeface="Times New Roman"/>
                <a:cs typeface="Times New Roman"/>
              </a:rPr>
              <a:t>25</a:t>
            </a:r>
            <a:endParaRPr sz="1550">
              <a:latin typeface="Times New Roman"/>
              <a:cs typeface="Times New Roman"/>
            </a:endParaRPr>
          </a:p>
          <a:p>
            <a:pPr algn="ctr" marR="132080">
              <a:lnSpc>
                <a:spcPts val="1855"/>
              </a:lnSpc>
              <a:spcBef>
                <a:spcPts val="20"/>
              </a:spcBef>
            </a:pPr>
            <a:r>
              <a:rPr dirty="0" sz="1550" spc="-25">
                <a:latin typeface="Times New Roman"/>
                <a:cs typeface="Times New Roman"/>
              </a:rPr>
              <a:t>in</a:t>
            </a:r>
            <a:endParaRPr sz="1550">
              <a:latin typeface="Times New Roman"/>
              <a:cs typeface="Times New Roman"/>
            </a:endParaRPr>
          </a:p>
          <a:p>
            <a:pPr marL="1411605">
              <a:lnSpc>
                <a:spcPts val="2065"/>
              </a:lnSpc>
            </a:pPr>
            <a:r>
              <a:rPr dirty="0" sz="1800" spc="-10" b="1">
                <a:latin typeface="Times New Roman"/>
                <a:cs typeface="Times New Roman"/>
              </a:rPr>
              <a:t>CSE(AI-</a:t>
            </a:r>
            <a:r>
              <a:rPr dirty="0" sz="1800" spc="-25" b="1">
                <a:latin typeface="Times New Roman"/>
                <a:cs typeface="Times New Roman"/>
              </a:rPr>
              <a:t>D)</a:t>
            </a:r>
            <a:endParaRPr sz="1800">
              <a:latin typeface="Times New Roman"/>
              <a:cs typeface="Times New Roman"/>
            </a:endParaRPr>
          </a:p>
          <a:p>
            <a:pPr marL="845819">
              <a:lnSpc>
                <a:spcPts val="3210"/>
              </a:lnSpc>
            </a:pPr>
            <a:r>
              <a:rPr dirty="0" sz="2750" spc="-340" b="1">
                <a:latin typeface="Calibri"/>
                <a:cs typeface="Calibri"/>
              </a:rPr>
              <a:t>UNDER</a:t>
            </a:r>
            <a:r>
              <a:rPr dirty="0" sz="2750" spc="-140" b="1">
                <a:latin typeface="Calibri"/>
                <a:cs typeface="Calibri"/>
              </a:rPr>
              <a:t> </a:t>
            </a:r>
            <a:r>
              <a:rPr dirty="0" sz="2750" spc="-185" b="1">
                <a:latin typeface="Calibri"/>
                <a:cs typeface="Calibri"/>
              </a:rPr>
              <a:t>THE</a:t>
            </a:r>
            <a:r>
              <a:rPr dirty="0" sz="2750" spc="-175" b="1">
                <a:latin typeface="Calibri"/>
                <a:cs typeface="Calibri"/>
              </a:rPr>
              <a:t> </a:t>
            </a:r>
            <a:r>
              <a:rPr dirty="0" sz="2750" spc="-275" b="1">
                <a:latin typeface="Calibri"/>
                <a:cs typeface="Calibri"/>
              </a:rPr>
              <a:t>SUPERVISION</a:t>
            </a:r>
            <a:r>
              <a:rPr dirty="0" sz="2750" spc="-125" b="1">
                <a:latin typeface="Calibri"/>
                <a:cs typeface="Calibri"/>
              </a:rPr>
              <a:t> </a:t>
            </a:r>
            <a:r>
              <a:rPr dirty="0" sz="2750" spc="-330" b="1">
                <a:latin typeface="Calibri"/>
                <a:cs typeface="Calibri"/>
              </a:rPr>
              <a:t>OF</a:t>
            </a:r>
            <a:endParaRPr sz="2750">
              <a:latin typeface="Calibri"/>
              <a:cs typeface="Calibri"/>
            </a:endParaRPr>
          </a:p>
          <a:p>
            <a:pPr marL="1201420">
              <a:lnSpc>
                <a:spcPct val="100000"/>
              </a:lnSpc>
              <a:spcBef>
                <a:spcPts val="80"/>
              </a:spcBef>
            </a:pPr>
            <a:r>
              <a:rPr dirty="0" sz="2750" spc="-400" b="1">
                <a:latin typeface="Calibri"/>
                <a:cs typeface="Calibri"/>
              </a:rPr>
              <a:t>Abhishek</a:t>
            </a:r>
            <a:r>
              <a:rPr dirty="0" sz="2750" spc="-114" b="1">
                <a:latin typeface="Calibri"/>
                <a:cs typeface="Calibri"/>
              </a:rPr>
              <a:t> </a:t>
            </a:r>
            <a:r>
              <a:rPr dirty="0" sz="2750" spc="-360" b="1">
                <a:latin typeface="Calibri"/>
                <a:cs typeface="Calibri"/>
              </a:rPr>
              <a:t>Shukla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30359" y="4235132"/>
            <a:ext cx="186626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F5C95"/>
                </a:solidFill>
                <a:latin typeface="Times New Roman"/>
                <a:cs typeface="Times New Roman"/>
              </a:rPr>
              <a:t>BY</a:t>
            </a:r>
            <a:r>
              <a:rPr dirty="0" sz="1400" spc="-100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5C95"/>
                </a:solidFill>
                <a:latin typeface="Times New Roman"/>
                <a:cs typeface="Times New Roman"/>
              </a:rPr>
              <a:t>TEAM</a:t>
            </a:r>
            <a:r>
              <a:rPr dirty="0" sz="1400" spc="-35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5C95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11514" y="4664392"/>
            <a:ext cx="27057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F5C95"/>
                </a:solidFill>
                <a:latin typeface="Times New Roman"/>
                <a:cs typeface="Times New Roman"/>
              </a:rPr>
              <a:t>SURAJ</a:t>
            </a:r>
            <a:r>
              <a:rPr dirty="0" sz="1400" spc="-50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5C95"/>
                </a:solidFill>
                <a:latin typeface="Times New Roman"/>
                <a:cs typeface="Times New Roman"/>
              </a:rPr>
              <a:t>KUMAR</a:t>
            </a:r>
            <a:r>
              <a:rPr dirty="0" sz="1400" spc="-65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5C95"/>
                </a:solidFill>
                <a:latin typeface="Times New Roman"/>
                <a:cs typeface="Times New Roman"/>
              </a:rPr>
              <a:t>202401100300256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23883" y="5093652"/>
            <a:ext cx="288607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40" b="1">
                <a:solidFill>
                  <a:srgbClr val="1F5C95"/>
                </a:solidFill>
                <a:latin typeface="Times New Roman"/>
                <a:cs typeface="Times New Roman"/>
              </a:rPr>
              <a:t>UDAY</a:t>
            </a:r>
            <a:r>
              <a:rPr dirty="0" sz="1400" spc="-105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5C95"/>
                </a:solidFill>
                <a:latin typeface="Times New Roman"/>
                <a:cs typeface="Times New Roman"/>
              </a:rPr>
              <a:t>GANGWAR</a:t>
            </a:r>
            <a:r>
              <a:rPr dirty="0" sz="1400" spc="-50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5C95"/>
                </a:solidFill>
                <a:latin typeface="Times New Roman"/>
                <a:cs typeface="Times New Roman"/>
              </a:rPr>
              <a:t>202401100300268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66175" y="5513387"/>
            <a:ext cx="298196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F5C95"/>
                </a:solidFill>
                <a:latin typeface="Times New Roman"/>
                <a:cs typeface="Times New Roman"/>
              </a:rPr>
              <a:t>SHAHID</a:t>
            </a:r>
            <a:r>
              <a:rPr dirty="0" sz="1400" spc="-50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5C95"/>
                </a:solidFill>
                <a:latin typeface="Times New Roman"/>
                <a:cs typeface="Times New Roman"/>
              </a:rPr>
              <a:t>SIDDIQUI</a:t>
            </a:r>
            <a:r>
              <a:rPr dirty="0" sz="1400" spc="-30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5C95"/>
                </a:solidFill>
                <a:latin typeface="Times New Roman"/>
                <a:cs typeface="Times New Roman"/>
              </a:rPr>
              <a:t>202401100300223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84590" y="5942647"/>
            <a:ext cx="288607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1F5C95"/>
                </a:solidFill>
                <a:latin typeface="Times New Roman"/>
                <a:cs typeface="Times New Roman"/>
              </a:rPr>
              <a:t>UTKARSH</a:t>
            </a:r>
            <a:r>
              <a:rPr dirty="0" sz="1400" spc="-45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5C95"/>
                </a:solidFill>
                <a:latin typeface="Times New Roman"/>
                <a:cs typeface="Times New Roman"/>
              </a:rPr>
              <a:t>SINGH</a:t>
            </a:r>
            <a:r>
              <a:rPr dirty="0" sz="1400" spc="-40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5C95"/>
                </a:solidFill>
                <a:latin typeface="Times New Roman"/>
                <a:cs typeface="Times New Roman"/>
              </a:rPr>
              <a:t>202401100300271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817609" y="6372225"/>
            <a:ext cx="269557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 b="1">
                <a:solidFill>
                  <a:srgbClr val="1F5C95"/>
                </a:solidFill>
                <a:latin typeface="Times New Roman"/>
                <a:cs typeface="Times New Roman"/>
              </a:rPr>
              <a:t>VINAY</a:t>
            </a:r>
            <a:r>
              <a:rPr dirty="0" sz="1400" spc="-60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5C95"/>
                </a:solidFill>
                <a:latin typeface="Times New Roman"/>
                <a:cs typeface="Times New Roman"/>
              </a:rPr>
              <a:t>KUMAR</a:t>
            </a:r>
            <a:r>
              <a:rPr dirty="0" sz="1400" spc="-70" b="1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5C95"/>
                </a:solidFill>
                <a:latin typeface="Times New Roman"/>
                <a:cs typeface="Times New Roman"/>
              </a:rPr>
              <a:t>202401100300279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0" y="0"/>
            <a:ext cx="232410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561975"/>
              <a:ext cx="11048873" cy="5724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67425" y="0"/>
              <a:ext cx="6124575" cy="6858000"/>
            </a:xfrm>
            <a:custGeom>
              <a:avLst/>
              <a:gdLst/>
              <a:ahLst/>
              <a:cxnLst/>
              <a:rect l="l" t="t" r="r" b="b"/>
              <a:pathLst>
                <a:path w="6124575" h="6858000">
                  <a:moveTo>
                    <a:pt x="0" y="6858000"/>
                  </a:moveTo>
                  <a:lnTo>
                    <a:pt x="6124575" y="6858000"/>
                  </a:lnTo>
                  <a:lnTo>
                    <a:pt x="612457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6067425" cy="6858000"/>
            </a:xfrm>
            <a:custGeom>
              <a:avLst/>
              <a:gdLst/>
              <a:ahLst/>
              <a:cxnLst/>
              <a:rect l="l" t="t" r="r" b="b"/>
              <a:pathLst>
                <a:path w="6067425" h="6858000">
                  <a:moveTo>
                    <a:pt x="6067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67425" y="6858000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6067425" cy="6858000"/>
            </a:xfrm>
            <a:custGeom>
              <a:avLst/>
              <a:gdLst/>
              <a:ahLst/>
              <a:cxnLst/>
              <a:rect l="l" t="t" r="r" b="b"/>
              <a:pathLst>
                <a:path w="6067425" h="6858000">
                  <a:moveTo>
                    <a:pt x="6067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67425" y="6858000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4EA72D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2" y="5800090"/>
              <a:ext cx="3114008" cy="105791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476625" y="0"/>
              <a:ext cx="6172200" cy="1781175"/>
            </a:xfrm>
            <a:custGeom>
              <a:avLst/>
              <a:gdLst/>
              <a:ahLst/>
              <a:cxnLst/>
              <a:rect l="l" t="t" r="r" b="b"/>
              <a:pathLst>
                <a:path w="6172200" h="1781175">
                  <a:moveTo>
                    <a:pt x="4283075" y="1746503"/>
                  </a:moveTo>
                  <a:lnTo>
                    <a:pt x="4263898" y="1746503"/>
                  </a:lnTo>
                  <a:lnTo>
                    <a:pt x="4256151" y="1754251"/>
                  </a:lnTo>
                  <a:lnTo>
                    <a:pt x="4256151" y="1773427"/>
                  </a:lnTo>
                  <a:lnTo>
                    <a:pt x="4263898" y="1781175"/>
                  </a:lnTo>
                  <a:lnTo>
                    <a:pt x="4283075" y="1781175"/>
                  </a:lnTo>
                  <a:lnTo>
                    <a:pt x="4290949" y="1773427"/>
                  </a:lnTo>
                  <a:lnTo>
                    <a:pt x="4290949" y="1754251"/>
                  </a:lnTo>
                  <a:lnTo>
                    <a:pt x="4283075" y="1746503"/>
                  </a:lnTo>
                  <a:close/>
                </a:path>
                <a:path w="6172200" h="1781175">
                  <a:moveTo>
                    <a:pt x="4103116" y="1740662"/>
                  </a:moveTo>
                  <a:lnTo>
                    <a:pt x="4083939" y="1740662"/>
                  </a:lnTo>
                  <a:lnTo>
                    <a:pt x="4076065" y="1748409"/>
                  </a:lnTo>
                  <a:lnTo>
                    <a:pt x="4076065" y="1767586"/>
                  </a:lnTo>
                  <a:lnTo>
                    <a:pt x="4083939" y="1775333"/>
                  </a:lnTo>
                  <a:lnTo>
                    <a:pt x="4103116" y="1775333"/>
                  </a:lnTo>
                  <a:lnTo>
                    <a:pt x="4110990" y="1767586"/>
                  </a:lnTo>
                  <a:lnTo>
                    <a:pt x="4110990" y="1748409"/>
                  </a:lnTo>
                  <a:lnTo>
                    <a:pt x="4103116" y="1740662"/>
                  </a:lnTo>
                  <a:close/>
                </a:path>
                <a:path w="6172200" h="1781175">
                  <a:moveTo>
                    <a:pt x="4422521" y="1729104"/>
                  </a:moveTo>
                  <a:lnTo>
                    <a:pt x="4403217" y="1729104"/>
                  </a:lnTo>
                  <a:lnTo>
                    <a:pt x="4395470" y="1736852"/>
                  </a:lnTo>
                  <a:lnTo>
                    <a:pt x="4395470" y="1756028"/>
                  </a:lnTo>
                  <a:lnTo>
                    <a:pt x="4403217" y="1763776"/>
                  </a:lnTo>
                  <a:lnTo>
                    <a:pt x="4422521" y="1763776"/>
                  </a:lnTo>
                  <a:lnTo>
                    <a:pt x="4430268" y="1756028"/>
                  </a:lnTo>
                  <a:lnTo>
                    <a:pt x="4430268" y="1736852"/>
                  </a:lnTo>
                  <a:lnTo>
                    <a:pt x="4422521" y="1729104"/>
                  </a:lnTo>
                  <a:close/>
                </a:path>
                <a:path w="6172200" h="1781175">
                  <a:moveTo>
                    <a:pt x="4550283" y="1711705"/>
                  </a:moveTo>
                  <a:lnTo>
                    <a:pt x="4530979" y="1711705"/>
                  </a:lnTo>
                  <a:lnTo>
                    <a:pt x="4523232" y="1719452"/>
                  </a:lnTo>
                  <a:lnTo>
                    <a:pt x="4523232" y="1738629"/>
                  </a:lnTo>
                  <a:lnTo>
                    <a:pt x="4530979" y="1746503"/>
                  </a:lnTo>
                  <a:lnTo>
                    <a:pt x="4550283" y="1746503"/>
                  </a:lnTo>
                  <a:lnTo>
                    <a:pt x="4558030" y="1738629"/>
                  </a:lnTo>
                  <a:lnTo>
                    <a:pt x="4558030" y="1719452"/>
                  </a:lnTo>
                  <a:lnTo>
                    <a:pt x="4550283" y="1711705"/>
                  </a:lnTo>
                  <a:close/>
                </a:path>
                <a:path w="6172200" h="1781175">
                  <a:moveTo>
                    <a:pt x="3957954" y="1694434"/>
                  </a:moveTo>
                  <a:lnTo>
                    <a:pt x="3938778" y="1694434"/>
                  </a:lnTo>
                  <a:lnTo>
                    <a:pt x="3930904" y="1702180"/>
                  </a:lnTo>
                  <a:lnTo>
                    <a:pt x="3930904" y="1721358"/>
                  </a:lnTo>
                  <a:lnTo>
                    <a:pt x="3938778" y="1729104"/>
                  </a:lnTo>
                  <a:lnTo>
                    <a:pt x="3957954" y="1729104"/>
                  </a:lnTo>
                  <a:lnTo>
                    <a:pt x="3965829" y="1721358"/>
                  </a:lnTo>
                  <a:lnTo>
                    <a:pt x="3965829" y="1702180"/>
                  </a:lnTo>
                  <a:lnTo>
                    <a:pt x="3957954" y="1694434"/>
                  </a:lnTo>
                  <a:close/>
                </a:path>
                <a:path w="6172200" h="1781175">
                  <a:moveTo>
                    <a:pt x="4166997" y="1659636"/>
                  </a:moveTo>
                  <a:lnTo>
                    <a:pt x="4147820" y="1659636"/>
                  </a:lnTo>
                  <a:lnTo>
                    <a:pt x="4139946" y="1667383"/>
                  </a:lnTo>
                  <a:lnTo>
                    <a:pt x="4139946" y="1686560"/>
                  </a:lnTo>
                  <a:lnTo>
                    <a:pt x="4147820" y="1694434"/>
                  </a:lnTo>
                  <a:lnTo>
                    <a:pt x="4166997" y="1694434"/>
                  </a:lnTo>
                  <a:lnTo>
                    <a:pt x="4174744" y="1686560"/>
                  </a:lnTo>
                  <a:lnTo>
                    <a:pt x="4174744" y="1667383"/>
                  </a:lnTo>
                  <a:lnTo>
                    <a:pt x="4166997" y="1659636"/>
                  </a:lnTo>
                  <a:close/>
                </a:path>
                <a:path w="6172200" h="1781175">
                  <a:moveTo>
                    <a:pt x="4300601" y="1653921"/>
                  </a:moveTo>
                  <a:lnTo>
                    <a:pt x="4281297" y="1653921"/>
                  </a:lnTo>
                  <a:lnTo>
                    <a:pt x="4273550" y="1661667"/>
                  </a:lnTo>
                  <a:lnTo>
                    <a:pt x="4273550" y="1680845"/>
                  </a:lnTo>
                  <a:lnTo>
                    <a:pt x="4281297" y="1688591"/>
                  </a:lnTo>
                  <a:lnTo>
                    <a:pt x="4300601" y="1688591"/>
                  </a:lnTo>
                  <a:lnTo>
                    <a:pt x="4308348" y="1680845"/>
                  </a:lnTo>
                  <a:lnTo>
                    <a:pt x="4308348" y="1661667"/>
                  </a:lnTo>
                  <a:lnTo>
                    <a:pt x="4300601" y="1653921"/>
                  </a:lnTo>
                  <a:close/>
                </a:path>
                <a:path w="6172200" h="1781175">
                  <a:moveTo>
                    <a:pt x="3841877" y="1648078"/>
                  </a:moveTo>
                  <a:lnTo>
                    <a:pt x="3822573" y="1648078"/>
                  </a:lnTo>
                  <a:lnTo>
                    <a:pt x="3814826" y="1655826"/>
                  </a:lnTo>
                  <a:lnTo>
                    <a:pt x="3814826" y="1675002"/>
                  </a:lnTo>
                  <a:lnTo>
                    <a:pt x="3822573" y="1682750"/>
                  </a:lnTo>
                  <a:lnTo>
                    <a:pt x="3841877" y="1682750"/>
                  </a:lnTo>
                  <a:lnTo>
                    <a:pt x="3849624" y="1675002"/>
                  </a:lnTo>
                  <a:lnTo>
                    <a:pt x="3849624" y="1655826"/>
                  </a:lnTo>
                  <a:lnTo>
                    <a:pt x="3841877" y="1648078"/>
                  </a:lnTo>
                  <a:close/>
                </a:path>
                <a:path w="6172200" h="1781175">
                  <a:moveTo>
                    <a:pt x="4683759" y="1642364"/>
                  </a:moveTo>
                  <a:lnTo>
                    <a:pt x="4664583" y="1642364"/>
                  </a:lnTo>
                  <a:lnTo>
                    <a:pt x="4656708" y="1650111"/>
                  </a:lnTo>
                  <a:lnTo>
                    <a:pt x="4656708" y="1669288"/>
                  </a:lnTo>
                  <a:lnTo>
                    <a:pt x="4664583" y="1677035"/>
                  </a:lnTo>
                  <a:lnTo>
                    <a:pt x="4683759" y="1677035"/>
                  </a:lnTo>
                  <a:lnTo>
                    <a:pt x="4691507" y="1669288"/>
                  </a:lnTo>
                  <a:lnTo>
                    <a:pt x="4691507" y="1650111"/>
                  </a:lnTo>
                  <a:lnTo>
                    <a:pt x="4683759" y="1642364"/>
                  </a:lnTo>
                  <a:close/>
                </a:path>
                <a:path w="6172200" h="1781175">
                  <a:moveTo>
                    <a:pt x="4045077" y="1619123"/>
                  </a:moveTo>
                  <a:lnTo>
                    <a:pt x="4025773" y="1619123"/>
                  </a:lnTo>
                  <a:lnTo>
                    <a:pt x="4018026" y="1626870"/>
                  </a:lnTo>
                  <a:lnTo>
                    <a:pt x="4018026" y="1646047"/>
                  </a:lnTo>
                  <a:lnTo>
                    <a:pt x="4025773" y="1653921"/>
                  </a:lnTo>
                  <a:lnTo>
                    <a:pt x="4045077" y="1653921"/>
                  </a:lnTo>
                  <a:lnTo>
                    <a:pt x="4052824" y="1646047"/>
                  </a:lnTo>
                  <a:lnTo>
                    <a:pt x="4052824" y="1626870"/>
                  </a:lnTo>
                  <a:lnTo>
                    <a:pt x="4045077" y="1619123"/>
                  </a:lnTo>
                  <a:close/>
                </a:path>
                <a:path w="6172200" h="1781175">
                  <a:moveTo>
                    <a:pt x="4457319" y="1613408"/>
                  </a:moveTo>
                  <a:lnTo>
                    <a:pt x="4438015" y="1613408"/>
                  </a:lnTo>
                  <a:lnTo>
                    <a:pt x="4430268" y="1621154"/>
                  </a:lnTo>
                  <a:lnTo>
                    <a:pt x="4430268" y="1640332"/>
                  </a:lnTo>
                  <a:lnTo>
                    <a:pt x="4438015" y="1648078"/>
                  </a:lnTo>
                  <a:lnTo>
                    <a:pt x="4457319" y="1648078"/>
                  </a:lnTo>
                  <a:lnTo>
                    <a:pt x="4465066" y="1640332"/>
                  </a:lnTo>
                  <a:lnTo>
                    <a:pt x="4465066" y="1621154"/>
                  </a:lnTo>
                  <a:lnTo>
                    <a:pt x="4457319" y="1613408"/>
                  </a:lnTo>
                  <a:close/>
                </a:path>
                <a:path w="6172200" h="1781175">
                  <a:moveTo>
                    <a:pt x="4585081" y="1601851"/>
                  </a:moveTo>
                  <a:lnTo>
                    <a:pt x="4565777" y="1601851"/>
                  </a:lnTo>
                  <a:lnTo>
                    <a:pt x="4558030" y="1609598"/>
                  </a:lnTo>
                  <a:lnTo>
                    <a:pt x="4558030" y="1628775"/>
                  </a:lnTo>
                  <a:lnTo>
                    <a:pt x="4565777" y="1636522"/>
                  </a:lnTo>
                  <a:lnTo>
                    <a:pt x="4585081" y="1636522"/>
                  </a:lnTo>
                  <a:lnTo>
                    <a:pt x="4592828" y="1628775"/>
                  </a:lnTo>
                  <a:lnTo>
                    <a:pt x="4592828" y="1609598"/>
                  </a:lnTo>
                  <a:lnTo>
                    <a:pt x="4585081" y="1601851"/>
                  </a:lnTo>
                  <a:close/>
                </a:path>
                <a:path w="6172200" h="1781175">
                  <a:moveTo>
                    <a:pt x="3731514" y="1601851"/>
                  </a:moveTo>
                  <a:lnTo>
                    <a:pt x="3712336" y="1601851"/>
                  </a:lnTo>
                  <a:lnTo>
                    <a:pt x="3704463" y="1609598"/>
                  </a:lnTo>
                  <a:lnTo>
                    <a:pt x="3704463" y="1628775"/>
                  </a:lnTo>
                  <a:lnTo>
                    <a:pt x="3712336" y="1636522"/>
                  </a:lnTo>
                  <a:lnTo>
                    <a:pt x="3731514" y="1636522"/>
                  </a:lnTo>
                  <a:lnTo>
                    <a:pt x="3739260" y="1628775"/>
                  </a:lnTo>
                  <a:lnTo>
                    <a:pt x="3739260" y="1609598"/>
                  </a:lnTo>
                  <a:lnTo>
                    <a:pt x="3731514" y="1601851"/>
                  </a:lnTo>
                  <a:close/>
                </a:path>
                <a:path w="6172200" h="1781175">
                  <a:moveTo>
                    <a:pt x="3934714" y="1567052"/>
                  </a:moveTo>
                  <a:lnTo>
                    <a:pt x="3915536" y="1567052"/>
                  </a:lnTo>
                  <a:lnTo>
                    <a:pt x="3907663" y="1574800"/>
                  </a:lnTo>
                  <a:lnTo>
                    <a:pt x="3907663" y="1593977"/>
                  </a:lnTo>
                  <a:lnTo>
                    <a:pt x="3915536" y="1601851"/>
                  </a:lnTo>
                  <a:lnTo>
                    <a:pt x="3934714" y="1601851"/>
                  </a:lnTo>
                  <a:lnTo>
                    <a:pt x="3942588" y="1593977"/>
                  </a:lnTo>
                  <a:lnTo>
                    <a:pt x="3942588" y="1574800"/>
                  </a:lnTo>
                  <a:lnTo>
                    <a:pt x="3934714" y="1567052"/>
                  </a:lnTo>
                  <a:close/>
                </a:path>
                <a:path w="6172200" h="1781175">
                  <a:moveTo>
                    <a:pt x="4341241" y="1561338"/>
                  </a:moveTo>
                  <a:lnTo>
                    <a:pt x="4321936" y="1561338"/>
                  </a:lnTo>
                  <a:lnTo>
                    <a:pt x="4314190" y="1569085"/>
                  </a:lnTo>
                  <a:lnTo>
                    <a:pt x="4314190" y="1588262"/>
                  </a:lnTo>
                  <a:lnTo>
                    <a:pt x="4321936" y="1596009"/>
                  </a:lnTo>
                  <a:lnTo>
                    <a:pt x="4341241" y="1596009"/>
                  </a:lnTo>
                  <a:lnTo>
                    <a:pt x="4348988" y="1588262"/>
                  </a:lnTo>
                  <a:lnTo>
                    <a:pt x="4348988" y="1569085"/>
                  </a:lnTo>
                  <a:lnTo>
                    <a:pt x="4341241" y="1561338"/>
                  </a:lnTo>
                  <a:close/>
                </a:path>
                <a:path w="6172200" h="1781175">
                  <a:moveTo>
                    <a:pt x="4770882" y="1555496"/>
                  </a:moveTo>
                  <a:lnTo>
                    <a:pt x="4751578" y="1555496"/>
                  </a:lnTo>
                  <a:lnTo>
                    <a:pt x="4743831" y="1563242"/>
                  </a:lnTo>
                  <a:lnTo>
                    <a:pt x="4743831" y="1582420"/>
                  </a:lnTo>
                  <a:lnTo>
                    <a:pt x="4751578" y="1590166"/>
                  </a:lnTo>
                  <a:lnTo>
                    <a:pt x="4770882" y="1590166"/>
                  </a:lnTo>
                  <a:lnTo>
                    <a:pt x="4778629" y="1582420"/>
                  </a:lnTo>
                  <a:lnTo>
                    <a:pt x="4778629" y="1563242"/>
                  </a:lnTo>
                  <a:lnTo>
                    <a:pt x="4770882" y="1555496"/>
                  </a:lnTo>
                  <a:close/>
                </a:path>
                <a:path w="6172200" h="1781175">
                  <a:moveTo>
                    <a:pt x="3603752" y="1555496"/>
                  </a:moveTo>
                  <a:lnTo>
                    <a:pt x="3584575" y="1555496"/>
                  </a:lnTo>
                  <a:lnTo>
                    <a:pt x="3576701" y="1563242"/>
                  </a:lnTo>
                  <a:lnTo>
                    <a:pt x="3576701" y="1582420"/>
                  </a:lnTo>
                  <a:lnTo>
                    <a:pt x="3584575" y="1590166"/>
                  </a:lnTo>
                  <a:lnTo>
                    <a:pt x="3603752" y="1590166"/>
                  </a:lnTo>
                  <a:lnTo>
                    <a:pt x="3611626" y="1582420"/>
                  </a:lnTo>
                  <a:lnTo>
                    <a:pt x="3611626" y="1563242"/>
                  </a:lnTo>
                  <a:lnTo>
                    <a:pt x="3603752" y="1555496"/>
                  </a:lnTo>
                  <a:close/>
                </a:path>
                <a:path w="6172200" h="1781175">
                  <a:moveTo>
                    <a:pt x="4207636" y="1543939"/>
                  </a:moveTo>
                  <a:lnTo>
                    <a:pt x="4188459" y="1543939"/>
                  </a:lnTo>
                  <a:lnTo>
                    <a:pt x="4180585" y="1551686"/>
                  </a:lnTo>
                  <a:lnTo>
                    <a:pt x="4180585" y="1570863"/>
                  </a:lnTo>
                  <a:lnTo>
                    <a:pt x="4188459" y="1578610"/>
                  </a:lnTo>
                  <a:lnTo>
                    <a:pt x="4207636" y="1578610"/>
                  </a:lnTo>
                  <a:lnTo>
                    <a:pt x="4215383" y="1570863"/>
                  </a:lnTo>
                  <a:lnTo>
                    <a:pt x="4215383" y="1551686"/>
                  </a:lnTo>
                  <a:lnTo>
                    <a:pt x="4207636" y="1543939"/>
                  </a:lnTo>
                  <a:close/>
                </a:path>
                <a:path w="6172200" h="1781175">
                  <a:moveTo>
                    <a:pt x="4103116" y="1520825"/>
                  </a:moveTo>
                  <a:lnTo>
                    <a:pt x="4083939" y="1520825"/>
                  </a:lnTo>
                  <a:lnTo>
                    <a:pt x="4076065" y="1528572"/>
                  </a:lnTo>
                  <a:lnTo>
                    <a:pt x="4076065" y="1547749"/>
                  </a:lnTo>
                  <a:lnTo>
                    <a:pt x="4083939" y="1555496"/>
                  </a:lnTo>
                  <a:lnTo>
                    <a:pt x="4103116" y="1555496"/>
                  </a:lnTo>
                  <a:lnTo>
                    <a:pt x="4110990" y="1547749"/>
                  </a:lnTo>
                  <a:lnTo>
                    <a:pt x="4110990" y="1528572"/>
                  </a:lnTo>
                  <a:lnTo>
                    <a:pt x="4103116" y="1520825"/>
                  </a:lnTo>
                  <a:close/>
                </a:path>
                <a:path w="6172200" h="1781175">
                  <a:moveTo>
                    <a:pt x="3818635" y="1514983"/>
                  </a:moveTo>
                  <a:lnTo>
                    <a:pt x="3799331" y="1514983"/>
                  </a:lnTo>
                  <a:lnTo>
                    <a:pt x="3791584" y="1522729"/>
                  </a:lnTo>
                  <a:lnTo>
                    <a:pt x="3791584" y="1541907"/>
                  </a:lnTo>
                  <a:lnTo>
                    <a:pt x="3799331" y="1549780"/>
                  </a:lnTo>
                  <a:lnTo>
                    <a:pt x="3818635" y="1549780"/>
                  </a:lnTo>
                  <a:lnTo>
                    <a:pt x="3826382" y="1541907"/>
                  </a:lnTo>
                  <a:lnTo>
                    <a:pt x="3826382" y="1522729"/>
                  </a:lnTo>
                  <a:lnTo>
                    <a:pt x="3818635" y="1514983"/>
                  </a:lnTo>
                  <a:close/>
                </a:path>
                <a:path w="6172200" h="1781175">
                  <a:moveTo>
                    <a:pt x="1031494" y="1509267"/>
                  </a:moveTo>
                  <a:lnTo>
                    <a:pt x="1012316" y="1509267"/>
                  </a:lnTo>
                  <a:lnTo>
                    <a:pt x="1004442" y="1517014"/>
                  </a:lnTo>
                  <a:lnTo>
                    <a:pt x="1004442" y="1536191"/>
                  </a:lnTo>
                  <a:lnTo>
                    <a:pt x="1012316" y="1543939"/>
                  </a:lnTo>
                  <a:lnTo>
                    <a:pt x="1031494" y="1543939"/>
                  </a:lnTo>
                  <a:lnTo>
                    <a:pt x="1039367" y="1536191"/>
                  </a:lnTo>
                  <a:lnTo>
                    <a:pt x="1039367" y="1517014"/>
                  </a:lnTo>
                  <a:lnTo>
                    <a:pt x="1031494" y="1509267"/>
                  </a:lnTo>
                  <a:close/>
                </a:path>
                <a:path w="6172200" h="1781175">
                  <a:moveTo>
                    <a:pt x="1170939" y="1503426"/>
                  </a:moveTo>
                  <a:lnTo>
                    <a:pt x="1151636" y="1503426"/>
                  </a:lnTo>
                  <a:lnTo>
                    <a:pt x="1143889" y="1511173"/>
                  </a:lnTo>
                  <a:lnTo>
                    <a:pt x="1143889" y="1530350"/>
                  </a:lnTo>
                  <a:lnTo>
                    <a:pt x="1151636" y="1538097"/>
                  </a:lnTo>
                  <a:lnTo>
                    <a:pt x="1170939" y="1538097"/>
                  </a:lnTo>
                  <a:lnTo>
                    <a:pt x="1178687" y="1530350"/>
                  </a:lnTo>
                  <a:lnTo>
                    <a:pt x="1178687" y="1511173"/>
                  </a:lnTo>
                  <a:lnTo>
                    <a:pt x="1170939" y="1503426"/>
                  </a:lnTo>
                  <a:close/>
                </a:path>
                <a:path w="6172200" h="1781175">
                  <a:moveTo>
                    <a:pt x="4567682" y="1497584"/>
                  </a:moveTo>
                  <a:lnTo>
                    <a:pt x="4548378" y="1497584"/>
                  </a:lnTo>
                  <a:lnTo>
                    <a:pt x="4540631" y="1505458"/>
                  </a:lnTo>
                  <a:lnTo>
                    <a:pt x="4540631" y="1524635"/>
                  </a:lnTo>
                  <a:lnTo>
                    <a:pt x="4548378" y="1532382"/>
                  </a:lnTo>
                  <a:lnTo>
                    <a:pt x="4567682" y="1532382"/>
                  </a:lnTo>
                  <a:lnTo>
                    <a:pt x="4575429" y="1524635"/>
                  </a:lnTo>
                  <a:lnTo>
                    <a:pt x="4575429" y="1505458"/>
                  </a:lnTo>
                  <a:lnTo>
                    <a:pt x="4567682" y="1497584"/>
                  </a:lnTo>
                  <a:close/>
                </a:path>
                <a:path w="6172200" h="1781175">
                  <a:moveTo>
                    <a:pt x="4434078" y="1497584"/>
                  </a:moveTo>
                  <a:lnTo>
                    <a:pt x="4414901" y="1497584"/>
                  </a:lnTo>
                  <a:lnTo>
                    <a:pt x="4407027" y="1505458"/>
                  </a:lnTo>
                  <a:lnTo>
                    <a:pt x="4407027" y="1524635"/>
                  </a:lnTo>
                  <a:lnTo>
                    <a:pt x="4414901" y="1532382"/>
                  </a:lnTo>
                  <a:lnTo>
                    <a:pt x="4434078" y="1532382"/>
                  </a:lnTo>
                  <a:lnTo>
                    <a:pt x="4441952" y="1524635"/>
                  </a:lnTo>
                  <a:lnTo>
                    <a:pt x="4441952" y="1505458"/>
                  </a:lnTo>
                  <a:lnTo>
                    <a:pt x="4434078" y="1497584"/>
                  </a:lnTo>
                  <a:close/>
                </a:path>
                <a:path w="6172200" h="1781175">
                  <a:moveTo>
                    <a:pt x="1298702" y="1497584"/>
                  </a:moveTo>
                  <a:lnTo>
                    <a:pt x="1279398" y="1497584"/>
                  </a:lnTo>
                  <a:lnTo>
                    <a:pt x="1271651" y="1505458"/>
                  </a:lnTo>
                  <a:lnTo>
                    <a:pt x="1271651" y="1524635"/>
                  </a:lnTo>
                  <a:lnTo>
                    <a:pt x="1279398" y="1532382"/>
                  </a:lnTo>
                  <a:lnTo>
                    <a:pt x="1298702" y="1532382"/>
                  </a:lnTo>
                  <a:lnTo>
                    <a:pt x="1306449" y="1524635"/>
                  </a:lnTo>
                  <a:lnTo>
                    <a:pt x="1306449" y="1505458"/>
                  </a:lnTo>
                  <a:lnTo>
                    <a:pt x="1298702" y="1497584"/>
                  </a:lnTo>
                  <a:close/>
                </a:path>
                <a:path w="6172200" h="1781175">
                  <a:moveTo>
                    <a:pt x="4689602" y="1486027"/>
                  </a:moveTo>
                  <a:lnTo>
                    <a:pt x="4670298" y="1486027"/>
                  </a:lnTo>
                  <a:lnTo>
                    <a:pt x="4662551" y="1493901"/>
                  </a:lnTo>
                  <a:lnTo>
                    <a:pt x="4662551" y="1512951"/>
                  </a:lnTo>
                  <a:lnTo>
                    <a:pt x="4670298" y="1520825"/>
                  </a:lnTo>
                  <a:lnTo>
                    <a:pt x="4689602" y="1520825"/>
                  </a:lnTo>
                  <a:lnTo>
                    <a:pt x="4697349" y="1512951"/>
                  </a:lnTo>
                  <a:lnTo>
                    <a:pt x="4697349" y="1493901"/>
                  </a:lnTo>
                  <a:lnTo>
                    <a:pt x="4689602" y="1486027"/>
                  </a:lnTo>
                  <a:close/>
                </a:path>
                <a:path w="6172200" h="1781175">
                  <a:moveTo>
                    <a:pt x="3685031" y="1480312"/>
                  </a:moveTo>
                  <a:lnTo>
                    <a:pt x="3665854" y="1480312"/>
                  </a:lnTo>
                  <a:lnTo>
                    <a:pt x="3657980" y="1488059"/>
                  </a:lnTo>
                  <a:lnTo>
                    <a:pt x="3657980" y="1507236"/>
                  </a:lnTo>
                  <a:lnTo>
                    <a:pt x="3665854" y="1514983"/>
                  </a:lnTo>
                  <a:lnTo>
                    <a:pt x="3685031" y="1514983"/>
                  </a:lnTo>
                  <a:lnTo>
                    <a:pt x="3692905" y="1507236"/>
                  </a:lnTo>
                  <a:lnTo>
                    <a:pt x="3692905" y="1488059"/>
                  </a:lnTo>
                  <a:lnTo>
                    <a:pt x="3685031" y="1480312"/>
                  </a:lnTo>
                  <a:close/>
                </a:path>
                <a:path w="6172200" h="1781175">
                  <a:moveTo>
                    <a:pt x="3998595" y="1474470"/>
                  </a:moveTo>
                  <a:lnTo>
                    <a:pt x="3979418" y="1474470"/>
                  </a:lnTo>
                  <a:lnTo>
                    <a:pt x="3971544" y="1482216"/>
                  </a:lnTo>
                  <a:lnTo>
                    <a:pt x="3971544" y="1501394"/>
                  </a:lnTo>
                  <a:lnTo>
                    <a:pt x="3979418" y="1509267"/>
                  </a:lnTo>
                  <a:lnTo>
                    <a:pt x="3998595" y="1509267"/>
                  </a:lnTo>
                  <a:lnTo>
                    <a:pt x="4006469" y="1501394"/>
                  </a:lnTo>
                  <a:lnTo>
                    <a:pt x="4006469" y="1482216"/>
                  </a:lnTo>
                  <a:lnTo>
                    <a:pt x="3998595" y="1474470"/>
                  </a:lnTo>
                  <a:close/>
                </a:path>
                <a:path w="6172200" h="1781175">
                  <a:moveTo>
                    <a:pt x="3522472" y="1474470"/>
                  </a:moveTo>
                  <a:lnTo>
                    <a:pt x="3503295" y="1474470"/>
                  </a:lnTo>
                  <a:lnTo>
                    <a:pt x="3495421" y="1482216"/>
                  </a:lnTo>
                  <a:lnTo>
                    <a:pt x="3495421" y="1501394"/>
                  </a:lnTo>
                  <a:lnTo>
                    <a:pt x="3503295" y="1509267"/>
                  </a:lnTo>
                  <a:lnTo>
                    <a:pt x="3522472" y="1509267"/>
                  </a:lnTo>
                  <a:lnTo>
                    <a:pt x="3530346" y="1501394"/>
                  </a:lnTo>
                  <a:lnTo>
                    <a:pt x="3530346" y="1482216"/>
                  </a:lnTo>
                  <a:lnTo>
                    <a:pt x="3522472" y="1474470"/>
                  </a:lnTo>
                  <a:close/>
                </a:path>
                <a:path w="6172200" h="1781175">
                  <a:moveTo>
                    <a:pt x="3423793" y="1474470"/>
                  </a:moveTo>
                  <a:lnTo>
                    <a:pt x="3404489" y="1474470"/>
                  </a:lnTo>
                  <a:lnTo>
                    <a:pt x="3396742" y="1482216"/>
                  </a:lnTo>
                  <a:lnTo>
                    <a:pt x="3396742" y="1501394"/>
                  </a:lnTo>
                  <a:lnTo>
                    <a:pt x="3404489" y="1509267"/>
                  </a:lnTo>
                  <a:lnTo>
                    <a:pt x="3423793" y="1509267"/>
                  </a:lnTo>
                  <a:lnTo>
                    <a:pt x="3431540" y="1501394"/>
                  </a:lnTo>
                  <a:lnTo>
                    <a:pt x="3431540" y="1482216"/>
                  </a:lnTo>
                  <a:lnTo>
                    <a:pt x="3423793" y="1474470"/>
                  </a:lnTo>
                  <a:close/>
                </a:path>
                <a:path w="6172200" h="1781175">
                  <a:moveTo>
                    <a:pt x="1438021" y="1474470"/>
                  </a:moveTo>
                  <a:lnTo>
                    <a:pt x="1418716" y="1474470"/>
                  </a:lnTo>
                  <a:lnTo>
                    <a:pt x="1410970" y="1482216"/>
                  </a:lnTo>
                  <a:lnTo>
                    <a:pt x="1410970" y="1501394"/>
                  </a:lnTo>
                  <a:lnTo>
                    <a:pt x="1418716" y="1509267"/>
                  </a:lnTo>
                  <a:lnTo>
                    <a:pt x="1438021" y="1509267"/>
                  </a:lnTo>
                  <a:lnTo>
                    <a:pt x="1445767" y="1501394"/>
                  </a:lnTo>
                  <a:lnTo>
                    <a:pt x="1445767" y="1482216"/>
                  </a:lnTo>
                  <a:lnTo>
                    <a:pt x="1438021" y="1474470"/>
                  </a:lnTo>
                  <a:close/>
                </a:path>
                <a:path w="6172200" h="1781175">
                  <a:moveTo>
                    <a:pt x="4288917" y="1462913"/>
                  </a:moveTo>
                  <a:lnTo>
                    <a:pt x="4269740" y="1462913"/>
                  </a:lnTo>
                  <a:lnTo>
                    <a:pt x="4261866" y="1470660"/>
                  </a:lnTo>
                  <a:lnTo>
                    <a:pt x="4261866" y="1489837"/>
                  </a:lnTo>
                  <a:lnTo>
                    <a:pt x="4269740" y="1497584"/>
                  </a:lnTo>
                  <a:lnTo>
                    <a:pt x="4288917" y="1497584"/>
                  </a:lnTo>
                  <a:lnTo>
                    <a:pt x="4296791" y="1489837"/>
                  </a:lnTo>
                  <a:lnTo>
                    <a:pt x="4296791" y="1470660"/>
                  </a:lnTo>
                  <a:lnTo>
                    <a:pt x="4288917" y="1462913"/>
                  </a:lnTo>
                  <a:close/>
                </a:path>
                <a:path w="6172200" h="1781175">
                  <a:moveTo>
                    <a:pt x="4823079" y="1451355"/>
                  </a:moveTo>
                  <a:lnTo>
                    <a:pt x="4803902" y="1451355"/>
                  </a:lnTo>
                  <a:lnTo>
                    <a:pt x="4796028" y="1459102"/>
                  </a:lnTo>
                  <a:lnTo>
                    <a:pt x="4796028" y="1478279"/>
                  </a:lnTo>
                  <a:lnTo>
                    <a:pt x="4803902" y="1486027"/>
                  </a:lnTo>
                  <a:lnTo>
                    <a:pt x="4823079" y="1486027"/>
                  </a:lnTo>
                  <a:lnTo>
                    <a:pt x="4830953" y="1478279"/>
                  </a:lnTo>
                  <a:lnTo>
                    <a:pt x="4830953" y="1459102"/>
                  </a:lnTo>
                  <a:lnTo>
                    <a:pt x="4823079" y="1451355"/>
                  </a:lnTo>
                  <a:close/>
                </a:path>
                <a:path w="6172200" h="1781175">
                  <a:moveTo>
                    <a:pt x="938657" y="1451355"/>
                  </a:moveTo>
                  <a:lnTo>
                    <a:pt x="919352" y="1451355"/>
                  </a:lnTo>
                  <a:lnTo>
                    <a:pt x="911605" y="1459102"/>
                  </a:lnTo>
                  <a:lnTo>
                    <a:pt x="911605" y="1478279"/>
                  </a:lnTo>
                  <a:lnTo>
                    <a:pt x="919352" y="1486027"/>
                  </a:lnTo>
                  <a:lnTo>
                    <a:pt x="938657" y="1486027"/>
                  </a:lnTo>
                  <a:lnTo>
                    <a:pt x="946403" y="1478279"/>
                  </a:lnTo>
                  <a:lnTo>
                    <a:pt x="946403" y="1459102"/>
                  </a:lnTo>
                  <a:lnTo>
                    <a:pt x="938657" y="1451355"/>
                  </a:lnTo>
                  <a:close/>
                </a:path>
                <a:path w="6172200" h="1781175">
                  <a:moveTo>
                    <a:pt x="839977" y="1445514"/>
                  </a:moveTo>
                  <a:lnTo>
                    <a:pt x="820674" y="1445514"/>
                  </a:lnTo>
                  <a:lnTo>
                    <a:pt x="812926" y="1453388"/>
                  </a:lnTo>
                  <a:lnTo>
                    <a:pt x="812926" y="1472564"/>
                  </a:lnTo>
                  <a:lnTo>
                    <a:pt x="820674" y="1480312"/>
                  </a:lnTo>
                  <a:lnTo>
                    <a:pt x="839977" y="1480312"/>
                  </a:lnTo>
                  <a:lnTo>
                    <a:pt x="847725" y="1472564"/>
                  </a:lnTo>
                  <a:lnTo>
                    <a:pt x="847725" y="1453388"/>
                  </a:lnTo>
                  <a:lnTo>
                    <a:pt x="839977" y="1445514"/>
                  </a:lnTo>
                  <a:close/>
                </a:path>
                <a:path w="6172200" h="1781175">
                  <a:moveTo>
                    <a:pt x="3888231" y="1428241"/>
                  </a:moveTo>
                  <a:lnTo>
                    <a:pt x="3869054" y="1428241"/>
                  </a:lnTo>
                  <a:lnTo>
                    <a:pt x="3861307" y="1435989"/>
                  </a:lnTo>
                  <a:lnTo>
                    <a:pt x="3861307" y="1455165"/>
                  </a:lnTo>
                  <a:lnTo>
                    <a:pt x="3869054" y="1462913"/>
                  </a:lnTo>
                  <a:lnTo>
                    <a:pt x="3888231" y="1462913"/>
                  </a:lnTo>
                  <a:lnTo>
                    <a:pt x="3896105" y="1455165"/>
                  </a:lnTo>
                  <a:lnTo>
                    <a:pt x="3896105" y="1435989"/>
                  </a:lnTo>
                  <a:lnTo>
                    <a:pt x="3888231" y="1428241"/>
                  </a:lnTo>
                  <a:close/>
                </a:path>
                <a:path w="6172200" h="1781175">
                  <a:moveTo>
                    <a:pt x="3307715" y="1428241"/>
                  </a:moveTo>
                  <a:lnTo>
                    <a:pt x="3288410" y="1428241"/>
                  </a:lnTo>
                  <a:lnTo>
                    <a:pt x="3280664" y="1435989"/>
                  </a:lnTo>
                  <a:lnTo>
                    <a:pt x="3280664" y="1455165"/>
                  </a:lnTo>
                  <a:lnTo>
                    <a:pt x="3288410" y="1462913"/>
                  </a:lnTo>
                  <a:lnTo>
                    <a:pt x="3307715" y="1462913"/>
                  </a:lnTo>
                  <a:lnTo>
                    <a:pt x="3315461" y="1455165"/>
                  </a:lnTo>
                  <a:lnTo>
                    <a:pt x="3315461" y="1435989"/>
                  </a:lnTo>
                  <a:lnTo>
                    <a:pt x="3307715" y="1428241"/>
                  </a:lnTo>
                  <a:close/>
                </a:path>
                <a:path w="6172200" h="1781175">
                  <a:moveTo>
                    <a:pt x="1542541" y="1422400"/>
                  </a:moveTo>
                  <a:lnTo>
                    <a:pt x="1523238" y="1422400"/>
                  </a:lnTo>
                  <a:lnTo>
                    <a:pt x="1515490" y="1430147"/>
                  </a:lnTo>
                  <a:lnTo>
                    <a:pt x="1515490" y="1449324"/>
                  </a:lnTo>
                  <a:lnTo>
                    <a:pt x="1523238" y="1457198"/>
                  </a:lnTo>
                  <a:lnTo>
                    <a:pt x="1542541" y="1457198"/>
                  </a:lnTo>
                  <a:lnTo>
                    <a:pt x="1550289" y="1449324"/>
                  </a:lnTo>
                  <a:lnTo>
                    <a:pt x="1550289" y="1430147"/>
                  </a:lnTo>
                  <a:lnTo>
                    <a:pt x="1542541" y="1422400"/>
                  </a:lnTo>
                  <a:close/>
                </a:path>
                <a:path w="6172200" h="1781175">
                  <a:moveTo>
                    <a:pt x="4137914" y="1410842"/>
                  </a:moveTo>
                  <a:lnTo>
                    <a:pt x="4118736" y="1410842"/>
                  </a:lnTo>
                  <a:lnTo>
                    <a:pt x="4110990" y="1418589"/>
                  </a:lnTo>
                  <a:lnTo>
                    <a:pt x="4110990" y="1437766"/>
                  </a:lnTo>
                  <a:lnTo>
                    <a:pt x="4118736" y="1445514"/>
                  </a:lnTo>
                  <a:lnTo>
                    <a:pt x="4137914" y="1445514"/>
                  </a:lnTo>
                  <a:lnTo>
                    <a:pt x="4145788" y="1437766"/>
                  </a:lnTo>
                  <a:lnTo>
                    <a:pt x="4145788" y="1418589"/>
                  </a:lnTo>
                  <a:lnTo>
                    <a:pt x="4137914" y="1410842"/>
                  </a:lnTo>
                  <a:close/>
                </a:path>
                <a:path w="6172200" h="1781175">
                  <a:moveTo>
                    <a:pt x="1077976" y="1410842"/>
                  </a:moveTo>
                  <a:lnTo>
                    <a:pt x="1058799" y="1410842"/>
                  </a:lnTo>
                  <a:lnTo>
                    <a:pt x="1050925" y="1418589"/>
                  </a:lnTo>
                  <a:lnTo>
                    <a:pt x="1050925" y="1437766"/>
                  </a:lnTo>
                  <a:lnTo>
                    <a:pt x="1058799" y="1445514"/>
                  </a:lnTo>
                  <a:lnTo>
                    <a:pt x="1077976" y="1445514"/>
                  </a:lnTo>
                  <a:lnTo>
                    <a:pt x="1085850" y="1437766"/>
                  </a:lnTo>
                  <a:lnTo>
                    <a:pt x="1085850" y="1418589"/>
                  </a:lnTo>
                  <a:lnTo>
                    <a:pt x="1077976" y="1410842"/>
                  </a:lnTo>
                  <a:close/>
                </a:path>
                <a:path w="6172200" h="1781175">
                  <a:moveTo>
                    <a:pt x="4457319" y="1399286"/>
                  </a:moveTo>
                  <a:lnTo>
                    <a:pt x="4438015" y="1399286"/>
                  </a:lnTo>
                  <a:lnTo>
                    <a:pt x="4430268" y="1407033"/>
                  </a:lnTo>
                  <a:lnTo>
                    <a:pt x="4430268" y="1426210"/>
                  </a:lnTo>
                  <a:lnTo>
                    <a:pt x="4438015" y="1433957"/>
                  </a:lnTo>
                  <a:lnTo>
                    <a:pt x="4457319" y="1433957"/>
                  </a:lnTo>
                  <a:lnTo>
                    <a:pt x="4465066" y="1426210"/>
                  </a:lnTo>
                  <a:lnTo>
                    <a:pt x="4465066" y="1407033"/>
                  </a:lnTo>
                  <a:lnTo>
                    <a:pt x="4457319" y="1399286"/>
                  </a:lnTo>
                  <a:close/>
                </a:path>
                <a:path w="6172200" h="1781175">
                  <a:moveTo>
                    <a:pt x="3754754" y="1399286"/>
                  </a:moveTo>
                  <a:lnTo>
                    <a:pt x="3735451" y="1399286"/>
                  </a:lnTo>
                  <a:lnTo>
                    <a:pt x="3727704" y="1407033"/>
                  </a:lnTo>
                  <a:lnTo>
                    <a:pt x="3727704" y="1426210"/>
                  </a:lnTo>
                  <a:lnTo>
                    <a:pt x="3735451" y="1433957"/>
                  </a:lnTo>
                  <a:lnTo>
                    <a:pt x="3754754" y="1433957"/>
                  </a:lnTo>
                  <a:lnTo>
                    <a:pt x="3762502" y="1426210"/>
                  </a:lnTo>
                  <a:lnTo>
                    <a:pt x="3762502" y="1407033"/>
                  </a:lnTo>
                  <a:lnTo>
                    <a:pt x="3754754" y="1399286"/>
                  </a:lnTo>
                  <a:close/>
                </a:path>
                <a:path w="6172200" h="1781175">
                  <a:moveTo>
                    <a:pt x="1658620" y="1399286"/>
                  </a:moveTo>
                  <a:lnTo>
                    <a:pt x="1639442" y="1399286"/>
                  </a:lnTo>
                  <a:lnTo>
                    <a:pt x="1631569" y="1407033"/>
                  </a:lnTo>
                  <a:lnTo>
                    <a:pt x="1631569" y="1426210"/>
                  </a:lnTo>
                  <a:lnTo>
                    <a:pt x="1639442" y="1433957"/>
                  </a:lnTo>
                  <a:lnTo>
                    <a:pt x="1658620" y="1433957"/>
                  </a:lnTo>
                  <a:lnTo>
                    <a:pt x="1666494" y="1426210"/>
                  </a:lnTo>
                  <a:lnTo>
                    <a:pt x="1666494" y="1407033"/>
                  </a:lnTo>
                  <a:lnTo>
                    <a:pt x="1658620" y="1399286"/>
                  </a:lnTo>
                  <a:close/>
                </a:path>
                <a:path w="6172200" h="1781175">
                  <a:moveTo>
                    <a:pt x="1374139" y="1399286"/>
                  </a:moveTo>
                  <a:lnTo>
                    <a:pt x="1354836" y="1399286"/>
                  </a:lnTo>
                  <a:lnTo>
                    <a:pt x="1347089" y="1407033"/>
                  </a:lnTo>
                  <a:lnTo>
                    <a:pt x="1347089" y="1426210"/>
                  </a:lnTo>
                  <a:lnTo>
                    <a:pt x="1354836" y="1433957"/>
                  </a:lnTo>
                  <a:lnTo>
                    <a:pt x="1374139" y="1433957"/>
                  </a:lnTo>
                  <a:lnTo>
                    <a:pt x="1381887" y="1426210"/>
                  </a:lnTo>
                  <a:lnTo>
                    <a:pt x="1381887" y="1407033"/>
                  </a:lnTo>
                  <a:lnTo>
                    <a:pt x="1374139" y="1399286"/>
                  </a:lnTo>
                  <a:close/>
                </a:path>
                <a:path w="6172200" h="1781175">
                  <a:moveTo>
                    <a:pt x="1217295" y="1399286"/>
                  </a:moveTo>
                  <a:lnTo>
                    <a:pt x="1198117" y="1399286"/>
                  </a:lnTo>
                  <a:lnTo>
                    <a:pt x="1190371" y="1407033"/>
                  </a:lnTo>
                  <a:lnTo>
                    <a:pt x="1190371" y="1426210"/>
                  </a:lnTo>
                  <a:lnTo>
                    <a:pt x="1198117" y="1433957"/>
                  </a:lnTo>
                  <a:lnTo>
                    <a:pt x="1217295" y="1433957"/>
                  </a:lnTo>
                  <a:lnTo>
                    <a:pt x="1225169" y="1426210"/>
                  </a:lnTo>
                  <a:lnTo>
                    <a:pt x="1225169" y="1407033"/>
                  </a:lnTo>
                  <a:lnTo>
                    <a:pt x="1217295" y="1399286"/>
                  </a:lnTo>
                  <a:close/>
                </a:path>
                <a:path w="6172200" h="1781175">
                  <a:moveTo>
                    <a:pt x="4614036" y="1393444"/>
                  </a:moveTo>
                  <a:lnTo>
                    <a:pt x="4594859" y="1393444"/>
                  </a:lnTo>
                  <a:lnTo>
                    <a:pt x="4587113" y="1401317"/>
                  </a:lnTo>
                  <a:lnTo>
                    <a:pt x="4587113" y="1420495"/>
                  </a:lnTo>
                  <a:lnTo>
                    <a:pt x="4594859" y="1428241"/>
                  </a:lnTo>
                  <a:lnTo>
                    <a:pt x="4614036" y="1428241"/>
                  </a:lnTo>
                  <a:lnTo>
                    <a:pt x="4621910" y="1420495"/>
                  </a:lnTo>
                  <a:lnTo>
                    <a:pt x="4621910" y="1401317"/>
                  </a:lnTo>
                  <a:lnTo>
                    <a:pt x="4614036" y="1393444"/>
                  </a:lnTo>
                  <a:close/>
                </a:path>
                <a:path w="6172200" h="1781175">
                  <a:moveTo>
                    <a:pt x="747013" y="1393444"/>
                  </a:moveTo>
                  <a:lnTo>
                    <a:pt x="727837" y="1393444"/>
                  </a:lnTo>
                  <a:lnTo>
                    <a:pt x="719963" y="1401317"/>
                  </a:lnTo>
                  <a:lnTo>
                    <a:pt x="719963" y="1420495"/>
                  </a:lnTo>
                  <a:lnTo>
                    <a:pt x="727837" y="1428241"/>
                  </a:lnTo>
                  <a:lnTo>
                    <a:pt x="747013" y="1428241"/>
                  </a:lnTo>
                  <a:lnTo>
                    <a:pt x="754888" y="1420495"/>
                  </a:lnTo>
                  <a:lnTo>
                    <a:pt x="754888" y="1401317"/>
                  </a:lnTo>
                  <a:lnTo>
                    <a:pt x="747013" y="1393444"/>
                  </a:lnTo>
                  <a:close/>
                </a:path>
                <a:path w="6172200" h="1781175">
                  <a:moveTo>
                    <a:pt x="3615435" y="1381887"/>
                  </a:moveTo>
                  <a:lnTo>
                    <a:pt x="3596131" y="1381887"/>
                  </a:lnTo>
                  <a:lnTo>
                    <a:pt x="3588384" y="1389634"/>
                  </a:lnTo>
                  <a:lnTo>
                    <a:pt x="3588384" y="1408811"/>
                  </a:lnTo>
                  <a:lnTo>
                    <a:pt x="3596131" y="1416685"/>
                  </a:lnTo>
                  <a:lnTo>
                    <a:pt x="3615435" y="1416685"/>
                  </a:lnTo>
                  <a:lnTo>
                    <a:pt x="3623182" y="1408811"/>
                  </a:lnTo>
                  <a:lnTo>
                    <a:pt x="3623182" y="1389634"/>
                  </a:lnTo>
                  <a:lnTo>
                    <a:pt x="3615435" y="1381887"/>
                  </a:lnTo>
                  <a:close/>
                </a:path>
                <a:path w="6172200" h="1781175">
                  <a:moveTo>
                    <a:pt x="3203194" y="1370329"/>
                  </a:moveTo>
                  <a:lnTo>
                    <a:pt x="3183890" y="1370329"/>
                  </a:lnTo>
                  <a:lnTo>
                    <a:pt x="3176143" y="1378077"/>
                  </a:lnTo>
                  <a:lnTo>
                    <a:pt x="3176143" y="1397253"/>
                  </a:lnTo>
                  <a:lnTo>
                    <a:pt x="3183890" y="1405001"/>
                  </a:lnTo>
                  <a:lnTo>
                    <a:pt x="3203194" y="1405001"/>
                  </a:lnTo>
                  <a:lnTo>
                    <a:pt x="3210941" y="1397253"/>
                  </a:lnTo>
                  <a:lnTo>
                    <a:pt x="3210941" y="1378077"/>
                  </a:lnTo>
                  <a:lnTo>
                    <a:pt x="3203194" y="1370329"/>
                  </a:lnTo>
                  <a:close/>
                </a:path>
                <a:path w="6172200" h="1781175">
                  <a:moveTo>
                    <a:pt x="4736083" y="1364614"/>
                  </a:moveTo>
                  <a:lnTo>
                    <a:pt x="4716780" y="1364614"/>
                  </a:lnTo>
                  <a:lnTo>
                    <a:pt x="4709033" y="1372362"/>
                  </a:lnTo>
                  <a:lnTo>
                    <a:pt x="4709033" y="1391539"/>
                  </a:lnTo>
                  <a:lnTo>
                    <a:pt x="4716780" y="1399286"/>
                  </a:lnTo>
                  <a:lnTo>
                    <a:pt x="4736083" y="1399286"/>
                  </a:lnTo>
                  <a:lnTo>
                    <a:pt x="4743831" y="1391539"/>
                  </a:lnTo>
                  <a:lnTo>
                    <a:pt x="4743831" y="1372362"/>
                  </a:lnTo>
                  <a:lnTo>
                    <a:pt x="4736083" y="1364614"/>
                  </a:lnTo>
                  <a:close/>
                </a:path>
                <a:path w="6172200" h="1781175">
                  <a:moveTo>
                    <a:pt x="3435350" y="1358773"/>
                  </a:moveTo>
                  <a:lnTo>
                    <a:pt x="3416173" y="1358773"/>
                  </a:lnTo>
                  <a:lnTo>
                    <a:pt x="3408299" y="1366520"/>
                  </a:lnTo>
                  <a:lnTo>
                    <a:pt x="3408299" y="1385697"/>
                  </a:lnTo>
                  <a:lnTo>
                    <a:pt x="3416173" y="1393444"/>
                  </a:lnTo>
                  <a:lnTo>
                    <a:pt x="3435350" y="1393444"/>
                  </a:lnTo>
                  <a:lnTo>
                    <a:pt x="3443224" y="1385697"/>
                  </a:lnTo>
                  <a:lnTo>
                    <a:pt x="3443224" y="1366520"/>
                  </a:lnTo>
                  <a:lnTo>
                    <a:pt x="3435350" y="1358773"/>
                  </a:lnTo>
                  <a:close/>
                </a:path>
                <a:path w="6172200" h="1781175">
                  <a:moveTo>
                    <a:pt x="4346956" y="1352930"/>
                  </a:moveTo>
                  <a:lnTo>
                    <a:pt x="4327779" y="1352930"/>
                  </a:lnTo>
                  <a:lnTo>
                    <a:pt x="4319905" y="1360804"/>
                  </a:lnTo>
                  <a:lnTo>
                    <a:pt x="4319905" y="1379982"/>
                  </a:lnTo>
                  <a:lnTo>
                    <a:pt x="4327779" y="1387728"/>
                  </a:lnTo>
                  <a:lnTo>
                    <a:pt x="4346956" y="1387728"/>
                  </a:lnTo>
                  <a:lnTo>
                    <a:pt x="4354830" y="1379982"/>
                  </a:lnTo>
                  <a:lnTo>
                    <a:pt x="4354830" y="1360804"/>
                  </a:lnTo>
                  <a:lnTo>
                    <a:pt x="4346956" y="1352930"/>
                  </a:lnTo>
                  <a:close/>
                </a:path>
                <a:path w="6172200" h="1781175">
                  <a:moveTo>
                    <a:pt x="4869560" y="1347215"/>
                  </a:moveTo>
                  <a:lnTo>
                    <a:pt x="4850383" y="1347215"/>
                  </a:lnTo>
                  <a:lnTo>
                    <a:pt x="4842509" y="1354963"/>
                  </a:lnTo>
                  <a:lnTo>
                    <a:pt x="4842509" y="1374139"/>
                  </a:lnTo>
                  <a:lnTo>
                    <a:pt x="4850383" y="1381887"/>
                  </a:lnTo>
                  <a:lnTo>
                    <a:pt x="4869560" y="1381887"/>
                  </a:lnTo>
                  <a:lnTo>
                    <a:pt x="4877434" y="1374139"/>
                  </a:lnTo>
                  <a:lnTo>
                    <a:pt x="4877434" y="1354963"/>
                  </a:lnTo>
                  <a:lnTo>
                    <a:pt x="4869560" y="1347215"/>
                  </a:lnTo>
                  <a:close/>
                </a:path>
                <a:path w="6172200" h="1781175">
                  <a:moveTo>
                    <a:pt x="4230878" y="1347215"/>
                  </a:moveTo>
                  <a:lnTo>
                    <a:pt x="4211574" y="1347215"/>
                  </a:lnTo>
                  <a:lnTo>
                    <a:pt x="4203827" y="1354963"/>
                  </a:lnTo>
                  <a:lnTo>
                    <a:pt x="4203827" y="1374139"/>
                  </a:lnTo>
                  <a:lnTo>
                    <a:pt x="4211574" y="1381887"/>
                  </a:lnTo>
                  <a:lnTo>
                    <a:pt x="4230878" y="1381887"/>
                  </a:lnTo>
                  <a:lnTo>
                    <a:pt x="4238625" y="1374139"/>
                  </a:lnTo>
                  <a:lnTo>
                    <a:pt x="4238625" y="1354963"/>
                  </a:lnTo>
                  <a:lnTo>
                    <a:pt x="4230878" y="1347215"/>
                  </a:lnTo>
                  <a:close/>
                </a:path>
                <a:path w="6172200" h="1781175">
                  <a:moveTo>
                    <a:pt x="4033393" y="1347215"/>
                  </a:moveTo>
                  <a:lnTo>
                    <a:pt x="4014216" y="1347215"/>
                  </a:lnTo>
                  <a:lnTo>
                    <a:pt x="4006469" y="1354963"/>
                  </a:lnTo>
                  <a:lnTo>
                    <a:pt x="4006469" y="1374139"/>
                  </a:lnTo>
                  <a:lnTo>
                    <a:pt x="4014216" y="1381887"/>
                  </a:lnTo>
                  <a:lnTo>
                    <a:pt x="4033393" y="1381887"/>
                  </a:lnTo>
                  <a:lnTo>
                    <a:pt x="4041267" y="1374139"/>
                  </a:lnTo>
                  <a:lnTo>
                    <a:pt x="4041267" y="1354963"/>
                  </a:lnTo>
                  <a:lnTo>
                    <a:pt x="4033393" y="1347215"/>
                  </a:lnTo>
                  <a:close/>
                </a:path>
                <a:path w="6172200" h="1781175">
                  <a:moveTo>
                    <a:pt x="659891" y="1347215"/>
                  </a:moveTo>
                  <a:lnTo>
                    <a:pt x="640714" y="1347215"/>
                  </a:lnTo>
                  <a:lnTo>
                    <a:pt x="632840" y="1354963"/>
                  </a:lnTo>
                  <a:lnTo>
                    <a:pt x="632840" y="1374139"/>
                  </a:lnTo>
                  <a:lnTo>
                    <a:pt x="640714" y="1381887"/>
                  </a:lnTo>
                  <a:lnTo>
                    <a:pt x="659891" y="1381887"/>
                  </a:lnTo>
                  <a:lnTo>
                    <a:pt x="667765" y="1374139"/>
                  </a:lnTo>
                  <a:lnTo>
                    <a:pt x="667765" y="1354963"/>
                  </a:lnTo>
                  <a:lnTo>
                    <a:pt x="659891" y="1347215"/>
                  </a:lnTo>
                  <a:close/>
                </a:path>
                <a:path w="6172200" h="1781175">
                  <a:moveTo>
                    <a:pt x="3092830" y="1341374"/>
                  </a:moveTo>
                  <a:lnTo>
                    <a:pt x="3073527" y="1341374"/>
                  </a:lnTo>
                  <a:lnTo>
                    <a:pt x="3065779" y="1349121"/>
                  </a:lnTo>
                  <a:lnTo>
                    <a:pt x="3065779" y="1368298"/>
                  </a:lnTo>
                  <a:lnTo>
                    <a:pt x="3073527" y="1376172"/>
                  </a:lnTo>
                  <a:lnTo>
                    <a:pt x="3092830" y="1376172"/>
                  </a:lnTo>
                  <a:lnTo>
                    <a:pt x="3100578" y="1368298"/>
                  </a:lnTo>
                  <a:lnTo>
                    <a:pt x="3100578" y="1349121"/>
                  </a:lnTo>
                  <a:lnTo>
                    <a:pt x="3092830" y="1341374"/>
                  </a:lnTo>
                  <a:close/>
                </a:path>
                <a:path w="6172200" h="1781175">
                  <a:moveTo>
                    <a:pt x="1763140" y="1341374"/>
                  </a:moveTo>
                  <a:lnTo>
                    <a:pt x="1743964" y="1341374"/>
                  </a:lnTo>
                  <a:lnTo>
                    <a:pt x="1736089" y="1349121"/>
                  </a:lnTo>
                  <a:lnTo>
                    <a:pt x="1736089" y="1368298"/>
                  </a:lnTo>
                  <a:lnTo>
                    <a:pt x="1743964" y="1376172"/>
                  </a:lnTo>
                  <a:lnTo>
                    <a:pt x="1763140" y="1376172"/>
                  </a:lnTo>
                  <a:lnTo>
                    <a:pt x="1770888" y="1368298"/>
                  </a:lnTo>
                  <a:lnTo>
                    <a:pt x="1770888" y="1349121"/>
                  </a:lnTo>
                  <a:lnTo>
                    <a:pt x="1763140" y="1341374"/>
                  </a:lnTo>
                  <a:close/>
                </a:path>
                <a:path w="6172200" h="1781175">
                  <a:moveTo>
                    <a:pt x="944499" y="1335659"/>
                  </a:moveTo>
                  <a:lnTo>
                    <a:pt x="925195" y="1335659"/>
                  </a:lnTo>
                  <a:lnTo>
                    <a:pt x="917448" y="1343405"/>
                  </a:lnTo>
                  <a:lnTo>
                    <a:pt x="917448" y="1362583"/>
                  </a:lnTo>
                  <a:lnTo>
                    <a:pt x="925195" y="1370329"/>
                  </a:lnTo>
                  <a:lnTo>
                    <a:pt x="944499" y="1370329"/>
                  </a:lnTo>
                  <a:lnTo>
                    <a:pt x="952246" y="1362583"/>
                  </a:lnTo>
                  <a:lnTo>
                    <a:pt x="952246" y="1343405"/>
                  </a:lnTo>
                  <a:lnTo>
                    <a:pt x="944499" y="1335659"/>
                  </a:lnTo>
                  <a:close/>
                </a:path>
                <a:path w="6172200" h="1781175">
                  <a:moveTo>
                    <a:pt x="3923156" y="1324102"/>
                  </a:moveTo>
                  <a:lnTo>
                    <a:pt x="3903853" y="1324102"/>
                  </a:lnTo>
                  <a:lnTo>
                    <a:pt x="3896105" y="1331849"/>
                  </a:lnTo>
                  <a:lnTo>
                    <a:pt x="3896105" y="1351026"/>
                  </a:lnTo>
                  <a:lnTo>
                    <a:pt x="3903853" y="1358773"/>
                  </a:lnTo>
                  <a:lnTo>
                    <a:pt x="3923156" y="1358773"/>
                  </a:lnTo>
                  <a:lnTo>
                    <a:pt x="3930904" y="1351026"/>
                  </a:lnTo>
                  <a:lnTo>
                    <a:pt x="3930904" y="1331849"/>
                  </a:lnTo>
                  <a:lnTo>
                    <a:pt x="3923156" y="1324102"/>
                  </a:lnTo>
                  <a:close/>
                </a:path>
                <a:path w="6172200" h="1781175">
                  <a:moveTo>
                    <a:pt x="4527042" y="1318260"/>
                  </a:moveTo>
                  <a:lnTo>
                    <a:pt x="4507738" y="1318260"/>
                  </a:lnTo>
                  <a:lnTo>
                    <a:pt x="4499991" y="1326007"/>
                  </a:lnTo>
                  <a:lnTo>
                    <a:pt x="4499991" y="1345184"/>
                  </a:lnTo>
                  <a:lnTo>
                    <a:pt x="4507738" y="1352930"/>
                  </a:lnTo>
                  <a:lnTo>
                    <a:pt x="4527042" y="1352930"/>
                  </a:lnTo>
                  <a:lnTo>
                    <a:pt x="4534789" y="1345184"/>
                  </a:lnTo>
                  <a:lnTo>
                    <a:pt x="4534789" y="1326007"/>
                  </a:lnTo>
                  <a:lnTo>
                    <a:pt x="4527042" y="1318260"/>
                  </a:lnTo>
                  <a:close/>
                </a:path>
                <a:path w="6172200" h="1781175">
                  <a:moveTo>
                    <a:pt x="1484502" y="1318260"/>
                  </a:moveTo>
                  <a:lnTo>
                    <a:pt x="1465199" y="1318260"/>
                  </a:lnTo>
                  <a:lnTo>
                    <a:pt x="1457452" y="1326007"/>
                  </a:lnTo>
                  <a:lnTo>
                    <a:pt x="1457452" y="1345184"/>
                  </a:lnTo>
                  <a:lnTo>
                    <a:pt x="1465199" y="1352930"/>
                  </a:lnTo>
                  <a:lnTo>
                    <a:pt x="1484502" y="1352930"/>
                  </a:lnTo>
                  <a:lnTo>
                    <a:pt x="1492250" y="1345184"/>
                  </a:lnTo>
                  <a:lnTo>
                    <a:pt x="1492250" y="1326007"/>
                  </a:lnTo>
                  <a:lnTo>
                    <a:pt x="1484502" y="1318260"/>
                  </a:lnTo>
                  <a:close/>
                </a:path>
                <a:path w="6172200" h="1781175">
                  <a:moveTo>
                    <a:pt x="1333500" y="1318260"/>
                  </a:moveTo>
                  <a:lnTo>
                    <a:pt x="1314196" y="1318260"/>
                  </a:lnTo>
                  <a:lnTo>
                    <a:pt x="1306449" y="1326007"/>
                  </a:lnTo>
                  <a:lnTo>
                    <a:pt x="1306449" y="1345184"/>
                  </a:lnTo>
                  <a:lnTo>
                    <a:pt x="1314196" y="1352930"/>
                  </a:lnTo>
                  <a:lnTo>
                    <a:pt x="1333500" y="1352930"/>
                  </a:lnTo>
                  <a:lnTo>
                    <a:pt x="1341247" y="1345184"/>
                  </a:lnTo>
                  <a:lnTo>
                    <a:pt x="1341247" y="1326007"/>
                  </a:lnTo>
                  <a:lnTo>
                    <a:pt x="1333500" y="1318260"/>
                  </a:lnTo>
                  <a:close/>
                </a:path>
                <a:path w="6172200" h="1781175">
                  <a:moveTo>
                    <a:pt x="3313429" y="1312417"/>
                  </a:moveTo>
                  <a:lnTo>
                    <a:pt x="3294253" y="1312417"/>
                  </a:lnTo>
                  <a:lnTo>
                    <a:pt x="3286379" y="1320291"/>
                  </a:lnTo>
                  <a:lnTo>
                    <a:pt x="3286379" y="1339469"/>
                  </a:lnTo>
                  <a:lnTo>
                    <a:pt x="3294253" y="1347215"/>
                  </a:lnTo>
                  <a:lnTo>
                    <a:pt x="3313429" y="1347215"/>
                  </a:lnTo>
                  <a:lnTo>
                    <a:pt x="3321304" y="1339469"/>
                  </a:lnTo>
                  <a:lnTo>
                    <a:pt x="3321304" y="1320291"/>
                  </a:lnTo>
                  <a:lnTo>
                    <a:pt x="3313429" y="1312417"/>
                  </a:lnTo>
                  <a:close/>
                </a:path>
                <a:path w="6172200" h="1781175">
                  <a:moveTo>
                    <a:pt x="1118615" y="1312417"/>
                  </a:moveTo>
                  <a:lnTo>
                    <a:pt x="1099439" y="1312417"/>
                  </a:lnTo>
                  <a:lnTo>
                    <a:pt x="1091564" y="1320291"/>
                  </a:lnTo>
                  <a:lnTo>
                    <a:pt x="1091564" y="1339469"/>
                  </a:lnTo>
                  <a:lnTo>
                    <a:pt x="1099439" y="1347215"/>
                  </a:lnTo>
                  <a:lnTo>
                    <a:pt x="1118615" y="1347215"/>
                  </a:lnTo>
                  <a:lnTo>
                    <a:pt x="1126489" y="1339469"/>
                  </a:lnTo>
                  <a:lnTo>
                    <a:pt x="1126489" y="1320291"/>
                  </a:lnTo>
                  <a:lnTo>
                    <a:pt x="1118615" y="1312417"/>
                  </a:lnTo>
                  <a:close/>
                </a:path>
                <a:path w="6172200" h="1781175">
                  <a:moveTo>
                    <a:pt x="3534155" y="1306702"/>
                  </a:moveTo>
                  <a:lnTo>
                    <a:pt x="3514852" y="1306702"/>
                  </a:lnTo>
                  <a:lnTo>
                    <a:pt x="3507104" y="1314450"/>
                  </a:lnTo>
                  <a:lnTo>
                    <a:pt x="3507104" y="1333627"/>
                  </a:lnTo>
                  <a:lnTo>
                    <a:pt x="3514852" y="1341374"/>
                  </a:lnTo>
                  <a:lnTo>
                    <a:pt x="3534155" y="1341374"/>
                  </a:lnTo>
                  <a:lnTo>
                    <a:pt x="3541903" y="1333627"/>
                  </a:lnTo>
                  <a:lnTo>
                    <a:pt x="3541903" y="1314450"/>
                  </a:lnTo>
                  <a:lnTo>
                    <a:pt x="3534155" y="1306702"/>
                  </a:lnTo>
                  <a:close/>
                </a:path>
                <a:path w="6172200" h="1781175">
                  <a:moveTo>
                    <a:pt x="1890902" y="1306702"/>
                  </a:moveTo>
                  <a:lnTo>
                    <a:pt x="1871599" y="1306702"/>
                  </a:lnTo>
                  <a:lnTo>
                    <a:pt x="1863852" y="1314450"/>
                  </a:lnTo>
                  <a:lnTo>
                    <a:pt x="1863852" y="1333627"/>
                  </a:lnTo>
                  <a:lnTo>
                    <a:pt x="1871599" y="1341374"/>
                  </a:lnTo>
                  <a:lnTo>
                    <a:pt x="1890902" y="1341374"/>
                  </a:lnTo>
                  <a:lnTo>
                    <a:pt x="1898650" y="1333627"/>
                  </a:lnTo>
                  <a:lnTo>
                    <a:pt x="1898650" y="1314450"/>
                  </a:lnTo>
                  <a:lnTo>
                    <a:pt x="1890902" y="1306702"/>
                  </a:lnTo>
                  <a:close/>
                </a:path>
                <a:path w="6172200" h="1781175">
                  <a:moveTo>
                    <a:pt x="1612138" y="1300861"/>
                  </a:moveTo>
                  <a:lnTo>
                    <a:pt x="1592961" y="1300861"/>
                  </a:lnTo>
                  <a:lnTo>
                    <a:pt x="1585087" y="1308735"/>
                  </a:lnTo>
                  <a:lnTo>
                    <a:pt x="1585087" y="1327912"/>
                  </a:lnTo>
                  <a:lnTo>
                    <a:pt x="1592961" y="1335659"/>
                  </a:lnTo>
                  <a:lnTo>
                    <a:pt x="1612138" y="1335659"/>
                  </a:lnTo>
                  <a:lnTo>
                    <a:pt x="1620012" y="1327912"/>
                  </a:lnTo>
                  <a:lnTo>
                    <a:pt x="1620012" y="1308735"/>
                  </a:lnTo>
                  <a:lnTo>
                    <a:pt x="1612138" y="1300861"/>
                  </a:lnTo>
                  <a:close/>
                </a:path>
                <a:path w="6172200" h="1781175">
                  <a:moveTo>
                    <a:pt x="3806952" y="1295146"/>
                  </a:moveTo>
                  <a:lnTo>
                    <a:pt x="3787775" y="1295146"/>
                  </a:lnTo>
                  <a:lnTo>
                    <a:pt x="3779901" y="1302892"/>
                  </a:lnTo>
                  <a:lnTo>
                    <a:pt x="3779901" y="1322070"/>
                  </a:lnTo>
                  <a:lnTo>
                    <a:pt x="3787775" y="1329816"/>
                  </a:lnTo>
                  <a:lnTo>
                    <a:pt x="3806952" y="1329816"/>
                  </a:lnTo>
                  <a:lnTo>
                    <a:pt x="3814826" y="1322070"/>
                  </a:lnTo>
                  <a:lnTo>
                    <a:pt x="3814826" y="1302892"/>
                  </a:lnTo>
                  <a:lnTo>
                    <a:pt x="3806952" y="1295146"/>
                  </a:lnTo>
                  <a:close/>
                </a:path>
                <a:path w="6172200" h="1781175">
                  <a:moveTo>
                    <a:pt x="2994152" y="1295146"/>
                  </a:moveTo>
                  <a:lnTo>
                    <a:pt x="2974848" y="1295146"/>
                  </a:lnTo>
                  <a:lnTo>
                    <a:pt x="2967101" y="1302892"/>
                  </a:lnTo>
                  <a:lnTo>
                    <a:pt x="2967101" y="1322070"/>
                  </a:lnTo>
                  <a:lnTo>
                    <a:pt x="2974848" y="1329816"/>
                  </a:lnTo>
                  <a:lnTo>
                    <a:pt x="2994152" y="1329816"/>
                  </a:lnTo>
                  <a:lnTo>
                    <a:pt x="3001899" y="1322070"/>
                  </a:lnTo>
                  <a:lnTo>
                    <a:pt x="3001899" y="1302892"/>
                  </a:lnTo>
                  <a:lnTo>
                    <a:pt x="2994152" y="1295146"/>
                  </a:lnTo>
                  <a:close/>
                </a:path>
                <a:path w="6172200" h="1781175">
                  <a:moveTo>
                    <a:pt x="834136" y="1295146"/>
                  </a:moveTo>
                  <a:lnTo>
                    <a:pt x="814832" y="1295146"/>
                  </a:lnTo>
                  <a:lnTo>
                    <a:pt x="807085" y="1302892"/>
                  </a:lnTo>
                  <a:lnTo>
                    <a:pt x="807085" y="1322070"/>
                  </a:lnTo>
                  <a:lnTo>
                    <a:pt x="814832" y="1329816"/>
                  </a:lnTo>
                  <a:lnTo>
                    <a:pt x="834136" y="1329816"/>
                  </a:lnTo>
                  <a:lnTo>
                    <a:pt x="841883" y="1322070"/>
                  </a:lnTo>
                  <a:lnTo>
                    <a:pt x="841883" y="1302892"/>
                  </a:lnTo>
                  <a:lnTo>
                    <a:pt x="834136" y="1295146"/>
                  </a:lnTo>
                  <a:close/>
                </a:path>
                <a:path w="6172200" h="1781175">
                  <a:moveTo>
                    <a:pt x="4149598" y="1277747"/>
                  </a:moveTo>
                  <a:lnTo>
                    <a:pt x="4130294" y="1277747"/>
                  </a:lnTo>
                  <a:lnTo>
                    <a:pt x="4122547" y="1285494"/>
                  </a:lnTo>
                  <a:lnTo>
                    <a:pt x="4122547" y="1304671"/>
                  </a:lnTo>
                  <a:lnTo>
                    <a:pt x="4130294" y="1312417"/>
                  </a:lnTo>
                  <a:lnTo>
                    <a:pt x="4149598" y="1312417"/>
                  </a:lnTo>
                  <a:lnTo>
                    <a:pt x="4157345" y="1304671"/>
                  </a:lnTo>
                  <a:lnTo>
                    <a:pt x="4157345" y="1285494"/>
                  </a:lnTo>
                  <a:lnTo>
                    <a:pt x="4149598" y="1277747"/>
                  </a:lnTo>
                  <a:close/>
                </a:path>
                <a:path w="6172200" h="1781175">
                  <a:moveTo>
                    <a:pt x="3696716" y="1277747"/>
                  </a:moveTo>
                  <a:lnTo>
                    <a:pt x="3677411" y="1277747"/>
                  </a:lnTo>
                  <a:lnTo>
                    <a:pt x="3669665" y="1285494"/>
                  </a:lnTo>
                  <a:lnTo>
                    <a:pt x="3669665" y="1304671"/>
                  </a:lnTo>
                  <a:lnTo>
                    <a:pt x="3677411" y="1312417"/>
                  </a:lnTo>
                  <a:lnTo>
                    <a:pt x="3696716" y="1312417"/>
                  </a:lnTo>
                  <a:lnTo>
                    <a:pt x="3704463" y="1304671"/>
                  </a:lnTo>
                  <a:lnTo>
                    <a:pt x="3704463" y="1285494"/>
                  </a:lnTo>
                  <a:lnTo>
                    <a:pt x="3696716" y="1277747"/>
                  </a:lnTo>
                  <a:close/>
                </a:path>
                <a:path w="6172200" h="1781175">
                  <a:moveTo>
                    <a:pt x="2889630" y="1277747"/>
                  </a:moveTo>
                  <a:lnTo>
                    <a:pt x="2870327" y="1277747"/>
                  </a:lnTo>
                  <a:lnTo>
                    <a:pt x="2862579" y="1285494"/>
                  </a:lnTo>
                  <a:lnTo>
                    <a:pt x="2862579" y="1304671"/>
                  </a:lnTo>
                  <a:lnTo>
                    <a:pt x="2870327" y="1312417"/>
                  </a:lnTo>
                  <a:lnTo>
                    <a:pt x="2889630" y="1312417"/>
                  </a:lnTo>
                  <a:lnTo>
                    <a:pt x="2897378" y="1304671"/>
                  </a:lnTo>
                  <a:lnTo>
                    <a:pt x="2897378" y="1285494"/>
                  </a:lnTo>
                  <a:lnTo>
                    <a:pt x="2889630" y="1277747"/>
                  </a:lnTo>
                  <a:close/>
                </a:path>
                <a:path w="6172200" h="1781175">
                  <a:moveTo>
                    <a:pt x="584453" y="1277747"/>
                  </a:moveTo>
                  <a:lnTo>
                    <a:pt x="565150" y="1277747"/>
                  </a:lnTo>
                  <a:lnTo>
                    <a:pt x="557402" y="1285494"/>
                  </a:lnTo>
                  <a:lnTo>
                    <a:pt x="557402" y="1304671"/>
                  </a:lnTo>
                  <a:lnTo>
                    <a:pt x="565150" y="1312417"/>
                  </a:lnTo>
                  <a:lnTo>
                    <a:pt x="584453" y="1312417"/>
                  </a:lnTo>
                  <a:lnTo>
                    <a:pt x="592201" y="1304671"/>
                  </a:lnTo>
                  <a:lnTo>
                    <a:pt x="592201" y="1285494"/>
                  </a:lnTo>
                  <a:lnTo>
                    <a:pt x="584453" y="1277747"/>
                  </a:lnTo>
                  <a:close/>
                </a:path>
                <a:path w="6172200" h="1781175">
                  <a:moveTo>
                    <a:pt x="4683759" y="1266189"/>
                  </a:moveTo>
                  <a:lnTo>
                    <a:pt x="4664583" y="1266189"/>
                  </a:lnTo>
                  <a:lnTo>
                    <a:pt x="4656708" y="1273937"/>
                  </a:lnTo>
                  <a:lnTo>
                    <a:pt x="4656708" y="1293114"/>
                  </a:lnTo>
                  <a:lnTo>
                    <a:pt x="4664583" y="1300861"/>
                  </a:lnTo>
                  <a:lnTo>
                    <a:pt x="4683759" y="1300861"/>
                  </a:lnTo>
                  <a:lnTo>
                    <a:pt x="4691507" y="1293114"/>
                  </a:lnTo>
                  <a:lnTo>
                    <a:pt x="4691507" y="1273937"/>
                  </a:lnTo>
                  <a:lnTo>
                    <a:pt x="4683759" y="1266189"/>
                  </a:lnTo>
                  <a:close/>
                </a:path>
                <a:path w="6172200" h="1781175">
                  <a:moveTo>
                    <a:pt x="4823079" y="1260348"/>
                  </a:moveTo>
                  <a:lnTo>
                    <a:pt x="4803902" y="1260348"/>
                  </a:lnTo>
                  <a:lnTo>
                    <a:pt x="4796028" y="1268222"/>
                  </a:lnTo>
                  <a:lnTo>
                    <a:pt x="4796028" y="1287399"/>
                  </a:lnTo>
                  <a:lnTo>
                    <a:pt x="4803902" y="1295146"/>
                  </a:lnTo>
                  <a:lnTo>
                    <a:pt x="4823079" y="1295146"/>
                  </a:lnTo>
                  <a:lnTo>
                    <a:pt x="4830953" y="1287399"/>
                  </a:lnTo>
                  <a:lnTo>
                    <a:pt x="4830953" y="1268222"/>
                  </a:lnTo>
                  <a:lnTo>
                    <a:pt x="4823079" y="1260348"/>
                  </a:lnTo>
                  <a:close/>
                </a:path>
                <a:path w="6172200" h="1781175">
                  <a:moveTo>
                    <a:pt x="2785110" y="1254633"/>
                  </a:moveTo>
                  <a:lnTo>
                    <a:pt x="2765805" y="1254633"/>
                  </a:lnTo>
                  <a:lnTo>
                    <a:pt x="2758059" y="1262379"/>
                  </a:lnTo>
                  <a:lnTo>
                    <a:pt x="2758059" y="1281557"/>
                  </a:lnTo>
                  <a:lnTo>
                    <a:pt x="2765805" y="1289303"/>
                  </a:lnTo>
                  <a:lnTo>
                    <a:pt x="2785110" y="1289303"/>
                  </a:lnTo>
                  <a:lnTo>
                    <a:pt x="2792857" y="1281557"/>
                  </a:lnTo>
                  <a:lnTo>
                    <a:pt x="2792857" y="1262379"/>
                  </a:lnTo>
                  <a:lnTo>
                    <a:pt x="2785110" y="1254633"/>
                  </a:lnTo>
                  <a:close/>
                </a:path>
                <a:path w="6172200" h="1781175">
                  <a:moveTo>
                    <a:pt x="2041905" y="1254633"/>
                  </a:moveTo>
                  <a:lnTo>
                    <a:pt x="2022602" y="1254633"/>
                  </a:lnTo>
                  <a:lnTo>
                    <a:pt x="2014854" y="1262379"/>
                  </a:lnTo>
                  <a:lnTo>
                    <a:pt x="2014854" y="1281557"/>
                  </a:lnTo>
                  <a:lnTo>
                    <a:pt x="2022602" y="1289303"/>
                  </a:lnTo>
                  <a:lnTo>
                    <a:pt x="2041905" y="1289303"/>
                  </a:lnTo>
                  <a:lnTo>
                    <a:pt x="2049652" y="1281557"/>
                  </a:lnTo>
                  <a:lnTo>
                    <a:pt x="2049652" y="1262379"/>
                  </a:lnTo>
                  <a:lnTo>
                    <a:pt x="2041905" y="1254633"/>
                  </a:lnTo>
                  <a:close/>
                </a:path>
                <a:path w="6172200" h="1781175">
                  <a:moveTo>
                    <a:pt x="1240536" y="1254633"/>
                  </a:moveTo>
                  <a:lnTo>
                    <a:pt x="1221359" y="1254633"/>
                  </a:lnTo>
                  <a:lnTo>
                    <a:pt x="1213485" y="1262379"/>
                  </a:lnTo>
                  <a:lnTo>
                    <a:pt x="1213485" y="1281557"/>
                  </a:lnTo>
                  <a:lnTo>
                    <a:pt x="1221359" y="1289303"/>
                  </a:lnTo>
                  <a:lnTo>
                    <a:pt x="1240536" y="1289303"/>
                  </a:lnTo>
                  <a:lnTo>
                    <a:pt x="1248410" y="1281557"/>
                  </a:lnTo>
                  <a:lnTo>
                    <a:pt x="1248410" y="1262379"/>
                  </a:lnTo>
                  <a:lnTo>
                    <a:pt x="1240536" y="1254633"/>
                  </a:lnTo>
                  <a:close/>
                </a:path>
                <a:path w="6172200" h="1781175">
                  <a:moveTo>
                    <a:pt x="1008379" y="1254633"/>
                  </a:moveTo>
                  <a:lnTo>
                    <a:pt x="989076" y="1254633"/>
                  </a:lnTo>
                  <a:lnTo>
                    <a:pt x="981328" y="1262379"/>
                  </a:lnTo>
                  <a:lnTo>
                    <a:pt x="981328" y="1281557"/>
                  </a:lnTo>
                  <a:lnTo>
                    <a:pt x="989076" y="1289303"/>
                  </a:lnTo>
                  <a:lnTo>
                    <a:pt x="1008379" y="1289303"/>
                  </a:lnTo>
                  <a:lnTo>
                    <a:pt x="1016126" y="1281557"/>
                  </a:lnTo>
                  <a:lnTo>
                    <a:pt x="1016126" y="1262379"/>
                  </a:lnTo>
                  <a:lnTo>
                    <a:pt x="1008379" y="1254633"/>
                  </a:lnTo>
                  <a:close/>
                </a:path>
                <a:path w="6172200" h="1781175">
                  <a:moveTo>
                    <a:pt x="4405122" y="1248790"/>
                  </a:moveTo>
                  <a:lnTo>
                    <a:pt x="4385818" y="1248790"/>
                  </a:lnTo>
                  <a:lnTo>
                    <a:pt x="4378071" y="1256538"/>
                  </a:lnTo>
                  <a:lnTo>
                    <a:pt x="4378071" y="1275714"/>
                  </a:lnTo>
                  <a:lnTo>
                    <a:pt x="4385818" y="1283589"/>
                  </a:lnTo>
                  <a:lnTo>
                    <a:pt x="4405122" y="1283589"/>
                  </a:lnTo>
                  <a:lnTo>
                    <a:pt x="4412869" y="1275714"/>
                  </a:lnTo>
                  <a:lnTo>
                    <a:pt x="4412869" y="1256538"/>
                  </a:lnTo>
                  <a:lnTo>
                    <a:pt x="4405122" y="1248790"/>
                  </a:lnTo>
                  <a:close/>
                </a:path>
                <a:path w="6172200" h="1781175">
                  <a:moveTo>
                    <a:pt x="3412108" y="1243076"/>
                  </a:moveTo>
                  <a:lnTo>
                    <a:pt x="3392931" y="1243076"/>
                  </a:lnTo>
                  <a:lnTo>
                    <a:pt x="3385184" y="1250823"/>
                  </a:lnTo>
                  <a:lnTo>
                    <a:pt x="3385184" y="1270000"/>
                  </a:lnTo>
                  <a:lnTo>
                    <a:pt x="3392931" y="1277747"/>
                  </a:lnTo>
                  <a:lnTo>
                    <a:pt x="3412108" y="1277747"/>
                  </a:lnTo>
                  <a:lnTo>
                    <a:pt x="3419982" y="1270000"/>
                  </a:lnTo>
                  <a:lnTo>
                    <a:pt x="3419982" y="1250823"/>
                  </a:lnTo>
                  <a:lnTo>
                    <a:pt x="3412108" y="1243076"/>
                  </a:lnTo>
                  <a:close/>
                </a:path>
                <a:path w="6172200" h="1781175">
                  <a:moveTo>
                    <a:pt x="3145028" y="1243076"/>
                  </a:moveTo>
                  <a:lnTo>
                    <a:pt x="3125851" y="1243076"/>
                  </a:lnTo>
                  <a:lnTo>
                    <a:pt x="3117977" y="1250823"/>
                  </a:lnTo>
                  <a:lnTo>
                    <a:pt x="3117977" y="1270000"/>
                  </a:lnTo>
                  <a:lnTo>
                    <a:pt x="3125851" y="1277747"/>
                  </a:lnTo>
                  <a:lnTo>
                    <a:pt x="3145028" y="1277747"/>
                  </a:lnTo>
                  <a:lnTo>
                    <a:pt x="3152902" y="1270000"/>
                  </a:lnTo>
                  <a:lnTo>
                    <a:pt x="3152902" y="1250823"/>
                  </a:lnTo>
                  <a:lnTo>
                    <a:pt x="3145028" y="1243076"/>
                  </a:lnTo>
                  <a:close/>
                </a:path>
                <a:path w="6172200" h="1781175">
                  <a:moveTo>
                    <a:pt x="741172" y="1243076"/>
                  </a:moveTo>
                  <a:lnTo>
                    <a:pt x="721995" y="1243076"/>
                  </a:lnTo>
                  <a:lnTo>
                    <a:pt x="714248" y="1250823"/>
                  </a:lnTo>
                  <a:lnTo>
                    <a:pt x="714248" y="1270000"/>
                  </a:lnTo>
                  <a:lnTo>
                    <a:pt x="721995" y="1277747"/>
                  </a:lnTo>
                  <a:lnTo>
                    <a:pt x="741172" y="1277747"/>
                  </a:lnTo>
                  <a:lnTo>
                    <a:pt x="749046" y="1270000"/>
                  </a:lnTo>
                  <a:lnTo>
                    <a:pt x="749046" y="1250823"/>
                  </a:lnTo>
                  <a:lnTo>
                    <a:pt x="741172" y="1243076"/>
                  </a:lnTo>
                  <a:close/>
                </a:path>
                <a:path w="6172200" h="1781175">
                  <a:moveTo>
                    <a:pt x="4288917" y="1237234"/>
                  </a:moveTo>
                  <a:lnTo>
                    <a:pt x="4269740" y="1237234"/>
                  </a:lnTo>
                  <a:lnTo>
                    <a:pt x="4261866" y="1244980"/>
                  </a:lnTo>
                  <a:lnTo>
                    <a:pt x="4261866" y="1264158"/>
                  </a:lnTo>
                  <a:lnTo>
                    <a:pt x="4269740" y="1272032"/>
                  </a:lnTo>
                  <a:lnTo>
                    <a:pt x="4288917" y="1272032"/>
                  </a:lnTo>
                  <a:lnTo>
                    <a:pt x="4296791" y="1264158"/>
                  </a:lnTo>
                  <a:lnTo>
                    <a:pt x="4296791" y="1244980"/>
                  </a:lnTo>
                  <a:lnTo>
                    <a:pt x="4288917" y="1237234"/>
                  </a:lnTo>
                  <a:close/>
                </a:path>
                <a:path w="6172200" h="1781175">
                  <a:moveTo>
                    <a:pt x="2680589" y="1231519"/>
                  </a:moveTo>
                  <a:lnTo>
                    <a:pt x="2661285" y="1231519"/>
                  </a:lnTo>
                  <a:lnTo>
                    <a:pt x="2653538" y="1239265"/>
                  </a:lnTo>
                  <a:lnTo>
                    <a:pt x="2653538" y="1258442"/>
                  </a:lnTo>
                  <a:lnTo>
                    <a:pt x="2661285" y="1266189"/>
                  </a:lnTo>
                  <a:lnTo>
                    <a:pt x="2680589" y="1266189"/>
                  </a:lnTo>
                  <a:lnTo>
                    <a:pt x="2688336" y="1258442"/>
                  </a:lnTo>
                  <a:lnTo>
                    <a:pt x="2688336" y="1239265"/>
                  </a:lnTo>
                  <a:lnTo>
                    <a:pt x="2680589" y="1231519"/>
                  </a:lnTo>
                  <a:close/>
                </a:path>
                <a:path w="6172200" h="1781175">
                  <a:moveTo>
                    <a:pt x="2152141" y="1225677"/>
                  </a:moveTo>
                  <a:lnTo>
                    <a:pt x="2132965" y="1225677"/>
                  </a:lnTo>
                  <a:lnTo>
                    <a:pt x="2125091" y="1233424"/>
                  </a:lnTo>
                  <a:lnTo>
                    <a:pt x="2125091" y="1252601"/>
                  </a:lnTo>
                  <a:lnTo>
                    <a:pt x="2132965" y="1260348"/>
                  </a:lnTo>
                  <a:lnTo>
                    <a:pt x="2152141" y="1260348"/>
                  </a:lnTo>
                  <a:lnTo>
                    <a:pt x="2160016" y="1252601"/>
                  </a:lnTo>
                  <a:lnTo>
                    <a:pt x="2160016" y="1233424"/>
                  </a:lnTo>
                  <a:lnTo>
                    <a:pt x="2152141" y="1225677"/>
                  </a:lnTo>
                  <a:close/>
                </a:path>
                <a:path w="6172200" h="1781175">
                  <a:moveTo>
                    <a:pt x="1821179" y="1225677"/>
                  </a:moveTo>
                  <a:lnTo>
                    <a:pt x="1802002" y="1225677"/>
                  </a:lnTo>
                  <a:lnTo>
                    <a:pt x="1794128" y="1233424"/>
                  </a:lnTo>
                  <a:lnTo>
                    <a:pt x="1794128" y="1252601"/>
                  </a:lnTo>
                  <a:lnTo>
                    <a:pt x="1802002" y="1260348"/>
                  </a:lnTo>
                  <a:lnTo>
                    <a:pt x="1821179" y="1260348"/>
                  </a:lnTo>
                  <a:lnTo>
                    <a:pt x="1829053" y="1252601"/>
                  </a:lnTo>
                  <a:lnTo>
                    <a:pt x="1829053" y="1233424"/>
                  </a:lnTo>
                  <a:lnTo>
                    <a:pt x="1821179" y="1225677"/>
                  </a:lnTo>
                  <a:close/>
                </a:path>
                <a:path w="6172200" h="1781175">
                  <a:moveTo>
                    <a:pt x="3272790" y="1219835"/>
                  </a:moveTo>
                  <a:lnTo>
                    <a:pt x="3253613" y="1219835"/>
                  </a:lnTo>
                  <a:lnTo>
                    <a:pt x="3245739" y="1227709"/>
                  </a:lnTo>
                  <a:lnTo>
                    <a:pt x="3245739" y="1246886"/>
                  </a:lnTo>
                  <a:lnTo>
                    <a:pt x="3253613" y="1254633"/>
                  </a:lnTo>
                  <a:lnTo>
                    <a:pt x="3272790" y="1254633"/>
                  </a:lnTo>
                  <a:lnTo>
                    <a:pt x="3280664" y="1246886"/>
                  </a:lnTo>
                  <a:lnTo>
                    <a:pt x="3280664" y="1227709"/>
                  </a:lnTo>
                  <a:lnTo>
                    <a:pt x="3272790" y="1219835"/>
                  </a:lnTo>
                  <a:close/>
                </a:path>
                <a:path w="6172200" h="1781175">
                  <a:moveTo>
                    <a:pt x="2564384" y="1219835"/>
                  </a:moveTo>
                  <a:lnTo>
                    <a:pt x="2545207" y="1219835"/>
                  </a:lnTo>
                  <a:lnTo>
                    <a:pt x="2537333" y="1227709"/>
                  </a:lnTo>
                  <a:lnTo>
                    <a:pt x="2537333" y="1246886"/>
                  </a:lnTo>
                  <a:lnTo>
                    <a:pt x="2545207" y="1254633"/>
                  </a:lnTo>
                  <a:lnTo>
                    <a:pt x="2564384" y="1254633"/>
                  </a:lnTo>
                  <a:lnTo>
                    <a:pt x="2572258" y="1246886"/>
                  </a:lnTo>
                  <a:lnTo>
                    <a:pt x="2572258" y="1227709"/>
                  </a:lnTo>
                  <a:lnTo>
                    <a:pt x="2564384" y="1219835"/>
                  </a:lnTo>
                  <a:close/>
                </a:path>
                <a:path w="6172200" h="1781175">
                  <a:moveTo>
                    <a:pt x="1705102" y="1219835"/>
                  </a:moveTo>
                  <a:lnTo>
                    <a:pt x="1685798" y="1219835"/>
                  </a:lnTo>
                  <a:lnTo>
                    <a:pt x="1678051" y="1227709"/>
                  </a:lnTo>
                  <a:lnTo>
                    <a:pt x="1678051" y="1246886"/>
                  </a:lnTo>
                  <a:lnTo>
                    <a:pt x="1685798" y="1254633"/>
                  </a:lnTo>
                  <a:lnTo>
                    <a:pt x="1705102" y="1254633"/>
                  </a:lnTo>
                  <a:lnTo>
                    <a:pt x="1712849" y="1246886"/>
                  </a:lnTo>
                  <a:lnTo>
                    <a:pt x="1712849" y="1227709"/>
                  </a:lnTo>
                  <a:lnTo>
                    <a:pt x="1705102" y="1219835"/>
                  </a:lnTo>
                  <a:close/>
                </a:path>
                <a:path w="6172200" h="1781175">
                  <a:moveTo>
                    <a:pt x="4590923" y="1214120"/>
                  </a:moveTo>
                  <a:lnTo>
                    <a:pt x="4571619" y="1214120"/>
                  </a:lnTo>
                  <a:lnTo>
                    <a:pt x="4563872" y="1221866"/>
                  </a:lnTo>
                  <a:lnTo>
                    <a:pt x="4563872" y="1241044"/>
                  </a:lnTo>
                  <a:lnTo>
                    <a:pt x="4571619" y="1248790"/>
                  </a:lnTo>
                  <a:lnTo>
                    <a:pt x="4590923" y="1248790"/>
                  </a:lnTo>
                  <a:lnTo>
                    <a:pt x="4598670" y="1241044"/>
                  </a:lnTo>
                  <a:lnTo>
                    <a:pt x="4598670" y="1221866"/>
                  </a:lnTo>
                  <a:lnTo>
                    <a:pt x="4590923" y="1214120"/>
                  </a:lnTo>
                  <a:close/>
                </a:path>
                <a:path w="6172200" h="1781175">
                  <a:moveTo>
                    <a:pt x="3975354" y="1214120"/>
                  </a:moveTo>
                  <a:lnTo>
                    <a:pt x="3956177" y="1214120"/>
                  </a:lnTo>
                  <a:lnTo>
                    <a:pt x="3948303" y="1221866"/>
                  </a:lnTo>
                  <a:lnTo>
                    <a:pt x="3948303" y="1241044"/>
                  </a:lnTo>
                  <a:lnTo>
                    <a:pt x="3956177" y="1248790"/>
                  </a:lnTo>
                  <a:lnTo>
                    <a:pt x="3975354" y="1248790"/>
                  </a:lnTo>
                  <a:lnTo>
                    <a:pt x="3983228" y="1241044"/>
                  </a:lnTo>
                  <a:lnTo>
                    <a:pt x="3983228" y="1221866"/>
                  </a:lnTo>
                  <a:lnTo>
                    <a:pt x="3975354" y="1214120"/>
                  </a:lnTo>
                  <a:close/>
                </a:path>
                <a:path w="6172200" h="1781175">
                  <a:moveTo>
                    <a:pt x="3609594" y="1214120"/>
                  </a:moveTo>
                  <a:lnTo>
                    <a:pt x="3590290" y="1214120"/>
                  </a:lnTo>
                  <a:lnTo>
                    <a:pt x="3582543" y="1221866"/>
                  </a:lnTo>
                  <a:lnTo>
                    <a:pt x="3582543" y="1241044"/>
                  </a:lnTo>
                  <a:lnTo>
                    <a:pt x="3590290" y="1248790"/>
                  </a:lnTo>
                  <a:lnTo>
                    <a:pt x="3609594" y="1248790"/>
                  </a:lnTo>
                  <a:lnTo>
                    <a:pt x="3617341" y="1241044"/>
                  </a:lnTo>
                  <a:lnTo>
                    <a:pt x="3617341" y="1221866"/>
                  </a:lnTo>
                  <a:lnTo>
                    <a:pt x="3609594" y="1214120"/>
                  </a:lnTo>
                  <a:close/>
                </a:path>
                <a:path w="6172200" h="1781175">
                  <a:moveTo>
                    <a:pt x="1368298" y="1214120"/>
                  </a:moveTo>
                  <a:lnTo>
                    <a:pt x="1349121" y="1214120"/>
                  </a:lnTo>
                  <a:lnTo>
                    <a:pt x="1341247" y="1221866"/>
                  </a:lnTo>
                  <a:lnTo>
                    <a:pt x="1341247" y="1241044"/>
                  </a:lnTo>
                  <a:lnTo>
                    <a:pt x="1349121" y="1248790"/>
                  </a:lnTo>
                  <a:lnTo>
                    <a:pt x="1368298" y="1248790"/>
                  </a:lnTo>
                  <a:lnTo>
                    <a:pt x="1376172" y="1241044"/>
                  </a:lnTo>
                  <a:lnTo>
                    <a:pt x="1376172" y="1221866"/>
                  </a:lnTo>
                  <a:lnTo>
                    <a:pt x="1368298" y="1214120"/>
                  </a:lnTo>
                  <a:close/>
                </a:path>
                <a:path w="6172200" h="1781175">
                  <a:moveTo>
                    <a:pt x="485775" y="1214120"/>
                  </a:moveTo>
                  <a:lnTo>
                    <a:pt x="466471" y="1214120"/>
                  </a:lnTo>
                  <a:lnTo>
                    <a:pt x="458724" y="1221866"/>
                  </a:lnTo>
                  <a:lnTo>
                    <a:pt x="458724" y="1241044"/>
                  </a:lnTo>
                  <a:lnTo>
                    <a:pt x="466471" y="1248790"/>
                  </a:lnTo>
                  <a:lnTo>
                    <a:pt x="485775" y="1248790"/>
                  </a:lnTo>
                  <a:lnTo>
                    <a:pt x="493522" y="1241044"/>
                  </a:lnTo>
                  <a:lnTo>
                    <a:pt x="493522" y="1221866"/>
                  </a:lnTo>
                  <a:lnTo>
                    <a:pt x="485775" y="1214120"/>
                  </a:lnTo>
                  <a:close/>
                </a:path>
                <a:path w="6172200" h="1781175">
                  <a:moveTo>
                    <a:pt x="4097274" y="1202563"/>
                  </a:moveTo>
                  <a:lnTo>
                    <a:pt x="4078097" y="1202563"/>
                  </a:lnTo>
                  <a:lnTo>
                    <a:pt x="4070223" y="1210310"/>
                  </a:lnTo>
                  <a:lnTo>
                    <a:pt x="4070223" y="1229487"/>
                  </a:lnTo>
                  <a:lnTo>
                    <a:pt x="4078097" y="1237234"/>
                  </a:lnTo>
                  <a:lnTo>
                    <a:pt x="4097274" y="1237234"/>
                  </a:lnTo>
                  <a:lnTo>
                    <a:pt x="4105148" y="1229487"/>
                  </a:lnTo>
                  <a:lnTo>
                    <a:pt x="4105148" y="1210310"/>
                  </a:lnTo>
                  <a:lnTo>
                    <a:pt x="4097274" y="1202563"/>
                  </a:lnTo>
                  <a:close/>
                </a:path>
                <a:path w="6172200" h="1781175">
                  <a:moveTo>
                    <a:pt x="2367026" y="1202563"/>
                  </a:moveTo>
                  <a:lnTo>
                    <a:pt x="2347722" y="1202563"/>
                  </a:lnTo>
                  <a:lnTo>
                    <a:pt x="2339975" y="1210310"/>
                  </a:lnTo>
                  <a:lnTo>
                    <a:pt x="2339975" y="1229487"/>
                  </a:lnTo>
                  <a:lnTo>
                    <a:pt x="2347722" y="1237234"/>
                  </a:lnTo>
                  <a:lnTo>
                    <a:pt x="2367026" y="1237234"/>
                  </a:lnTo>
                  <a:lnTo>
                    <a:pt x="2374773" y="1229487"/>
                  </a:lnTo>
                  <a:lnTo>
                    <a:pt x="2374773" y="1210310"/>
                  </a:lnTo>
                  <a:lnTo>
                    <a:pt x="2367026" y="1202563"/>
                  </a:lnTo>
                  <a:close/>
                </a:path>
                <a:path w="6172200" h="1781175">
                  <a:moveTo>
                    <a:pt x="2268347" y="1202563"/>
                  </a:moveTo>
                  <a:lnTo>
                    <a:pt x="2249042" y="1202563"/>
                  </a:lnTo>
                  <a:lnTo>
                    <a:pt x="2241296" y="1210310"/>
                  </a:lnTo>
                  <a:lnTo>
                    <a:pt x="2241296" y="1229487"/>
                  </a:lnTo>
                  <a:lnTo>
                    <a:pt x="2249042" y="1237234"/>
                  </a:lnTo>
                  <a:lnTo>
                    <a:pt x="2268347" y="1237234"/>
                  </a:lnTo>
                  <a:lnTo>
                    <a:pt x="2276094" y="1229487"/>
                  </a:lnTo>
                  <a:lnTo>
                    <a:pt x="2276094" y="1210310"/>
                  </a:lnTo>
                  <a:lnTo>
                    <a:pt x="2268347" y="1202563"/>
                  </a:lnTo>
                  <a:close/>
                </a:path>
                <a:path w="6172200" h="1781175">
                  <a:moveTo>
                    <a:pt x="1954784" y="1202563"/>
                  </a:moveTo>
                  <a:lnTo>
                    <a:pt x="1935479" y="1202563"/>
                  </a:lnTo>
                  <a:lnTo>
                    <a:pt x="1927733" y="1210310"/>
                  </a:lnTo>
                  <a:lnTo>
                    <a:pt x="1927733" y="1229487"/>
                  </a:lnTo>
                  <a:lnTo>
                    <a:pt x="1935479" y="1237234"/>
                  </a:lnTo>
                  <a:lnTo>
                    <a:pt x="1954784" y="1237234"/>
                  </a:lnTo>
                  <a:lnTo>
                    <a:pt x="1962530" y="1229487"/>
                  </a:lnTo>
                  <a:lnTo>
                    <a:pt x="1962530" y="1210310"/>
                  </a:lnTo>
                  <a:lnTo>
                    <a:pt x="1954784" y="1202563"/>
                  </a:lnTo>
                  <a:close/>
                </a:path>
                <a:path w="6172200" h="1781175">
                  <a:moveTo>
                    <a:pt x="1136014" y="1202563"/>
                  </a:moveTo>
                  <a:lnTo>
                    <a:pt x="1116838" y="1202563"/>
                  </a:lnTo>
                  <a:lnTo>
                    <a:pt x="1108964" y="1210310"/>
                  </a:lnTo>
                  <a:lnTo>
                    <a:pt x="1108964" y="1229487"/>
                  </a:lnTo>
                  <a:lnTo>
                    <a:pt x="1116838" y="1237234"/>
                  </a:lnTo>
                  <a:lnTo>
                    <a:pt x="1136014" y="1237234"/>
                  </a:lnTo>
                  <a:lnTo>
                    <a:pt x="1143889" y="1229487"/>
                  </a:lnTo>
                  <a:lnTo>
                    <a:pt x="1143889" y="1210310"/>
                  </a:lnTo>
                  <a:lnTo>
                    <a:pt x="1136014" y="1202563"/>
                  </a:lnTo>
                  <a:close/>
                </a:path>
                <a:path w="6172200" h="1781175">
                  <a:moveTo>
                    <a:pt x="3865118" y="1196721"/>
                  </a:moveTo>
                  <a:lnTo>
                    <a:pt x="3845814" y="1196721"/>
                  </a:lnTo>
                  <a:lnTo>
                    <a:pt x="3838067" y="1204467"/>
                  </a:lnTo>
                  <a:lnTo>
                    <a:pt x="3838067" y="1223645"/>
                  </a:lnTo>
                  <a:lnTo>
                    <a:pt x="3845814" y="1231519"/>
                  </a:lnTo>
                  <a:lnTo>
                    <a:pt x="3865118" y="1231519"/>
                  </a:lnTo>
                  <a:lnTo>
                    <a:pt x="3872865" y="1223645"/>
                  </a:lnTo>
                  <a:lnTo>
                    <a:pt x="3872865" y="1204467"/>
                  </a:lnTo>
                  <a:lnTo>
                    <a:pt x="3865118" y="1196721"/>
                  </a:lnTo>
                  <a:close/>
                </a:path>
                <a:path w="6172200" h="1781175">
                  <a:moveTo>
                    <a:pt x="1472819" y="1196721"/>
                  </a:moveTo>
                  <a:lnTo>
                    <a:pt x="1453641" y="1196721"/>
                  </a:lnTo>
                  <a:lnTo>
                    <a:pt x="1445767" y="1204467"/>
                  </a:lnTo>
                  <a:lnTo>
                    <a:pt x="1445767" y="1223645"/>
                  </a:lnTo>
                  <a:lnTo>
                    <a:pt x="1453641" y="1231519"/>
                  </a:lnTo>
                  <a:lnTo>
                    <a:pt x="1472819" y="1231519"/>
                  </a:lnTo>
                  <a:lnTo>
                    <a:pt x="1480692" y="1223645"/>
                  </a:lnTo>
                  <a:lnTo>
                    <a:pt x="1480692" y="1204467"/>
                  </a:lnTo>
                  <a:lnTo>
                    <a:pt x="1472819" y="1196721"/>
                  </a:lnTo>
                  <a:close/>
                </a:path>
                <a:path w="6172200" h="1781175">
                  <a:moveTo>
                    <a:pt x="2994152" y="1185164"/>
                  </a:moveTo>
                  <a:lnTo>
                    <a:pt x="2974848" y="1185164"/>
                  </a:lnTo>
                  <a:lnTo>
                    <a:pt x="2967101" y="1192911"/>
                  </a:lnTo>
                  <a:lnTo>
                    <a:pt x="2967101" y="1212088"/>
                  </a:lnTo>
                  <a:lnTo>
                    <a:pt x="2974848" y="1219835"/>
                  </a:lnTo>
                  <a:lnTo>
                    <a:pt x="2994152" y="1219835"/>
                  </a:lnTo>
                  <a:lnTo>
                    <a:pt x="3001899" y="1212088"/>
                  </a:lnTo>
                  <a:lnTo>
                    <a:pt x="3001899" y="1192911"/>
                  </a:lnTo>
                  <a:lnTo>
                    <a:pt x="2994152" y="1185164"/>
                  </a:lnTo>
                  <a:close/>
                </a:path>
                <a:path w="6172200" h="1781175">
                  <a:moveTo>
                    <a:pt x="874776" y="1185164"/>
                  </a:moveTo>
                  <a:lnTo>
                    <a:pt x="855472" y="1185164"/>
                  </a:lnTo>
                  <a:lnTo>
                    <a:pt x="847725" y="1192911"/>
                  </a:lnTo>
                  <a:lnTo>
                    <a:pt x="847725" y="1212088"/>
                  </a:lnTo>
                  <a:lnTo>
                    <a:pt x="855472" y="1219835"/>
                  </a:lnTo>
                  <a:lnTo>
                    <a:pt x="874776" y="1219835"/>
                  </a:lnTo>
                  <a:lnTo>
                    <a:pt x="882523" y="1212088"/>
                  </a:lnTo>
                  <a:lnTo>
                    <a:pt x="882523" y="1192911"/>
                  </a:lnTo>
                  <a:lnTo>
                    <a:pt x="874776" y="1185164"/>
                  </a:lnTo>
                  <a:close/>
                </a:path>
                <a:path w="6172200" h="1781175">
                  <a:moveTo>
                    <a:pt x="4480559" y="1179449"/>
                  </a:moveTo>
                  <a:lnTo>
                    <a:pt x="4461256" y="1179449"/>
                  </a:lnTo>
                  <a:lnTo>
                    <a:pt x="4453508" y="1187196"/>
                  </a:lnTo>
                  <a:lnTo>
                    <a:pt x="4453508" y="1206373"/>
                  </a:lnTo>
                  <a:lnTo>
                    <a:pt x="4461256" y="1214120"/>
                  </a:lnTo>
                  <a:lnTo>
                    <a:pt x="4480559" y="1214120"/>
                  </a:lnTo>
                  <a:lnTo>
                    <a:pt x="4488307" y="1206373"/>
                  </a:lnTo>
                  <a:lnTo>
                    <a:pt x="4488307" y="1187196"/>
                  </a:lnTo>
                  <a:lnTo>
                    <a:pt x="4480559" y="1179449"/>
                  </a:lnTo>
                  <a:close/>
                </a:path>
                <a:path w="6172200" h="1781175">
                  <a:moveTo>
                    <a:pt x="2471547" y="1179449"/>
                  </a:moveTo>
                  <a:lnTo>
                    <a:pt x="2452242" y="1179449"/>
                  </a:lnTo>
                  <a:lnTo>
                    <a:pt x="2444496" y="1187196"/>
                  </a:lnTo>
                  <a:lnTo>
                    <a:pt x="2444496" y="1206373"/>
                  </a:lnTo>
                  <a:lnTo>
                    <a:pt x="2452242" y="1214120"/>
                  </a:lnTo>
                  <a:lnTo>
                    <a:pt x="2471547" y="1214120"/>
                  </a:lnTo>
                  <a:lnTo>
                    <a:pt x="2479294" y="1206373"/>
                  </a:lnTo>
                  <a:lnTo>
                    <a:pt x="2479294" y="1187196"/>
                  </a:lnTo>
                  <a:lnTo>
                    <a:pt x="2471547" y="1179449"/>
                  </a:lnTo>
                  <a:close/>
                </a:path>
                <a:path w="6172200" h="1781175">
                  <a:moveTo>
                    <a:pt x="1583182" y="1179449"/>
                  </a:moveTo>
                  <a:lnTo>
                    <a:pt x="1563877" y="1179449"/>
                  </a:lnTo>
                  <a:lnTo>
                    <a:pt x="1556130" y="1187196"/>
                  </a:lnTo>
                  <a:lnTo>
                    <a:pt x="1556130" y="1206373"/>
                  </a:lnTo>
                  <a:lnTo>
                    <a:pt x="1563877" y="1214120"/>
                  </a:lnTo>
                  <a:lnTo>
                    <a:pt x="1583182" y="1214120"/>
                  </a:lnTo>
                  <a:lnTo>
                    <a:pt x="1590928" y="1206373"/>
                  </a:lnTo>
                  <a:lnTo>
                    <a:pt x="1590928" y="1187196"/>
                  </a:lnTo>
                  <a:lnTo>
                    <a:pt x="1583182" y="1179449"/>
                  </a:lnTo>
                  <a:close/>
                </a:path>
                <a:path w="6172200" h="1781175">
                  <a:moveTo>
                    <a:pt x="4892802" y="1167764"/>
                  </a:moveTo>
                  <a:lnTo>
                    <a:pt x="4873498" y="1167764"/>
                  </a:lnTo>
                  <a:lnTo>
                    <a:pt x="4865751" y="1175639"/>
                  </a:lnTo>
                  <a:lnTo>
                    <a:pt x="4865751" y="1194815"/>
                  </a:lnTo>
                  <a:lnTo>
                    <a:pt x="4873498" y="1202563"/>
                  </a:lnTo>
                  <a:lnTo>
                    <a:pt x="4892802" y="1202563"/>
                  </a:lnTo>
                  <a:lnTo>
                    <a:pt x="4900549" y="1194815"/>
                  </a:lnTo>
                  <a:lnTo>
                    <a:pt x="4900549" y="1175639"/>
                  </a:lnTo>
                  <a:lnTo>
                    <a:pt x="4892802" y="1167764"/>
                  </a:lnTo>
                  <a:close/>
                </a:path>
                <a:path w="6172200" h="1781175">
                  <a:moveTo>
                    <a:pt x="3725672" y="1162050"/>
                  </a:moveTo>
                  <a:lnTo>
                    <a:pt x="3706495" y="1162050"/>
                  </a:lnTo>
                  <a:lnTo>
                    <a:pt x="3698621" y="1169797"/>
                  </a:lnTo>
                  <a:lnTo>
                    <a:pt x="3698621" y="1188974"/>
                  </a:lnTo>
                  <a:lnTo>
                    <a:pt x="3706495" y="1196721"/>
                  </a:lnTo>
                  <a:lnTo>
                    <a:pt x="3725672" y="1196721"/>
                  </a:lnTo>
                  <a:lnTo>
                    <a:pt x="3733546" y="1188974"/>
                  </a:lnTo>
                  <a:lnTo>
                    <a:pt x="3733546" y="1169797"/>
                  </a:lnTo>
                  <a:lnTo>
                    <a:pt x="3725672" y="1162050"/>
                  </a:lnTo>
                  <a:close/>
                </a:path>
                <a:path w="6172200" h="1781175">
                  <a:moveTo>
                    <a:pt x="3493516" y="1162050"/>
                  </a:moveTo>
                  <a:lnTo>
                    <a:pt x="3474211" y="1162050"/>
                  </a:lnTo>
                  <a:lnTo>
                    <a:pt x="3466465" y="1169797"/>
                  </a:lnTo>
                  <a:lnTo>
                    <a:pt x="3466465" y="1188974"/>
                  </a:lnTo>
                  <a:lnTo>
                    <a:pt x="3474211" y="1196721"/>
                  </a:lnTo>
                  <a:lnTo>
                    <a:pt x="3493516" y="1196721"/>
                  </a:lnTo>
                  <a:lnTo>
                    <a:pt x="3501263" y="1188974"/>
                  </a:lnTo>
                  <a:lnTo>
                    <a:pt x="3501263" y="1169797"/>
                  </a:lnTo>
                  <a:lnTo>
                    <a:pt x="3493516" y="1162050"/>
                  </a:lnTo>
                  <a:close/>
                </a:path>
                <a:path w="6172200" h="1781175">
                  <a:moveTo>
                    <a:pt x="590296" y="1156208"/>
                  </a:moveTo>
                  <a:lnTo>
                    <a:pt x="570991" y="1156208"/>
                  </a:lnTo>
                  <a:lnTo>
                    <a:pt x="563245" y="1163954"/>
                  </a:lnTo>
                  <a:lnTo>
                    <a:pt x="563245" y="1183132"/>
                  </a:lnTo>
                  <a:lnTo>
                    <a:pt x="570991" y="1191005"/>
                  </a:lnTo>
                  <a:lnTo>
                    <a:pt x="590296" y="1191005"/>
                  </a:lnTo>
                  <a:lnTo>
                    <a:pt x="598042" y="1183132"/>
                  </a:lnTo>
                  <a:lnTo>
                    <a:pt x="598042" y="1163954"/>
                  </a:lnTo>
                  <a:lnTo>
                    <a:pt x="590296" y="1156208"/>
                  </a:lnTo>
                  <a:close/>
                </a:path>
                <a:path w="6172200" h="1781175">
                  <a:moveTo>
                    <a:pt x="2860548" y="1150492"/>
                  </a:moveTo>
                  <a:lnTo>
                    <a:pt x="2841371" y="1150492"/>
                  </a:lnTo>
                  <a:lnTo>
                    <a:pt x="2833497" y="1158239"/>
                  </a:lnTo>
                  <a:lnTo>
                    <a:pt x="2833497" y="1177416"/>
                  </a:lnTo>
                  <a:lnTo>
                    <a:pt x="2841371" y="1185164"/>
                  </a:lnTo>
                  <a:lnTo>
                    <a:pt x="2860548" y="1185164"/>
                  </a:lnTo>
                  <a:lnTo>
                    <a:pt x="2868422" y="1177416"/>
                  </a:lnTo>
                  <a:lnTo>
                    <a:pt x="2868422" y="1158239"/>
                  </a:lnTo>
                  <a:lnTo>
                    <a:pt x="2860548" y="1150492"/>
                  </a:lnTo>
                  <a:close/>
                </a:path>
                <a:path w="6172200" h="1781175">
                  <a:moveTo>
                    <a:pt x="985138" y="1150492"/>
                  </a:moveTo>
                  <a:lnTo>
                    <a:pt x="965835" y="1150492"/>
                  </a:lnTo>
                  <a:lnTo>
                    <a:pt x="958088" y="1158239"/>
                  </a:lnTo>
                  <a:lnTo>
                    <a:pt x="958088" y="1177416"/>
                  </a:lnTo>
                  <a:lnTo>
                    <a:pt x="965835" y="1185164"/>
                  </a:lnTo>
                  <a:lnTo>
                    <a:pt x="985138" y="1185164"/>
                  </a:lnTo>
                  <a:lnTo>
                    <a:pt x="992886" y="1177416"/>
                  </a:lnTo>
                  <a:lnTo>
                    <a:pt x="992886" y="1158239"/>
                  </a:lnTo>
                  <a:lnTo>
                    <a:pt x="985138" y="1150492"/>
                  </a:lnTo>
                  <a:close/>
                </a:path>
                <a:path w="6172200" h="1781175">
                  <a:moveTo>
                    <a:pt x="4776724" y="1144651"/>
                  </a:moveTo>
                  <a:lnTo>
                    <a:pt x="4757420" y="1144651"/>
                  </a:lnTo>
                  <a:lnTo>
                    <a:pt x="4749673" y="1152398"/>
                  </a:lnTo>
                  <a:lnTo>
                    <a:pt x="4749673" y="1171575"/>
                  </a:lnTo>
                  <a:lnTo>
                    <a:pt x="4757420" y="1179449"/>
                  </a:lnTo>
                  <a:lnTo>
                    <a:pt x="4776724" y="1179449"/>
                  </a:lnTo>
                  <a:lnTo>
                    <a:pt x="4784471" y="1171575"/>
                  </a:lnTo>
                  <a:lnTo>
                    <a:pt x="4784471" y="1152398"/>
                  </a:lnTo>
                  <a:lnTo>
                    <a:pt x="4776724" y="1144651"/>
                  </a:lnTo>
                  <a:close/>
                </a:path>
                <a:path w="6172200" h="1781175">
                  <a:moveTo>
                    <a:pt x="4225035" y="1144651"/>
                  </a:moveTo>
                  <a:lnTo>
                    <a:pt x="4205858" y="1144651"/>
                  </a:lnTo>
                  <a:lnTo>
                    <a:pt x="4197984" y="1152398"/>
                  </a:lnTo>
                  <a:lnTo>
                    <a:pt x="4197984" y="1171575"/>
                  </a:lnTo>
                  <a:lnTo>
                    <a:pt x="4205858" y="1179449"/>
                  </a:lnTo>
                  <a:lnTo>
                    <a:pt x="4225035" y="1179449"/>
                  </a:lnTo>
                  <a:lnTo>
                    <a:pt x="4232909" y="1171575"/>
                  </a:lnTo>
                  <a:lnTo>
                    <a:pt x="4232909" y="1152398"/>
                  </a:lnTo>
                  <a:lnTo>
                    <a:pt x="4225035" y="1144651"/>
                  </a:lnTo>
                  <a:close/>
                </a:path>
                <a:path w="6172200" h="1781175">
                  <a:moveTo>
                    <a:pt x="3121786" y="1144651"/>
                  </a:moveTo>
                  <a:lnTo>
                    <a:pt x="3102609" y="1144651"/>
                  </a:lnTo>
                  <a:lnTo>
                    <a:pt x="3094863" y="1152398"/>
                  </a:lnTo>
                  <a:lnTo>
                    <a:pt x="3094863" y="1171575"/>
                  </a:lnTo>
                  <a:lnTo>
                    <a:pt x="3102609" y="1179449"/>
                  </a:lnTo>
                  <a:lnTo>
                    <a:pt x="3121786" y="1179449"/>
                  </a:lnTo>
                  <a:lnTo>
                    <a:pt x="3129660" y="1171575"/>
                  </a:lnTo>
                  <a:lnTo>
                    <a:pt x="3129660" y="1152398"/>
                  </a:lnTo>
                  <a:lnTo>
                    <a:pt x="3121786" y="1144651"/>
                  </a:lnTo>
                  <a:close/>
                </a:path>
                <a:path w="6172200" h="1781175">
                  <a:moveTo>
                    <a:pt x="694816" y="1144651"/>
                  </a:moveTo>
                  <a:lnTo>
                    <a:pt x="675513" y="1144651"/>
                  </a:lnTo>
                  <a:lnTo>
                    <a:pt x="667765" y="1152398"/>
                  </a:lnTo>
                  <a:lnTo>
                    <a:pt x="667765" y="1171575"/>
                  </a:lnTo>
                  <a:lnTo>
                    <a:pt x="675513" y="1179449"/>
                  </a:lnTo>
                  <a:lnTo>
                    <a:pt x="694816" y="1179449"/>
                  </a:lnTo>
                  <a:lnTo>
                    <a:pt x="702563" y="1171575"/>
                  </a:lnTo>
                  <a:lnTo>
                    <a:pt x="702563" y="1152398"/>
                  </a:lnTo>
                  <a:lnTo>
                    <a:pt x="694816" y="1144651"/>
                  </a:lnTo>
                  <a:close/>
                </a:path>
                <a:path w="6172200" h="1781175">
                  <a:moveTo>
                    <a:pt x="4672203" y="1138936"/>
                  </a:moveTo>
                  <a:lnTo>
                    <a:pt x="4652899" y="1138936"/>
                  </a:lnTo>
                  <a:lnTo>
                    <a:pt x="4645152" y="1146683"/>
                  </a:lnTo>
                  <a:lnTo>
                    <a:pt x="4645152" y="1165860"/>
                  </a:lnTo>
                  <a:lnTo>
                    <a:pt x="4652899" y="1173607"/>
                  </a:lnTo>
                  <a:lnTo>
                    <a:pt x="4672203" y="1173607"/>
                  </a:lnTo>
                  <a:lnTo>
                    <a:pt x="4679950" y="1165860"/>
                  </a:lnTo>
                  <a:lnTo>
                    <a:pt x="4679950" y="1146683"/>
                  </a:lnTo>
                  <a:lnTo>
                    <a:pt x="4672203" y="1138936"/>
                  </a:lnTo>
                  <a:close/>
                </a:path>
                <a:path w="6172200" h="1781175">
                  <a:moveTo>
                    <a:pt x="1246377" y="1127252"/>
                  </a:moveTo>
                  <a:lnTo>
                    <a:pt x="1227201" y="1127252"/>
                  </a:lnTo>
                  <a:lnTo>
                    <a:pt x="1219327" y="1135126"/>
                  </a:lnTo>
                  <a:lnTo>
                    <a:pt x="1219327" y="1154302"/>
                  </a:lnTo>
                  <a:lnTo>
                    <a:pt x="1227201" y="1162050"/>
                  </a:lnTo>
                  <a:lnTo>
                    <a:pt x="1246377" y="1162050"/>
                  </a:lnTo>
                  <a:lnTo>
                    <a:pt x="1254125" y="1154302"/>
                  </a:lnTo>
                  <a:lnTo>
                    <a:pt x="1254125" y="1135126"/>
                  </a:lnTo>
                  <a:lnTo>
                    <a:pt x="1246377" y="1127252"/>
                  </a:lnTo>
                  <a:close/>
                </a:path>
                <a:path w="6172200" h="1781175">
                  <a:moveTo>
                    <a:pt x="3371469" y="1121537"/>
                  </a:moveTo>
                  <a:lnTo>
                    <a:pt x="3352292" y="1121537"/>
                  </a:lnTo>
                  <a:lnTo>
                    <a:pt x="3344545" y="1129284"/>
                  </a:lnTo>
                  <a:lnTo>
                    <a:pt x="3344545" y="1148461"/>
                  </a:lnTo>
                  <a:lnTo>
                    <a:pt x="3352292" y="1156208"/>
                  </a:lnTo>
                  <a:lnTo>
                    <a:pt x="3371469" y="1156208"/>
                  </a:lnTo>
                  <a:lnTo>
                    <a:pt x="3379343" y="1148461"/>
                  </a:lnTo>
                  <a:lnTo>
                    <a:pt x="3379343" y="1129284"/>
                  </a:lnTo>
                  <a:lnTo>
                    <a:pt x="3371469" y="1121537"/>
                  </a:lnTo>
                  <a:close/>
                </a:path>
                <a:path w="6172200" h="1781175">
                  <a:moveTo>
                    <a:pt x="2622550" y="1121537"/>
                  </a:moveTo>
                  <a:lnTo>
                    <a:pt x="2603246" y="1121537"/>
                  </a:lnTo>
                  <a:lnTo>
                    <a:pt x="2595499" y="1129284"/>
                  </a:lnTo>
                  <a:lnTo>
                    <a:pt x="2595499" y="1148461"/>
                  </a:lnTo>
                  <a:lnTo>
                    <a:pt x="2603246" y="1156208"/>
                  </a:lnTo>
                  <a:lnTo>
                    <a:pt x="2622550" y="1156208"/>
                  </a:lnTo>
                  <a:lnTo>
                    <a:pt x="2630297" y="1148461"/>
                  </a:lnTo>
                  <a:lnTo>
                    <a:pt x="2630297" y="1129284"/>
                  </a:lnTo>
                  <a:lnTo>
                    <a:pt x="2622550" y="1121537"/>
                  </a:lnTo>
                  <a:close/>
                </a:path>
                <a:path w="6172200" h="1781175">
                  <a:moveTo>
                    <a:pt x="4358640" y="1115695"/>
                  </a:moveTo>
                  <a:lnTo>
                    <a:pt x="4339335" y="1115695"/>
                  </a:lnTo>
                  <a:lnTo>
                    <a:pt x="4331589" y="1123569"/>
                  </a:lnTo>
                  <a:lnTo>
                    <a:pt x="4331589" y="1142746"/>
                  </a:lnTo>
                  <a:lnTo>
                    <a:pt x="4339335" y="1150492"/>
                  </a:lnTo>
                  <a:lnTo>
                    <a:pt x="4358640" y="1150492"/>
                  </a:lnTo>
                  <a:lnTo>
                    <a:pt x="4366386" y="1142746"/>
                  </a:lnTo>
                  <a:lnTo>
                    <a:pt x="4366386" y="1123569"/>
                  </a:lnTo>
                  <a:lnTo>
                    <a:pt x="4358640" y="1115695"/>
                  </a:lnTo>
                  <a:close/>
                </a:path>
                <a:path w="6172200" h="1781175">
                  <a:moveTo>
                    <a:pt x="4068318" y="1115695"/>
                  </a:moveTo>
                  <a:lnTo>
                    <a:pt x="4049014" y="1115695"/>
                  </a:lnTo>
                  <a:lnTo>
                    <a:pt x="4041267" y="1123569"/>
                  </a:lnTo>
                  <a:lnTo>
                    <a:pt x="4041267" y="1142746"/>
                  </a:lnTo>
                  <a:lnTo>
                    <a:pt x="4049014" y="1150492"/>
                  </a:lnTo>
                  <a:lnTo>
                    <a:pt x="4068318" y="1150492"/>
                  </a:lnTo>
                  <a:lnTo>
                    <a:pt x="4076065" y="1142746"/>
                  </a:lnTo>
                  <a:lnTo>
                    <a:pt x="4076065" y="1123569"/>
                  </a:lnTo>
                  <a:lnTo>
                    <a:pt x="4068318" y="1115695"/>
                  </a:lnTo>
                  <a:close/>
                </a:path>
                <a:path w="6172200" h="1781175">
                  <a:moveTo>
                    <a:pt x="2070862" y="1115695"/>
                  </a:moveTo>
                  <a:lnTo>
                    <a:pt x="2051685" y="1115695"/>
                  </a:lnTo>
                  <a:lnTo>
                    <a:pt x="2043811" y="1123569"/>
                  </a:lnTo>
                  <a:lnTo>
                    <a:pt x="2043811" y="1142746"/>
                  </a:lnTo>
                  <a:lnTo>
                    <a:pt x="2051685" y="1150492"/>
                  </a:lnTo>
                  <a:lnTo>
                    <a:pt x="2070862" y="1150492"/>
                  </a:lnTo>
                  <a:lnTo>
                    <a:pt x="2078736" y="1142746"/>
                  </a:lnTo>
                  <a:lnTo>
                    <a:pt x="2078736" y="1123569"/>
                  </a:lnTo>
                  <a:lnTo>
                    <a:pt x="2070862" y="1115695"/>
                  </a:lnTo>
                  <a:close/>
                </a:path>
                <a:path w="6172200" h="1781175">
                  <a:moveTo>
                    <a:pt x="1797939" y="1115695"/>
                  </a:moveTo>
                  <a:lnTo>
                    <a:pt x="1778762" y="1115695"/>
                  </a:lnTo>
                  <a:lnTo>
                    <a:pt x="1770888" y="1123569"/>
                  </a:lnTo>
                  <a:lnTo>
                    <a:pt x="1770888" y="1142746"/>
                  </a:lnTo>
                  <a:lnTo>
                    <a:pt x="1778762" y="1150492"/>
                  </a:lnTo>
                  <a:lnTo>
                    <a:pt x="1797939" y="1150492"/>
                  </a:lnTo>
                  <a:lnTo>
                    <a:pt x="1805813" y="1142746"/>
                  </a:lnTo>
                  <a:lnTo>
                    <a:pt x="1805813" y="1123569"/>
                  </a:lnTo>
                  <a:lnTo>
                    <a:pt x="1797939" y="1115695"/>
                  </a:lnTo>
                  <a:close/>
                </a:path>
                <a:path w="6172200" h="1781175">
                  <a:moveTo>
                    <a:pt x="3237992" y="1109979"/>
                  </a:moveTo>
                  <a:lnTo>
                    <a:pt x="3218688" y="1109979"/>
                  </a:lnTo>
                  <a:lnTo>
                    <a:pt x="3210941" y="1117727"/>
                  </a:lnTo>
                  <a:lnTo>
                    <a:pt x="3210941" y="1136903"/>
                  </a:lnTo>
                  <a:lnTo>
                    <a:pt x="3218688" y="1144651"/>
                  </a:lnTo>
                  <a:lnTo>
                    <a:pt x="3237992" y="1144651"/>
                  </a:lnTo>
                  <a:lnTo>
                    <a:pt x="3245739" y="1136903"/>
                  </a:lnTo>
                  <a:lnTo>
                    <a:pt x="3245739" y="1117727"/>
                  </a:lnTo>
                  <a:lnTo>
                    <a:pt x="3237992" y="1109979"/>
                  </a:lnTo>
                  <a:close/>
                </a:path>
                <a:path w="6172200" h="1781175">
                  <a:moveTo>
                    <a:pt x="2744470" y="1109979"/>
                  </a:moveTo>
                  <a:lnTo>
                    <a:pt x="2725166" y="1109979"/>
                  </a:lnTo>
                  <a:lnTo>
                    <a:pt x="2717419" y="1117727"/>
                  </a:lnTo>
                  <a:lnTo>
                    <a:pt x="2717419" y="1136903"/>
                  </a:lnTo>
                  <a:lnTo>
                    <a:pt x="2725166" y="1144651"/>
                  </a:lnTo>
                  <a:lnTo>
                    <a:pt x="2744470" y="1144651"/>
                  </a:lnTo>
                  <a:lnTo>
                    <a:pt x="2752216" y="1136903"/>
                  </a:lnTo>
                  <a:lnTo>
                    <a:pt x="2752216" y="1117727"/>
                  </a:lnTo>
                  <a:lnTo>
                    <a:pt x="2744470" y="1109979"/>
                  </a:lnTo>
                  <a:close/>
                </a:path>
                <a:path w="6172200" h="1781175">
                  <a:moveTo>
                    <a:pt x="2187066" y="1109979"/>
                  </a:moveTo>
                  <a:lnTo>
                    <a:pt x="2167763" y="1109979"/>
                  </a:lnTo>
                  <a:lnTo>
                    <a:pt x="2160016" y="1117727"/>
                  </a:lnTo>
                  <a:lnTo>
                    <a:pt x="2160016" y="1136903"/>
                  </a:lnTo>
                  <a:lnTo>
                    <a:pt x="2167763" y="1144651"/>
                  </a:lnTo>
                  <a:lnTo>
                    <a:pt x="2187066" y="1144651"/>
                  </a:lnTo>
                  <a:lnTo>
                    <a:pt x="2194814" y="1136903"/>
                  </a:lnTo>
                  <a:lnTo>
                    <a:pt x="2194814" y="1117727"/>
                  </a:lnTo>
                  <a:lnTo>
                    <a:pt x="2187066" y="1109979"/>
                  </a:lnTo>
                  <a:close/>
                </a:path>
                <a:path w="6172200" h="1781175">
                  <a:moveTo>
                    <a:pt x="1937385" y="1104138"/>
                  </a:moveTo>
                  <a:lnTo>
                    <a:pt x="1918080" y="1104138"/>
                  </a:lnTo>
                  <a:lnTo>
                    <a:pt x="1910334" y="1111885"/>
                  </a:lnTo>
                  <a:lnTo>
                    <a:pt x="1910334" y="1131062"/>
                  </a:lnTo>
                  <a:lnTo>
                    <a:pt x="1918080" y="1138936"/>
                  </a:lnTo>
                  <a:lnTo>
                    <a:pt x="1937385" y="1138936"/>
                  </a:lnTo>
                  <a:lnTo>
                    <a:pt x="1945132" y="1131062"/>
                  </a:lnTo>
                  <a:lnTo>
                    <a:pt x="1945132" y="1111885"/>
                  </a:lnTo>
                  <a:lnTo>
                    <a:pt x="1937385" y="1104138"/>
                  </a:lnTo>
                  <a:close/>
                </a:path>
                <a:path w="6172200" h="1781175">
                  <a:moveTo>
                    <a:pt x="1670303" y="1104138"/>
                  </a:moveTo>
                  <a:lnTo>
                    <a:pt x="1651000" y="1104138"/>
                  </a:lnTo>
                  <a:lnTo>
                    <a:pt x="1643252" y="1111885"/>
                  </a:lnTo>
                  <a:lnTo>
                    <a:pt x="1643252" y="1131062"/>
                  </a:lnTo>
                  <a:lnTo>
                    <a:pt x="1651000" y="1138936"/>
                  </a:lnTo>
                  <a:lnTo>
                    <a:pt x="1670303" y="1138936"/>
                  </a:lnTo>
                  <a:lnTo>
                    <a:pt x="1678051" y="1131062"/>
                  </a:lnTo>
                  <a:lnTo>
                    <a:pt x="1678051" y="1111885"/>
                  </a:lnTo>
                  <a:lnTo>
                    <a:pt x="1670303" y="1104138"/>
                  </a:lnTo>
                  <a:close/>
                </a:path>
                <a:path w="6172200" h="1781175">
                  <a:moveTo>
                    <a:pt x="1101216" y="1104138"/>
                  </a:moveTo>
                  <a:lnTo>
                    <a:pt x="1082039" y="1104138"/>
                  </a:lnTo>
                  <a:lnTo>
                    <a:pt x="1074165" y="1111885"/>
                  </a:lnTo>
                  <a:lnTo>
                    <a:pt x="1074165" y="1131062"/>
                  </a:lnTo>
                  <a:lnTo>
                    <a:pt x="1082039" y="1138936"/>
                  </a:lnTo>
                  <a:lnTo>
                    <a:pt x="1101216" y="1138936"/>
                  </a:lnTo>
                  <a:lnTo>
                    <a:pt x="1108964" y="1131062"/>
                  </a:lnTo>
                  <a:lnTo>
                    <a:pt x="1108964" y="1111885"/>
                  </a:lnTo>
                  <a:lnTo>
                    <a:pt x="1101216" y="1104138"/>
                  </a:lnTo>
                  <a:close/>
                </a:path>
                <a:path w="6172200" h="1781175">
                  <a:moveTo>
                    <a:pt x="491489" y="1098423"/>
                  </a:moveTo>
                  <a:lnTo>
                    <a:pt x="472313" y="1098423"/>
                  </a:lnTo>
                  <a:lnTo>
                    <a:pt x="464565" y="1106170"/>
                  </a:lnTo>
                  <a:lnTo>
                    <a:pt x="464565" y="1125347"/>
                  </a:lnTo>
                  <a:lnTo>
                    <a:pt x="472313" y="1133094"/>
                  </a:lnTo>
                  <a:lnTo>
                    <a:pt x="491489" y="1133094"/>
                  </a:lnTo>
                  <a:lnTo>
                    <a:pt x="499363" y="1125347"/>
                  </a:lnTo>
                  <a:lnTo>
                    <a:pt x="499363" y="1106170"/>
                  </a:lnTo>
                  <a:lnTo>
                    <a:pt x="491489" y="1098423"/>
                  </a:lnTo>
                  <a:close/>
                </a:path>
                <a:path w="6172200" h="1781175">
                  <a:moveTo>
                    <a:pt x="3592195" y="1092580"/>
                  </a:moveTo>
                  <a:lnTo>
                    <a:pt x="3572891" y="1092580"/>
                  </a:lnTo>
                  <a:lnTo>
                    <a:pt x="3565144" y="1100327"/>
                  </a:lnTo>
                  <a:lnTo>
                    <a:pt x="3565144" y="1119504"/>
                  </a:lnTo>
                  <a:lnTo>
                    <a:pt x="3572891" y="1127252"/>
                  </a:lnTo>
                  <a:lnTo>
                    <a:pt x="3592195" y="1127252"/>
                  </a:lnTo>
                  <a:lnTo>
                    <a:pt x="3599942" y="1119504"/>
                  </a:lnTo>
                  <a:lnTo>
                    <a:pt x="3599942" y="1100327"/>
                  </a:lnTo>
                  <a:lnTo>
                    <a:pt x="3592195" y="1092580"/>
                  </a:lnTo>
                  <a:close/>
                </a:path>
                <a:path w="6172200" h="1781175">
                  <a:moveTo>
                    <a:pt x="781812" y="1092580"/>
                  </a:moveTo>
                  <a:lnTo>
                    <a:pt x="762635" y="1092580"/>
                  </a:lnTo>
                  <a:lnTo>
                    <a:pt x="754888" y="1100327"/>
                  </a:lnTo>
                  <a:lnTo>
                    <a:pt x="754888" y="1119504"/>
                  </a:lnTo>
                  <a:lnTo>
                    <a:pt x="762635" y="1127252"/>
                  </a:lnTo>
                  <a:lnTo>
                    <a:pt x="781812" y="1127252"/>
                  </a:lnTo>
                  <a:lnTo>
                    <a:pt x="789686" y="1119504"/>
                  </a:lnTo>
                  <a:lnTo>
                    <a:pt x="789686" y="1100327"/>
                  </a:lnTo>
                  <a:lnTo>
                    <a:pt x="781812" y="1092580"/>
                  </a:lnTo>
                  <a:close/>
                </a:path>
                <a:path w="6172200" h="1781175">
                  <a:moveTo>
                    <a:pt x="381253" y="1092580"/>
                  </a:moveTo>
                  <a:lnTo>
                    <a:pt x="361950" y="1092580"/>
                  </a:lnTo>
                  <a:lnTo>
                    <a:pt x="354202" y="1100327"/>
                  </a:lnTo>
                  <a:lnTo>
                    <a:pt x="354202" y="1119504"/>
                  </a:lnTo>
                  <a:lnTo>
                    <a:pt x="361950" y="1127252"/>
                  </a:lnTo>
                  <a:lnTo>
                    <a:pt x="381253" y="1127252"/>
                  </a:lnTo>
                  <a:lnTo>
                    <a:pt x="389000" y="1119504"/>
                  </a:lnTo>
                  <a:lnTo>
                    <a:pt x="389000" y="1100327"/>
                  </a:lnTo>
                  <a:lnTo>
                    <a:pt x="381253" y="1092580"/>
                  </a:lnTo>
                  <a:close/>
                </a:path>
                <a:path w="6172200" h="1781175">
                  <a:moveTo>
                    <a:pt x="3812794" y="1086865"/>
                  </a:moveTo>
                  <a:lnTo>
                    <a:pt x="3793617" y="1086865"/>
                  </a:lnTo>
                  <a:lnTo>
                    <a:pt x="3785743" y="1094613"/>
                  </a:lnTo>
                  <a:lnTo>
                    <a:pt x="3785743" y="1113789"/>
                  </a:lnTo>
                  <a:lnTo>
                    <a:pt x="3793617" y="1121537"/>
                  </a:lnTo>
                  <a:lnTo>
                    <a:pt x="3812794" y="1121537"/>
                  </a:lnTo>
                  <a:lnTo>
                    <a:pt x="3820668" y="1113789"/>
                  </a:lnTo>
                  <a:lnTo>
                    <a:pt x="3820668" y="1094613"/>
                  </a:lnTo>
                  <a:lnTo>
                    <a:pt x="3812794" y="1086865"/>
                  </a:lnTo>
                  <a:close/>
                </a:path>
                <a:path w="6172200" h="1781175">
                  <a:moveTo>
                    <a:pt x="1472819" y="1086865"/>
                  </a:moveTo>
                  <a:lnTo>
                    <a:pt x="1453641" y="1086865"/>
                  </a:lnTo>
                  <a:lnTo>
                    <a:pt x="1445767" y="1094613"/>
                  </a:lnTo>
                  <a:lnTo>
                    <a:pt x="1445767" y="1113789"/>
                  </a:lnTo>
                  <a:lnTo>
                    <a:pt x="1453641" y="1121537"/>
                  </a:lnTo>
                  <a:lnTo>
                    <a:pt x="1472819" y="1121537"/>
                  </a:lnTo>
                  <a:lnTo>
                    <a:pt x="1480692" y="1113789"/>
                  </a:lnTo>
                  <a:lnTo>
                    <a:pt x="1480692" y="1094613"/>
                  </a:lnTo>
                  <a:lnTo>
                    <a:pt x="1472819" y="1086865"/>
                  </a:lnTo>
                  <a:close/>
                </a:path>
                <a:path w="6172200" h="1781175">
                  <a:moveTo>
                    <a:pt x="4503801" y="1081024"/>
                  </a:moveTo>
                  <a:lnTo>
                    <a:pt x="4484497" y="1081024"/>
                  </a:lnTo>
                  <a:lnTo>
                    <a:pt x="4476750" y="1088771"/>
                  </a:lnTo>
                  <a:lnTo>
                    <a:pt x="4476750" y="1107948"/>
                  </a:lnTo>
                  <a:lnTo>
                    <a:pt x="4484497" y="1115695"/>
                  </a:lnTo>
                  <a:lnTo>
                    <a:pt x="4503801" y="1115695"/>
                  </a:lnTo>
                  <a:lnTo>
                    <a:pt x="4511548" y="1107948"/>
                  </a:lnTo>
                  <a:lnTo>
                    <a:pt x="4511548" y="1088771"/>
                  </a:lnTo>
                  <a:lnTo>
                    <a:pt x="4503801" y="1081024"/>
                  </a:lnTo>
                  <a:close/>
                </a:path>
                <a:path w="6172200" h="1781175">
                  <a:moveTo>
                    <a:pt x="3946398" y="1081024"/>
                  </a:moveTo>
                  <a:lnTo>
                    <a:pt x="3927094" y="1081024"/>
                  </a:lnTo>
                  <a:lnTo>
                    <a:pt x="3919347" y="1088771"/>
                  </a:lnTo>
                  <a:lnTo>
                    <a:pt x="3919347" y="1107948"/>
                  </a:lnTo>
                  <a:lnTo>
                    <a:pt x="3927094" y="1115695"/>
                  </a:lnTo>
                  <a:lnTo>
                    <a:pt x="3946398" y="1115695"/>
                  </a:lnTo>
                  <a:lnTo>
                    <a:pt x="3954145" y="1107948"/>
                  </a:lnTo>
                  <a:lnTo>
                    <a:pt x="3954145" y="1088771"/>
                  </a:lnTo>
                  <a:lnTo>
                    <a:pt x="3946398" y="1081024"/>
                  </a:lnTo>
                  <a:close/>
                </a:path>
                <a:path w="6172200" h="1781175">
                  <a:moveTo>
                    <a:pt x="2401824" y="1081024"/>
                  </a:moveTo>
                  <a:lnTo>
                    <a:pt x="2382647" y="1081024"/>
                  </a:lnTo>
                  <a:lnTo>
                    <a:pt x="2374773" y="1088771"/>
                  </a:lnTo>
                  <a:lnTo>
                    <a:pt x="2374773" y="1107948"/>
                  </a:lnTo>
                  <a:lnTo>
                    <a:pt x="2382647" y="1115695"/>
                  </a:lnTo>
                  <a:lnTo>
                    <a:pt x="2401824" y="1115695"/>
                  </a:lnTo>
                  <a:lnTo>
                    <a:pt x="2409698" y="1107948"/>
                  </a:lnTo>
                  <a:lnTo>
                    <a:pt x="2409698" y="1088771"/>
                  </a:lnTo>
                  <a:lnTo>
                    <a:pt x="2401824" y="1081024"/>
                  </a:lnTo>
                  <a:close/>
                </a:path>
                <a:path w="6172200" h="1781175">
                  <a:moveTo>
                    <a:pt x="1356740" y="1081024"/>
                  </a:moveTo>
                  <a:lnTo>
                    <a:pt x="1337437" y="1081024"/>
                  </a:lnTo>
                  <a:lnTo>
                    <a:pt x="1329689" y="1088771"/>
                  </a:lnTo>
                  <a:lnTo>
                    <a:pt x="1329689" y="1107948"/>
                  </a:lnTo>
                  <a:lnTo>
                    <a:pt x="1337437" y="1115695"/>
                  </a:lnTo>
                  <a:lnTo>
                    <a:pt x="1356740" y="1115695"/>
                  </a:lnTo>
                  <a:lnTo>
                    <a:pt x="1364488" y="1107948"/>
                  </a:lnTo>
                  <a:lnTo>
                    <a:pt x="1364488" y="1088771"/>
                  </a:lnTo>
                  <a:lnTo>
                    <a:pt x="1356740" y="1081024"/>
                  </a:lnTo>
                  <a:close/>
                </a:path>
                <a:path w="6172200" h="1781175">
                  <a:moveTo>
                    <a:pt x="2965069" y="1075182"/>
                  </a:moveTo>
                  <a:lnTo>
                    <a:pt x="2945891" y="1075182"/>
                  </a:lnTo>
                  <a:lnTo>
                    <a:pt x="2938017" y="1083055"/>
                  </a:lnTo>
                  <a:lnTo>
                    <a:pt x="2938017" y="1102233"/>
                  </a:lnTo>
                  <a:lnTo>
                    <a:pt x="2945891" y="1109979"/>
                  </a:lnTo>
                  <a:lnTo>
                    <a:pt x="2965069" y="1109979"/>
                  </a:lnTo>
                  <a:lnTo>
                    <a:pt x="2972816" y="1102233"/>
                  </a:lnTo>
                  <a:lnTo>
                    <a:pt x="2972816" y="1083055"/>
                  </a:lnTo>
                  <a:lnTo>
                    <a:pt x="2965069" y="1075182"/>
                  </a:lnTo>
                  <a:close/>
                </a:path>
                <a:path w="6172200" h="1781175">
                  <a:moveTo>
                    <a:pt x="4648961" y="1052067"/>
                  </a:moveTo>
                  <a:lnTo>
                    <a:pt x="4629658" y="1052067"/>
                  </a:lnTo>
                  <a:lnTo>
                    <a:pt x="4621910" y="1059814"/>
                  </a:lnTo>
                  <a:lnTo>
                    <a:pt x="4621910" y="1078991"/>
                  </a:lnTo>
                  <a:lnTo>
                    <a:pt x="4629658" y="1086865"/>
                  </a:lnTo>
                  <a:lnTo>
                    <a:pt x="4648961" y="1086865"/>
                  </a:lnTo>
                  <a:lnTo>
                    <a:pt x="4656708" y="1078991"/>
                  </a:lnTo>
                  <a:lnTo>
                    <a:pt x="4656708" y="1059814"/>
                  </a:lnTo>
                  <a:lnTo>
                    <a:pt x="4648961" y="1052067"/>
                  </a:lnTo>
                  <a:close/>
                </a:path>
                <a:path w="6172200" h="1781175">
                  <a:moveTo>
                    <a:pt x="2279904" y="1052067"/>
                  </a:moveTo>
                  <a:lnTo>
                    <a:pt x="2260727" y="1052067"/>
                  </a:lnTo>
                  <a:lnTo>
                    <a:pt x="2252853" y="1059814"/>
                  </a:lnTo>
                  <a:lnTo>
                    <a:pt x="2252853" y="1078991"/>
                  </a:lnTo>
                  <a:lnTo>
                    <a:pt x="2260727" y="1086865"/>
                  </a:lnTo>
                  <a:lnTo>
                    <a:pt x="2279904" y="1086865"/>
                  </a:lnTo>
                  <a:lnTo>
                    <a:pt x="2287778" y="1078991"/>
                  </a:lnTo>
                  <a:lnTo>
                    <a:pt x="2287778" y="1059814"/>
                  </a:lnTo>
                  <a:lnTo>
                    <a:pt x="2279904" y="1052067"/>
                  </a:lnTo>
                  <a:close/>
                </a:path>
                <a:path w="6172200" h="1781175">
                  <a:moveTo>
                    <a:pt x="909574" y="1052067"/>
                  </a:moveTo>
                  <a:lnTo>
                    <a:pt x="890397" y="1052067"/>
                  </a:lnTo>
                  <a:lnTo>
                    <a:pt x="882523" y="1059814"/>
                  </a:lnTo>
                  <a:lnTo>
                    <a:pt x="882523" y="1078991"/>
                  </a:lnTo>
                  <a:lnTo>
                    <a:pt x="890397" y="1086865"/>
                  </a:lnTo>
                  <a:lnTo>
                    <a:pt x="909574" y="1086865"/>
                  </a:lnTo>
                  <a:lnTo>
                    <a:pt x="917448" y="1078991"/>
                  </a:lnTo>
                  <a:lnTo>
                    <a:pt x="917448" y="1059814"/>
                  </a:lnTo>
                  <a:lnTo>
                    <a:pt x="909574" y="1052067"/>
                  </a:lnTo>
                  <a:close/>
                </a:path>
                <a:path w="6172200" h="1781175">
                  <a:moveTo>
                    <a:pt x="4828921" y="1046352"/>
                  </a:moveTo>
                  <a:lnTo>
                    <a:pt x="4809744" y="1046352"/>
                  </a:lnTo>
                  <a:lnTo>
                    <a:pt x="4801870" y="1054100"/>
                  </a:lnTo>
                  <a:lnTo>
                    <a:pt x="4801870" y="1073277"/>
                  </a:lnTo>
                  <a:lnTo>
                    <a:pt x="4809744" y="1081024"/>
                  </a:lnTo>
                  <a:lnTo>
                    <a:pt x="4828921" y="1081024"/>
                  </a:lnTo>
                  <a:lnTo>
                    <a:pt x="4836668" y="1073277"/>
                  </a:lnTo>
                  <a:lnTo>
                    <a:pt x="4836668" y="1054100"/>
                  </a:lnTo>
                  <a:lnTo>
                    <a:pt x="4828921" y="1046352"/>
                  </a:lnTo>
                  <a:close/>
                </a:path>
                <a:path w="6172200" h="1781175">
                  <a:moveTo>
                    <a:pt x="3696716" y="1046352"/>
                  </a:moveTo>
                  <a:lnTo>
                    <a:pt x="3677411" y="1046352"/>
                  </a:lnTo>
                  <a:lnTo>
                    <a:pt x="3669665" y="1054100"/>
                  </a:lnTo>
                  <a:lnTo>
                    <a:pt x="3669665" y="1073277"/>
                  </a:lnTo>
                  <a:lnTo>
                    <a:pt x="3677411" y="1081024"/>
                  </a:lnTo>
                  <a:lnTo>
                    <a:pt x="3696716" y="1081024"/>
                  </a:lnTo>
                  <a:lnTo>
                    <a:pt x="3704463" y="1073277"/>
                  </a:lnTo>
                  <a:lnTo>
                    <a:pt x="3704463" y="1054100"/>
                  </a:lnTo>
                  <a:lnTo>
                    <a:pt x="3696716" y="1046352"/>
                  </a:lnTo>
                  <a:close/>
                </a:path>
                <a:path w="6172200" h="1781175">
                  <a:moveTo>
                    <a:pt x="3475990" y="1046352"/>
                  </a:moveTo>
                  <a:lnTo>
                    <a:pt x="3456813" y="1046352"/>
                  </a:lnTo>
                  <a:lnTo>
                    <a:pt x="3448939" y="1054100"/>
                  </a:lnTo>
                  <a:lnTo>
                    <a:pt x="3448939" y="1073277"/>
                  </a:lnTo>
                  <a:lnTo>
                    <a:pt x="3456813" y="1081024"/>
                  </a:lnTo>
                  <a:lnTo>
                    <a:pt x="3475990" y="1081024"/>
                  </a:lnTo>
                  <a:lnTo>
                    <a:pt x="3483864" y="1073277"/>
                  </a:lnTo>
                  <a:lnTo>
                    <a:pt x="3483864" y="1054100"/>
                  </a:lnTo>
                  <a:lnTo>
                    <a:pt x="3475990" y="1046352"/>
                  </a:lnTo>
                  <a:close/>
                </a:path>
                <a:path w="6172200" h="1781175">
                  <a:moveTo>
                    <a:pt x="3069590" y="1046352"/>
                  </a:moveTo>
                  <a:lnTo>
                    <a:pt x="3050413" y="1046352"/>
                  </a:lnTo>
                  <a:lnTo>
                    <a:pt x="3042539" y="1054100"/>
                  </a:lnTo>
                  <a:lnTo>
                    <a:pt x="3042539" y="1073277"/>
                  </a:lnTo>
                  <a:lnTo>
                    <a:pt x="3050413" y="1081024"/>
                  </a:lnTo>
                  <a:lnTo>
                    <a:pt x="3069590" y="1081024"/>
                  </a:lnTo>
                  <a:lnTo>
                    <a:pt x="3077336" y="1073277"/>
                  </a:lnTo>
                  <a:lnTo>
                    <a:pt x="3077336" y="1054100"/>
                  </a:lnTo>
                  <a:lnTo>
                    <a:pt x="3069590" y="1046352"/>
                  </a:lnTo>
                  <a:close/>
                </a:path>
                <a:path w="6172200" h="1781175">
                  <a:moveTo>
                    <a:pt x="2518029" y="1046352"/>
                  </a:moveTo>
                  <a:lnTo>
                    <a:pt x="2498725" y="1046352"/>
                  </a:lnTo>
                  <a:lnTo>
                    <a:pt x="2490978" y="1054100"/>
                  </a:lnTo>
                  <a:lnTo>
                    <a:pt x="2490978" y="1073277"/>
                  </a:lnTo>
                  <a:lnTo>
                    <a:pt x="2498725" y="1081024"/>
                  </a:lnTo>
                  <a:lnTo>
                    <a:pt x="2518029" y="1081024"/>
                  </a:lnTo>
                  <a:lnTo>
                    <a:pt x="2525776" y="1073277"/>
                  </a:lnTo>
                  <a:lnTo>
                    <a:pt x="2525776" y="1054100"/>
                  </a:lnTo>
                  <a:lnTo>
                    <a:pt x="2518029" y="1046352"/>
                  </a:lnTo>
                  <a:close/>
                </a:path>
                <a:path w="6172200" h="1781175">
                  <a:moveTo>
                    <a:pt x="1583182" y="1034669"/>
                  </a:moveTo>
                  <a:lnTo>
                    <a:pt x="1563877" y="1034669"/>
                  </a:lnTo>
                  <a:lnTo>
                    <a:pt x="1556130" y="1042542"/>
                  </a:lnTo>
                  <a:lnTo>
                    <a:pt x="1556130" y="1061720"/>
                  </a:lnTo>
                  <a:lnTo>
                    <a:pt x="1563877" y="1069466"/>
                  </a:lnTo>
                  <a:lnTo>
                    <a:pt x="1583182" y="1069466"/>
                  </a:lnTo>
                  <a:lnTo>
                    <a:pt x="1590928" y="1061720"/>
                  </a:lnTo>
                  <a:lnTo>
                    <a:pt x="1590928" y="1042542"/>
                  </a:lnTo>
                  <a:lnTo>
                    <a:pt x="1583182" y="1034669"/>
                  </a:lnTo>
                  <a:close/>
                </a:path>
                <a:path w="6172200" h="1781175">
                  <a:moveTo>
                    <a:pt x="630936" y="1034669"/>
                  </a:moveTo>
                  <a:lnTo>
                    <a:pt x="611632" y="1034669"/>
                  </a:lnTo>
                  <a:lnTo>
                    <a:pt x="603885" y="1042542"/>
                  </a:lnTo>
                  <a:lnTo>
                    <a:pt x="603885" y="1061720"/>
                  </a:lnTo>
                  <a:lnTo>
                    <a:pt x="611632" y="1069466"/>
                  </a:lnTo>
                  <a:lnTo>
                    <a:pt x="630936" y="1069466"/>
                  </a:lnTo>
                  <a:lnTo>
                    <a:pt x="638683" y="1061720"/>
                  </a:lnTo>
                  <a:lnTo>
                    <a:pt x="638683" y="1042542"/>
                  </a:lnTo>
                  <a:lnTo>
                    <a:pt x="630936" y="1034669"/>
                  </a:lnTo>
                  <a:close/>
                </a:path>
                <a:path w="6172200" h="1781175">
                  <a:moveTo>
                    <a:pt x="2837307" y="1028953"/>
                  </a:moveTo>
                  <a:lnTo>
                    <a:pt x="2818129" y="1028953"/>
                  </a:lnTo>
                  <a:lnTo>
                    <a:pt x="2810255" y="1036701"/>
                  </a:lnTo>
                  <a:lnTo>
                    <a:pt x="2810255" y="1055877"/>
                  </a:lnTo>
                  <a:lnTo>
                    <a:pt x="2818129" y="1063625"/>
                  </a:lnTo>
                  <a:lnTo>
                    <a:pt x="2837307" y="1063625"/>
                  </a:lnTo>
                  <a:lnTo>
                    <a:pt x="2845180" y="1055877"/>
                  </a:lnTo>
                  <a:lnTo>
                    <a:pt x="2845180" y="1036701"/>
                  </a:lnTo>
                  <a:lnTo>
                    <a:pt x="2837307" y="1028953"/>
                  </a:lnTo>
                  <a:close/>
                </a:path>
                <a:path w="6172200" h="1781175">
                  <a:moveTo>
                    <a:pt x="3319272" y="1023112"/>
                  </a:moveTo>
                  <a:lnTo>
                    <a:pt x="3299968" y="1023112"/>
                  </a:lnTo>
                  <a:lnTo>
                    <a:pt x="3292221" y="1030986"/>
                  </a:lnTo>
                  <a:lnTo>
                    <a:pt x="3292221" y="1050163"/>
                  </a:lnTo>
                  <a:lnTo>
                    <a:pt x="3299968" y="1057910"/>
                  </a:lnTo>
                  <a:lnTo>
                    <a:pt x="3319272" y="1057910"/>
                  </a:lnTo>
                  <a:lnTo>
                    <a:pt x="3327019" y="1050163"/>
                  </a:lnTo>
                  <a:lnTo>
                    <a:pt x="3327019" y="1030986"/>
                  </a:lnTo>
                  <a:lnTo>
                    <a:pt x="3319272" y="1023112"/>
                  </a:lnTo>
                  <a:close/>
                </a:path>
                <a:path w="6172200" h="1781175">
                  <a:moveTo>
                    <a:pt x="1217295" y="1023112"/>
                  </a:moveTo>
                  <a:lnTo>
                    <a:pt x="1198117" y="1023112"/>
                  </a:lnTo>
                  <a:lnTo>
                    <a:pt x="1190371" y="1030986"/>
                  </a:lnTo>
                  <a:lnTo>
                    <a:pt x="1190371" y="1050163"/>
                  </a:lnTo>
                  <a:lnTo>
                    <a:pt x="1198117" y="1057910"/>
                  </a:lnTo>
                  <a:lnTo>
                    <a:pt x="1217295" y="1057910"/>
                  </a:lnTo>
                  <a:lnTo>
                    <a:pt x="1225169" y="1050163"/>
                  </a:lnTo>
                  <a:lnTo>
                    <a:pt x="1225169" y="1030986"/>
                  </a:lnTo>
                  <a:lnTo>
                    <a:pt x="1217295" y="1023112"/>
                  </a:lnTo>
                  <a:close/>
                </a:path>
                <a:path w="6172200" h="1781175">
                  <a:moveTo>
                    <a:pt x="1049020" y="1023112"/>
                  </a:moveTo>
                  <a:lnTo>
                    <a:pt x="1029715" y="1023112"/>
                  </a:lnTo>
                  <a:lnTo>
                    <a:pt x="1021969" y="1030986"/>
                  </a:lnTo>
                  <a:lnTo>
                    <a:pt x="1021969" y="1050163"/>
                  </a:lnTo>
                  <a:lnTo>
                    <a:pt x="1029715" y="1057910"/>
                  </a:lnTo>
                  <a:lnTo>
                    <a:pt x="1049020" y="1057910"/>
                  </a:lnTo>
                  <a:lnTo>
                    <a:pt x="1056766" y="1050163"/>
                  </a:lnTo>
                  <a:lnTo>
                    <a:pt x="1056766" y="1030986"/>
                  </a:lnTo>
                  <a:lnTo>
                    <a:pt x="1049020" y="1023112"/>
                  </a:lnTo>
                  <a:close/>
                </a:path>
                <a:path w="6172200" h="1781175">
                  <a:moveTo>
                    <a:pt x="1873503" y="1017397"/>
                  </a:moveTo>
                  <a:lnTo>
                    <a:pt x="1854200" y="1017397"/>
                  </a:lnTo>
                  <a:lnTo>
                    <a:pt x="1846452" y="1025144"/>
                  </a:lnTo>
                  <a:lnTo>
                    <a:pt x="1846452" y="1044321"/>
                  </a:lnTo>
                  <a:lnTo>
                    <a:pt x="1854200" y="1052067"/>
                  </a:lnTo>
                  <a:lnTo>
                    <a:pt x="1873503" y="1052067"/>
                  </a:lnTo>
                  <a:lnTo>
                    <a:pt x="1881251" y="1044321"/>
                  </a:lnTo>
                  <a:lnTo>
                    <a:pt x="1881251" y="1025144"/>
                  </a:lnTo>
                  <a:lnTo>
                    <a:pt x="1873503" y="1017397"/>
                  </a:lnTo>
                  <a:close/>
                </a:path>
                <a:path w="6172200" h="1781175">
                  <a:moveTo>
                    <a:pt x="2628265" y="1005839"/>
                  </a:moveTo>
                  <a:lnTo>
                    <a:pt x="2609088" y="1005839"/>
                  </a:lnTo>
                  <a:lnTo>
                    <a:pt x="2601214" y="1013587"/>
                  </a:lnTo>
                  <a:lnTo>
                    <a:pt x="2601214" y="1032763"/>
                  </a:lnTo>
                  <a:lnTo>
                    <a:pt x="2609088" y="1040511"/>
                  </a:lnTo>
                  <a:lnTo>
                    <a:pt x="2628265" y="1040511"/>
                  </a:lnTo>
                  <a:lnTo>
                    <a:pt x="2636139" y="1032763"/>
                  </a:lnTo>
                  <a:lnTo>
                    <a:pt x="2636139" y="1013587"/>
                  </a:lnTo>
                  <a:lnTo>
                    <a:pt x="2628265" y="1005839"/>
                  </a:lnTo>
                  <a:close/>
                </a:path>
                <a:path w="6172200" h="1781175">
                  <a:moveTo>
                    <a:pt x="1734058" y="1005839"/>
                  </a:moveTo>
                  <a:lnTo>
                    <a:pt x="1714880" y="1005839"/>
                  </a:lnTo>
                  <a:lnTo>
                    <a:pt x="1707134" y="1013587"/>
                  </a:lnTo>
                  <a:lnTo>
                    <a:pt x="1707134" y="1032763"/>
                  </a:lnTo>
                  <a:lnTo>
                    <a:pt x="1714880" y="1040511"/>
                  </a:lnTo>
                  <a:lnTo>
                    <a:pt x="1734058" y="1040511"/>
                  </a:lnTo>
                  <a:lnTo>
                    <a:pt x="1741932" y="1032763"/>
                  </a:lnTo>
                  <a:lnTo>
                    <a:pt x="1741932" y="1013587"/>
                  </a:lnTo>
                  <a:lnTo>
                    <a:pt x="1734058" y="1005839"/>
                  </a:lnTo>
                  <a:close/>
                </a:path>
                <a:path w="6172200" h="1781175">
                  <a:moveTo>
                    <a:pt x="3191509" y="999998"/>
                  </a:moveTo>
                  <a:lnTo>
                    <a:pt x="3172332" y="999998"/>
                  </a:lnTo>
                  <a:lnTo>
                    <a:pt x="3164458" y="1007745"/>
                  </a:lnTo>
                  <a:lnTo>
                    <a:pt x="3164458" y="1026922"/>
                  </a:lnTo>
                  <a:lnTo>
                    <a:pt x="3172332" y="1034669"/>
                  </a:lnTo>
                  <a:lnTo>
                    <a:pt x="3191509" y="1034669"/>
                  </a:lnTo>
                  <a:lnTo>
                    <a:pt x="3199383" y="1026922"/>
                  </a:lnTo>
                  <a:lnTo>
                    <a:pt x="3199383" y="1007745"/>
                  </a:lnTo>
                  <a:lnTo>
                    <a:pt x="3191509" y="999998"/>
                  </a:lnTo>
                  <a:close/>
                </a:path>
                <a:path w="6172200" h="1781175">
                  <a:moveTo>
                    <a:pt x="2134742" y="999998"/>
                  </a:moveTo>
                  <a:lnTo>
                    <a:pt x="2115566" y="999998"/>
                  </a:lnTo>
                  <a:lnTo>
                    <a:pt x="2107691" y="1007745"/>
                  </a:lnTo>
                  <a:lnTo>
                    <a:pt x="2107691" y="1026922"/>
                  </a:lnTo>
                  <a:lnTo>
                    <a:pt x="2115566" y="1034669"/>
                  </a:lnTo>
                  <a:lnTo>
                    <a:pt x="2134742" y="1034669"/>
                  </a:lnTo>
                  <a:lnTo>
                    <a:pt x="2142616" y="1026922"/>
                  </a:lnTo>
                  <a:lnTo>
                    <a:pt x="2142616" y="1007745"/>
                  </a:lnTo>
                  <a:lnTo>
                    <a:pt x="2134742" y="999998"/>
                  </a:lnTo>
                  <a:close/>
                </a:path>
                <a:path w="6172200" h="1781175">
                  <a:moveTo>
                    <a:pt x="2018664" y="994283"/>
                  </a:moveTo>
                  <a:lnTo>
                    <a:pt x="1999361" y="994283"/>
                  </a:lnTo>
                  <a:lnTo>
                    <a:pt x="1991614" y="1002029"/>
                  </a:lnTo>
                  <a:lnTo>
                    <a:pt x="1991614" y="1021207"/>
                  </a:lnTo>
                  <a:lnTo>
                    <a:pt x="1999361" y="1028953"/>
                  </a:lnTo>
                  <a:lnTo>
                    <a:pt x="2018664" y="1028953"/>
                  </a:lnTo>
                  <a:lnTo>
                    <a:pt x="2026412" y="1021207"/>
                  </a:lnTo>
                  <a:lnTo>
                    <a:pt x="2026412" y="1002029"/>
                  </a:lnTo>
                  <a:lnTo>
                    <a:pt x="2018664" y="994283"/>
                  </a:lnTo>
                  <a:close/>
                </a:path>
                <a:path w="6172200" h="1781175">
                  <a:moveTo>
                    <a:pt x="3859276" y="988440"/>
                  </a:moveTo>
                  <a:lnTo>
                    <a:pt x="3839972" y="988440"/>
                  </a:lnTo>
                  <a:lnTo>
                    <a:pt x="3832225" y="996188"/>
                  </a:lnTo>
                  <a:lnTo>
                    <a:pt x="3832225" y="1015364"/>
                  </a:lnTo>
                  <a:lnTo>
                    <a:pt x="3839972" y="1023112"/>
                  </a:lnTo>
                  <a:lnTo>
                    <a:pt x="3859276" y="1023112"/>
                  </a:lnTo>
                  <a:lnTo>
                    <a:pt x="3867023" y="1015364"/>
                  </a:lnTo>
                  <a:lnTo>
                    <a:pt x="3867023" y="996188"/>
                  </a:lnTo>
                  <a:lnTo>
                    <a:pt x="3859276" y="988440"/>
                  </a:lnTo>
                  <a:close/>
                </a:path>
                <a:path w="6172200" h="1781175">
                  <a:moveTo>
                    <a:pt x="796036" y="982599"/>
                  </a:moveTo>
                  <a:lnTo>
                    <a:pt x="783209" y="982599"/>
                  </a:lnTo>
                  <a:lnTo>
                    <a:pt x="778001" y="987805"/>
                  </a:lnTo>
                  <a:lnTo>
                    <a:pt x="778001" y="1000633"/>
                  </a:lnTo>
                  <a:lnTo>
                    <a:pt x="783209" y="1005839"/>
                  </a:lnTo>
                  <a:lnTo>
                    <a:pt x="796036" y="1005839"/>
                  </a:lnTo>
                  <a:lnTo>
                    <a:pt x="801242" y="1000633"/>
                  </a:lnTo>
                  <a:lnTo>
                    <a:pt x="801242" y="987805"/>
                  </a:lnTo>
                  <a:lnTo>
                    <a:pt x="796036" y="982599"/>
                  </a:lnTo>
                  <a:close/>
                </a:path>
                <a:path w="6172200" h="1781175">
                  <a:moveTo>
                    <a:pt x="2732786" y="976884"/>
                  </a:moveTo>
                  <a:lnTo>
                    <a:pt x="2713609" y="976884"/>
                  </a:lnTo>
                  <a:lnTo>
                    <a:pt x="2705735" y="984630"/>
                  </a:lnTo>
                  <a:lnTo>
                    <a:pt x="2705735" y="1003808"/>
                  </a:lnTo>
                  <a:lnTo>
                    <a:pt x="2713609" y="1011554"/>
                  </a:lnTo>
                  <a:lnTo>
                    <a:pt x="2732786" y="1011554"/>
                  </a:lnTo>
                  <a:lnTo>
                    <a:pt x="2740660" y="1003808"/>
                  </a:lnTo>
                  <a:lnTo>
                    <a:pt x="2740660" y="984630"/>
                  </a:lnTo>
                  <a:lnTo>
                    <a:pt x="2732786" y="976884"/>
                  </a:lnTo>
                  <a:close/>
                </a:path>
                <a:path w="6172200" h="1781175">
                  <a:moveTo>
                    <a:pt x="2372867" y="976884"/>
                  </a:moveTo>
                  <a:lnTo>
                    <a:pt x="2353564" y="976884"/>
                  </a:lnTo>
                  <a:lnTo>
                    <a:pt x="2345816" y="984630"/>
                  </a:lnTo>
                  <a:lnTo>
                    <a:pt x="2345816" y="1003808"/>
                  </a:lnTo>
                  <a:lnTo>
                    <a:pt x="2353564" y="1011554"/>
                  </a:lnTo>
                  <a:lnTo>
                    <a:pt x="2372867" y="1011554"/>
                  </a:lnTo>
                  <a:lnTo>
                    <a:pt x="2380615" y="1003808"/>
                  </a:lnTo>
                  <a:lnTo>
                    <a:pt x="2380615" y="984630"/>
                  </a:lnTo>
                  <a:lnTo>
                    <a:pt x="2372867" y="976884"/>
                  </a:lnTo>
                  <a:close/>
                </a:path>
                <a:path w="6172200" h="1781175">
                  <a:moveTo>
                    <a:pt x="416051" y="976884"/>
                  </a:moveTo>
                  <a:lnTo>
                    <a:pt x="396875" y="976884"/>
                  </a:lnTo>
                  <a:lnTo>
                    <a:pt x="389000" y="984630"/>
                  </a:lnTo>
                  <a:lnTo>
                    <a:pt x="389000" y="1003808"/>
                  </a:lnTo>
                  <a:lnTo>
                    <a:pt x="396875" y="1011554"/>
                  </a:lnTo>
                  <a:lnTo>
                    <a:pt x="416051" y="1011554"/>
                  </a:lnTo>
                  <a:lnTo>
                    <a:pt x="423925" y="1003808"/>
                  </a:lnTo>
                  <a:lnTo>
                    <a:pt x="423925" y="984630"/>
                  </a:lnTo>
                  <a:lnTo>
                    <a:pt x="416051" y="976884"/>
                  </a:lnTo>
                  <a:close/>
                </a:path>
                <a:path w="6172200" h="1781175">
                  <a:moveTo>
                    <a:pt x="1478661" y="971041"/>
                  </a:moveTo>
                  <a:lnTo>
                    <a:pt x="1459357" y="971041"/>
                  </a:lnTo>
                  <a:lnTo>
                    <a:pt x="1451610" y="978788"/>
                  </a:lnTo>
                  <a:lnTo>
                    <a:pt x="1451610" y="997965"/>
                  </a:lnTo>
                  <a:lnTo>
                    <a:pt x="1459357" y="1005839"/>
                  </a:lnTo>
                  <a:lnTo>
                    <a:pt x="1478661" y="1005839"/>
                  </a:lnTo>
                  <a:lnTo>
                    <a:pt x="1486408" y="997965"/>
                  </a:lnTo>
                  <a:lnTo>
                    <a:pt x="1486408" y="978788"/>
                  </a:lnTo>
                  <a:lnTo>
                    <a:pt x="1478661" y="971041"/>
                  </a:lnTo>
                  <a:close/>
                </a:path>
                <a:path w="6172200" h="1781175">
                  <a:moveTo>
                    <a:pt x="1350899" y="971041"/>
                  </a:moveTo>
                  <a:lnTo>
                    <a:pt x="1331595" y="971041"/>
                  </a:lnTo>
                  <a:lnTo>
                    <a:pt x="1323848" y="978788"/>
                  </a:lnTo>
                  <a:lnTo>
                    <a:pt x="1323848" y="997965"/>
                  </a:lnTo>
                  <a:lnTo>
                    <a:pt x="1331595" y="1005839"/>
                  </a:lnTo>
                  <a:lnTo>
                    <a:pt x="1350899" y="1005839"/>
                  </a:lnTo>
                  <a:lnTo>
                    <a:pt x="1358646" y="997965"/>
                  </a:lnTo>
                  <a:lnTo>
                    <a:pt x="1358646" y="978788"/>
                  </a:lnTo>
                  <a:lnTo>
                    <a:pt x="1350899" y="971041"/>
                  </a:lnTo>
                  <a:close/>
                </a:path>
                <a:path w="6172200" h="1781175">
                  <a:moveTo>
                    <a:pt x="526414" y="971041"/>
                  </a:moveTo>
                  <a:lnTo>
                    <a:pt x="507111" y="971041"/>
                  </a:lnTo>
                  <a:lnTo>
                    <a:pt x="499363" y="978788"/>
                  </a:lnTo>
                  <a:lnTo>
                    <a:pt x="499363" y="997965"/>
                  </a:lnTo>
                  <a:lnTo>
                    <a:pt x="507111" y="1005839"/>
                  </a:lnTo>
                  <a:lnTo>
                    <a:pt x="526414" y="1005839"/>
                  </a:lnTo>
                  <a:lnTo>
                    <a:pt x="534162" y="997965"/>
                  </a:lnTo>
                  <a:lnTo>
                    <a:pt x="534162" y="978788"/>
                  </a:lnTo>
                  <a:lnTo>
                    <a:pt x="526414" y="971041"/>
                  </a:lnTo>
                  <a:close/>
                </a:path>
                <a:path w="6172200" h="1781175">
                  <a:moveTo>
                    <a:pt x="2924429" y="965326"/>
                  </a:moveTo>
                  <a:lnTo>
                    <a:pt x="2905252" y="965326"/>
                  </a:lnTo>
                  <a:lnTo>
                    <a:pt x="2897378" y="973074"/>
                  </a:lnTo>
                  <a:lnTo>
                    <a:pt x="2897378" y="992251"/>
                  </a:lnTo>
                  <a:lnTo>
                    <a:pt x="2905252" y="999998"/>
                  </a:lnTo>
                  <a:lnTo>
                    <a:pt x="2924429" y="999998"/>
                  </a:lnTo>
                  <a:lnTo>
                    <a:pt x="2932176" y="992251"/>
                  </a:lnTo>
                  <a:lnTo>
                    <a:pt x="2932176" y="973074"/>
                  </a:lnTo>
                  <a:lnTo>
                    <a:pt x="2924429" y="965326"/>
                  </a:lnTo>
                  <a:close/>
                </a:path>
                <a:path w="6172200" h="1781175">
                  <a:moveTo>
                    <a:pt x="294132" y="959485"/>
                  </a:moveTo>
                  <a:lnTo>
                    <a:pt x="274954" y="959485"/>
                  </a:lnTo>
                  <a:lnTo>
                    <a:pt x="267080" y="967232"/>
                  </a:lnTo>
                  <a:lnTo>
                    <a:pt x="267080" y="986409"/>
                  </a:lnTo>
                  <a:lnTo>
                    <a:pt x="274954" y="994283"/>
                  </a:lnTo>
                  <a:lnTo>
                    <a:pt x="294132" y="994283"/>
                  </a:lnTo>
                  <a:lnTo>
                    <a:pt x="301878" y="986409"/>
                  </a:lnTo>
                  <a:lnTo>
                    <a:pt x="301878" y="967232"/>
                  </a:lnTo>
                  <a:lnTo>
                    <a:pt x="294132" y="959485"/>
                  </a:lnTo>
                  <a:close/>
                </a:path>
                <a:path w="6172200" h="1781175">
                  <a:moveTo>
                    <a:pt x="3563111" y="953770"/>
                  </a:moveTo>
                  <a:lnTo>
                    <a:pt x="3543934" y="953770"/>
                  </a:lnTo>
                  <a:lnTo>
                    <a:pt x="3536060" y="961516"/>
                  </a:lnTo>
                  <a:lnTo>
                    <a:pt x="3536060" y="980694"/>
                  </a:lnTo>
                  <a:lnTo>
                    <a:pt x="3543934" y="988440"/>
                  </a:lnTo>
                  <a:lnTo>
                    <a:pt x="3563111" y="988440"/>
                  </a:lnTo>
                  <a:lnTo>
                    <a:pt x="3570985" y="980694"/>
                  </a:lnTo>
                  <a:lnTo>
                    <a:pt x="3570985" y="961516"/>
                  </a:lnTo>
                  <a:lnTo>
                    <a:pt x="3563111" y="953770"/>
                  </a:lnTo>
                  <a:close/>
                </a:path>
                <a:path w="6172200" h="1781175">
                  <a:moveTo>
                    <a:pt x="3435350" y="947927"/>
                  </a:moveTo>
                  <a:lnTo>
                    <a:pt x="3416173" y="947927"/>
                  </a:lnTo>
                  <a:lnTo>
                    <a:pt x="3408299" y="955675"/>
                  </a:lnTo>
                  <a:lnTo>
                    <a:pt x="3408299" y="974851"/>
                  </a:lnTo>
                  <a:lnTo>
                    <a:pt x="3416173" y="982599"/>
                  </a:lnTo>
                  <a:lnTo>
                    <a:pt x="3435350" y="982599"/>
                  </a:lnTo>
                  <a:lnTo>
                    <a:pt x="3443224" y="974851"/>
                  </a:lnTo>
                  <a:lnTo>
                    <a:pt x="3443224" y="955675"/>
                  </a:lnTo>
                  <a:lnTo>
                    <a:pt x="3435350" y="947927"/>
                  </a:lnTo>
                  <a:close/>
                </a:path>
                <a:path w="6172200" h="1781175">
                  <a:moveTo>
                    <a:pt x="694816" y="947927"/>
                  </a:moveTo>
                  <a:lnTo>
                    <a:pt x="675513" y="947927"/>
                  </a:lnTo>
                  <a:lnTo>
                    <a:pt x="667765" y="955675"/>
                  </a:lnTo>
                  <a:lnTo>
                    <a:pt x="667765" y="974851"/>
                  </a:lnTo>
                  <a:lnTo>
                    <a:pt x="675513" y="982599"/>
                  </a:lnTo>
                  <a:lnTo>
                    <a:pt x="694816" y="982599"/>
                  </a:lnTo>
                  <a:lnTo>
                    <a:pt x="702563" y="974851"/>
                  </a:lnTo>
                  <a:lnTo>
                    <a:pt x="702563" y="955675"/>
                  </a:lnTo>
                  <a:lnTo>
                    <a:pt x="694816" y="947927"/>
                  </a:lnTo>
                  <a:close/>
                </a:path>
                <a:path w="6172200" h="1781175">
                  <a:moveTo>
                    <a:pt x="3685031" y="942086"/>
                  </a:moveTo>
                  <a:lnTo>
                    <a:pt x="3665854" y="942086"/>
                  </a:lnTo>
                  <a:lnTo>
                    <a:pt x="3657980" y="949960"/>
                  </a:lnTo>
                  <a:lnTo>
                    <a:pt x="3657980" y="969137"/>
                  </a:lnTo>
                  <a:lnTo>
                    <a:pt x="3665854" y="976884"/>
                  </a:lnTo>
                  <a:lnTo>
                    <a:pt x="3685031" y="976884"/>
                  </a:lnTo>
                  <a:lnTo>
                    <a:pt x="3692905" y="969137"/>
                  </a:lnTo>
                  <a:lnTo>
                    <a:pt x="3692905" y="949960"/>
                  </a:lnTo>
                  <a:lnTo>
                    <a:pt x="3685031" y="942086"/>
                  </a:lnTo>
                  <a:close/>
                </a:path>
                <a:path w="6172200" h="1781175">
                  <a:moveTo>
                    <a:pt x="979297" y="942086"/>
                  </a:moveTo>
                  <a:lnTo>
                    <a:pt x="959992" y="942086"/>
                  </a:lnTo>
                  <a:lnTo>
                    <a:pt x="952246" y="949960"/>
                  </a:lnTo>
                  <a:lnTo>
                    <a:pt x="952246" y="969137"/>
                  </a:lnTo>
                  <a:lnTo>
                    <a:pt x="959992" y="976884"/>
                  </a:lnTo>
                  <a:lnTo>
                    <a:pt x="979297" y="976884"/>
                  </a:lnTo>
                  <a:lnTo>
                    <a:pt x="987044" y="969137"/>
                  </a:lnTo>
                  <a:lnTo>
                    <a:pt x="987044" y="949960"/>
                  </a:lnTo>
                  <a:lnTo>
                    <a:pt x="979297" y="942086"/>
                  </a:lnTo>
                  <a:close/>
                </a:path>
                <a:path w="6172200" h="1781175">
                  <a:moveTo>
                    <a:pt x="3098673" y="936371"/>
                  </a:moveTo>
                  <a:lnTo>
                    <a:pt x="3079369" y="936371"/>
                  </a:lnTo>
                  <a:lnTo>
                    <a:pt x="3071622" y="944117"/>
                  </a:lnTo>
                  <a:lnTo>
                    <a:pt x="3071622" y="963295"/>
                  </a:lnTo>
                  <a:lnTo>
                    <a:pt x="3079369" y="971041"/>
                  </a:lnTo>
                  <a:lnTo>
                    <a:pt x="3098673" y="971041"/>
                  </a:lnTo>
                  <a:lnTo>
                    <a:pt x="3106420" y="963295"/>
                  </a:lnTo>
                  <a:lnTo>
                    <a:pt x="3106420" y="944117"/>
                  </a:lnTo>
                  <a:lnTo>
                    <a:pt x="3098673" y="936371"/>
                  </a:lnTo>
                  <a:close/>
                </a:path>
                <a:path w="6172200" h="1781175">
                  <a:moveTo>
                    <a:pt x="1153540" y="936371"/>
                  </a:moveTo>
                  <a:lnTo>
                    <a:pt x="1134237" y="936371"/>
                  </a:lnTo>
                  <a:lnTo>
                    <a:pt x="1126489" y="944117"/>
                  </a:lnTo>
                  <a:lnTo>
                    <a:pt x="1126489" y="963295"/>
                  </a:lnTo>
                  <a:lnTo>
                    <a:pt x="1134237" y="971041"/>
                  </a:lnTo>
                  <a:lnTo>
                    <a:pt x="1153540" y="971041"/>
                  </a:lnTo>
                  <a:lnTo>
                    <a:pt x="1161288" y="963295"/>
                  </a:lnTo>
                  <a:lnTo>
                    <a:pt x="1161288" y="944117"/>
                  </a:lnTo>
                  <a:lnTo>
                    <a:pt x="1153540" y="936371"/>
                  </a:lnTo>
                  <a:close/>
                </a:path>
                <a:path w="6172200" h="1781175">
                  <a:moveTo>
                    <a:pt x="2204466" y="924813"/>
                  </a:moveTo>
                  <a:lnTo>
                    <a:pt x="2185162" y="924813"/>
                  </a:lnTo>
                  <a:lnTo>
                    <a:pt x="2177415" y="932561"/>
                  </a:lnTo>
                  <a:lnTo>
                    <a:pt x="2177415" y="951738"/>
                  </a:lnTo>
                  <a:lnTo>
                    <a:pt x="2185162" y="959485"/>
                  </a:lnTo>
                  <a:lnTo>
                    <a:pt x="2204466" y="959485"/>
                  </a:lnTo>
                  <a:lnTo>
                    <a:pt x="2212213" y="951738"/>
                  </a:lnTo>
                  <a:lnTo>
                    <a:pt x="2212213" y="932561"/>
                  </a:lnTo>
                  <a:lnTo>
                    <a:pt x="2204466" y="924813"/>
                  </a:lnTo>
                  <a:close/>
                </a:path>
                <a:path w="6172200" h="1781175">
                  <a:moveTo>
                    <a:pt x="1612138" y="924813"/>
                  </a:moveTo>
                  <a:lnTo>
                    <a:pt x="1592961" y="924813"/>
                  </a:lnTo>
                  <a:lnTo>
                    <a:pt x="1585087" y="932561"/>
                  </a:lnTo>
                  <a:lnTo>
                    <a:pt x="1585087" y="951738"/>
                  </a:lnTo>
                  <a:lnTo>
                    <a:pt x="1592961" y="959485"/>
                  </a:lnTo>
                  <a:lnTo>
                    <a:pt x="1612138" y="959485"/>
                  </a:lnTo>
                  <a:lnTo>
                    <a:pt x="1620012" y="951738"/>
                  </a:lnTo>
                  <a:lnTo>
                    <a:pt x="1620012" y="932561"/>
                  </a:lnTo>
                  <a:lnTo>
                    <a:pt x="1612138" y="924813"/>
                  </a:lnTo>
                  <a:close/>
                </a:path>
                <a:path w="6172200" h="1781175">
                  <a:moveTo>
                    <a:pt x="1902460" y="918972"/>
                  </a:moveTo>
                  <a:lnTo>
                    <a:pt x="1883283" y="918972"/>
                  </a:lnTo>
                  <a:lnTo>
                    <a:pt x="1875409" y="926719"/>
                  </a:lnTo>
                  <a:lnTo>
                    <a:pt x="1875409" y="945896"/>
                  </a:lnTo>
                  <a:lnTo>
                    <a:pt x="1883283" y="953770"/>
                  </a:lnTo>
                  <a:lnTo>
                    <a:pt x="1902460" y="953770"/>
                  </a:lnTo>
                  <a:lnTo>
                    <a:pt x="1910334" y="945896"/>
                  </a:lnTo>
                  <a:lnTo>
                    <a:pt x="1910334" y="926719"/>
                  </a:lnTo>
                  <a:lnTo>
                    <a:pt x="1902460" y="918972"/>
                  </a:lnTo>
                  <a:close/>
                </a:path>
                <a:path w="6172200" h="1781175">
                  <a:moveTo>
                    <a:pt x="2552827" y="913257"/>
                  </a:moveTo>
                  <a:lnTo>
                    <a:pt x="2533523" y="913257"/>
                  </a:lnTo>
                  <a:lnTo>
                    <a:pt x="2525776" y="921003"/>
                  </a:lnTo>
                  <a:lnTo>
                    <a:pt x="2525776" y="940180"/>
                  </a:lnTo>
                  <a:lnTo>
                    <a:pt x="2533523" y="947927"/>
                  </a:lnTo>
                  <a:lnTo>
                    <a:pt x="2552827" y="947927"/>
                  </a:lnTo>
                  <a:lnTo>
                    <a:pt x="2560574" y="940180"/>
                  </a:lnTo>
                  <a:lnTo>
                    <a:pt x="2560574" y="921003"/>
                  </a:lnTo>
                  <a:lnTo>
                    <a:pt x="2552827" y="913257"/>
                  </a:lnTo>
                  <a:close/>
                </a:path>
                <a:path w="6172200" h="1781175">
                  <a:moveTo>
                    <a:pt x="1786382" y="913257"/>
                  </a:moveTo>
                  <a:lnTo>
                    <a:pt x="1767077" y="913257"/>
                  </a:lnTo>
                  <a:lnTo>
                    <a:pt x="1759330" y="921003"/>
                  </a:lnTo>
                  <a:lnTo>
                    <a:pt x="1759330" y="940180"/>
                  </a:lnTo>
                  <a:lnTo>
                    <a:pt x="1767077" y="947927"/>
                  </a:lnTo>
                  <a:lnTo>
                    <a:pt x="1786382" y="947927"/>
                  </a:lnTo>
                  <a:lnTo>
                    <a:pt x="1794128" y="940180"/>
                  </a:lnTo>
                  <a:lnTo>
                    <a:pt x="1794128" y="921003"/>
                  </a:lnTo>
                  <a:lnTo>
                    <a:pt x="1786382" y="913257"/>
                  </a:lnTo>
                  <a:close/>
                </a:path>
                <a:path w="6172200" h="1781175">
                  <a:moveTo>
                    <a:pt x="3325114" y="907414"/>
                  </a:moveTo>
                  <a:lnTo>
                    <a:pt x="3305809" y="907414"/>
                  </a:lnTo>
                  <a:lnTo>
                    <a:pt x="3298063" y="915162"/>
                  </a:lnTo>
                  <a:lnTo>
                    <a:pt x="3298063" y="934338"/>
                  </a:lnTo>
                  <a:lnTo>
                    <a:pt x="3305809" y="942086"/>
                  </a:lnTo>
                  <a:lnTo>
                    <a:pt x="3325114" y="942086"/>
                  </a:lnTo>
                  <a:lnTo>
                    <a:pt x="3332860" y="934338"/>
                  </a:lnTo>
                  <a:lnTo>
                    <a:pt x="3332860" y="915162"/>
                  </a:lnTo>
                  <a:lnTo>
                    <a:pt x="3325114" y="907414"/>
                  </a:lnTo>
                  <a:close/>
                </a:path>
                <a:path w="6172200" h="1781175">
                  <a:moveTo>
                    <a:pt x="2454148" y="907414"/>
                  </a:moveTo>
                  <a:lnTo>
                    <a:pt x="2434844" y="907414"/>
                  </a:lnTo>
                  <a:lnTo>
                    <a:pt x="2427097" y="915162"/>
                  </a:lnTo>
                  <a:lnTo>
                    <a:pt x="2427097" y="934338"/>
                  </a:lnTo>
                  <a:lnTo>
                    <a:pt x="2434844" y="942086"/>
                  </a:lnTo>
                  <a:lnTo>
                    <a:pt x="2454148" y="942086"/>
                  </a:lnTo>
                  <a:lnTo>
                    <a:pt x="2461895" y="934338"/>
                  </a:lnTo>
                  <a:lnTo>
                    <a:pt x="2461895" y="915162"/>
                  </a:lnTo>
                  <a:lnTo>
                    <a:pt x="2454148" y="907414"/>
                  </a:lnTo>
                  <a:close/>
                </a:path>
                <a:path w="6172200" h="1781175">
                  <a:moveTo>
                    <a:pt x="868934" y="907414"/>
                  </a:moveTo>
                  <a:lnTo>
                    <a:pt x="849757" y="907414"/>
                  </a:lnTo>
                  <a:lnTo>
                    <a:pt x="841883" y="915162"/>
                  </a:lnTo>
                  <a:lnTo>
                    <a:pt x="841883" y="934338"/>
                  </a:lnTo>
                  <a:lnTo>
                    <a:pt x="849757" y="942086"/>
                  </a:lnTo>
                  <a:lnTo>
                    <a:pt x="868934" y="942086"/>
                  </a:lnTo>
                  <a:lnTo>
                    <a:pt x="876808" y="934338"/>
                  </a:lnTo>
                  <a:lnTo>
                    <a:pt x="876808" y="915162"/>
                  </a:lnTo>
                  <a:lnTo>
                    <a:pt x="868934" y="907414"/>
                  </a:lnTo>
                  <a:close/>
                </a:path>
                <a:path w="6172200" h="1781175">
                  <a:moveTo>
                    <a:pt x="3812794" y="901700"/>
                  </a:moveTo>
                  <a:lnTo>
                    <a:pt x="3793617" y="901700"/>
                  </a:lnTo>
                  <a:lnTo>
                    <a:pt x="3785743" y="909447"/>
                  </a:lnTo>
                  <a:lnTo>
                    <a:pt x="3785743" y="928624"/>
                  </a:lnTo>
                  <a:lnTo>
                    <a:pt x="3793617" y="936371"/>
                  </a:lnTo>
                  <a:lnTo>
                    <a:pt x="3812794" y="936371"/>
                  </a:lnTo>
                  <a:lnTo>
                    <a:pt x="3820668" y="928624"/>
                  </a:lnTo>
                  <a:lnTo>
                    <a:pt x="3820668" y="909447"/>
                  </a:lnTo>
                  <a:lnTo>
                    <a:pt x="3812794" y="901700"/>
                  </a:lnTo>
                  <a:close/>
                </a:path>
                <a:path w="6172200" h="1781175">
                  <a:moveTo>
                    <a:pt x="1269619" y="901700"/>
                  </a:moveTo>
                  <a:lnTo>
                    <a:pt x="1250314" y="901700"/>
                  </a:lnTo>
                  <a:lnTo>
                    <a:pt x="1242567" y="909447"/>
                  </a:lnTo>
                  <a:lnTo>
                    <a:pt x="1242567" y="928624"/>
                  </a:lnTo>
                  <a:lnTo>
                    <a:pt x="1250314" y="936371"/>
                  </a:lnTo>
                  <a:lnTo>
                    <a:pt x="1269619" y="936371"/>
                  </a:lnTo>
                  <a:lnTo>
                    <a:pt x="1277365" y="928624"/>
                  </a:lnTo>
                  <a:lnTo>
                    <a:pt x="1277365" y="909447"/>
                  </a:lnTo>
                  <a:lnTo>
                    <a:pt x="1269619" y="901700"/>
                  </a:lnTo>
                  <a:close/>
                </a:path>
                <a:path w="6172200" h="1781175">
                  <a:moveTo>
                    <a:pt x="590296" y="890015"/>
                  </a:moveTo>
                  <a:lnTo>
                    <a:pt x="570991" y="890015"/>
                  </a:lnTo>
                  <a:lnTo>
                    <a:pt x="563245" y="897889"/>
                  </a:lnTo>
                  <a:lnTo>
                    <a:pt x="563245" y="917066"/>
                  </a:lnTo>
                  <a:lnTo>
                    <a:pt x="570991" y="924813"/>
                  </a:lnTo>
                  <a:lnTo>
                    <a:pt x="590296" y="924813"/>
                  </a:lnTo>
                  <a:lnTo>
                    <a:pt x="598042" y="917066"/>
                  </a:lnTo>
                  <a:lnTo>
                    <a:pt x="598042" y="897889"/>
                  </a:lnTo>
                  <a:lnTo>
                    <a:pt x="590296" y="890015"/>
                  </a:lnTo>
                  <a:close/>
                </a:path>
                <a:path w="6172200" h="1781175">
                  <a:moveTo>
                    <a:pt x="2994152" y="884301"/>
                  </a:moveTo>
                  <a:lnTo>
                    <a:pt x="2974848" y="884301"/>
                  </a:lnTo>
                  <a:lnTo>
                    <a:pt x="2967101" y="892048"/>
                  </a:lnTo>
                  <a:lnTo>
                    <a:pt x="2967101" y="911225"/>
                  </a:lnTo>
                  <a:lnTo>
                    <a:pt x="2974848" y="918972"/>
                  </a:lnTo>
                  <a:lnTo>
                    <a:pt x="2994152" y="918972"/>
                  </a:lnTo>
                  <a:lnTo>
                    <a:pt x="3001899" y="911225"/>
                  </a:lnTo>
                  <a:lnTo>
                    <a:pt x="3001899" y="892048"/>
                  </a:lnTo>
                  <a:lnTo>
                    <a:pt x="2994152" y="884301"/>
                  </a:lnTo>
                  <a:close/>
                </a:path>
                <a:path w="6172200" h="1781175">
                  <a:moveTo>
                    <a:pt x="2796666" y="884301"/>
                  </a:moveTo>
                  <a:lnTo>
                    <a:pt x="2777490" y="884301"/>
                  </a:lnTo>
                  <a:lnTo>
                    <a:pt x="2769616" y="892048"/>
                  </a:lnTo>
                  <a:lnTo>
                    <a:pt x="2769616" y="911225"/>
                  </a:lnTo>
                  <a:lnTo>
                    <a:pt x="2777490" y="918972"/>
                  </a:lnTo>
                  <a:lnTo>
                    <a:pt x="2796666" y="918972"/>
                  </a:lnTo>
                  <a:lnTo>
                    <a:pt x="2804541" y="911225"/>
                  </a:lnTo>
                  <a:lnTo>
                    <a:pt x="2804541" y="892048"/>
                  </a:lnTo>
                  <a:lnTo>
                    <a:pt x="2796666" y="884301"/>
                  </a:lnTo>
                  <a:close/>
                </a:path>
                <a:path w="6172200" h="1781175">
                  <a:moveTo>
                    <a:pt x="2308987" y="884301"/>
                  </a:moveTo>
                  <a:lnTo>
                    <a:pt x="2289683" y="884301"/>
                  </a:lnTo>
                  <a:lnTo>
                    <a:pt x="2281936" y="892048"/>
                  </a:lnTo>
                  <a:lnTo>
                    <a:pt x="2281936" y="911225"/>
                  </a:lnTo>
                  <a:lnTo>
                    <a:pt x="2289683" y="918972"/>
                  </a:lnTo>
                  <a:lnTo>
                    <a:pt x="2308987" y="918972"/>
                  </a:lnTo>
                  <a:lnTo>
                    <a:pt x="2316734" y="911225"/>
                  </a:lnTo>
                  <a:lnTo>
                    <a:pt x="2316734" y="892048"/>
                  </a:lnTo>
                  <a:lnTo>
                    <a:pt x="2308987" y="884301"/>
                  </a:lnTo>
                  <a:close/>
                </a:path>
                <a:path w="6172200" h="1781175">
                  <a:moveTo>
                    <a:pt x="2059304" y="884301"/>
                  </a:moveTo>
                  <a:lnTo>
                    <a:pt x="2040001" y="884301"/>
                  </a:lnTo>
                  <a:lnTo>
                    <a:pt x="2032253" y="892048"/>
                  </a:lnTo>
                  <a:lnTo>
                    <a:pt x="2032253" y="911225"/>
                  </a:lnTo>
                  <a:lnTo>
                    <a:pt x="2040001" y="918972"/>
                  </a:lnTo>
                  <a:lnTo>
                    <a:pt x="2059304" y="918972"/>
                  </a:lnTo>
                  <a:lnTo>
                    <a:pt x="2067052" y="911225"/>
                  </a:lnTo>
                  <a:lnTo>
                    <a:pt x="2067052" y="892048"/>
                  </a:lnTo>
                  <a:lnTo>
                    <a:pt x="2059304" y="884301"/>
                  </a:lnTo>
                  <a:close/>
                </a:path>
                <a:path w="6172200" h="1781175">
                  <a:moveTo>
                    <a:pt x="3226307" y="872744"/>
                  </a:moveTo>
                  <a:lnTo>
                    <a:pt x="3207130" y="872744"/>
                  </a:lnTo>
                  <a:lnTo>
                    <a:pt x="3199383" y="880490"/>
                  </a:lnTo>
                  <a:lnTo>
                    <a:pt x="3199383" y="899667"/>
                  </a:lnTo>
                  <a:lnTo>
                    <a:pt x="3207130" y="907414"/>
                  </a:lnTo>
                  <a:lnTo>
                    <a:pt x="3226307" y="907414"/>
                  </a:lnTo>
                  <a:lnTo>
                    <a:pt x="3234181" y="899667"/>
                  </a:lnTo>
                  <a:lnTo>
                    <a:pt x="3234181" y="880490"/>
                  </a:lnTo>
                  <a:lnTo>
                    <a:pt x="3226307" y="872744"/>
                  </a:lnTo>
                  <a:close/>
                </a:path>
                <a:path w="6172200" h="1781175">
                  <a:moveTo>
                    <a:pt x="1466977" y="866901"/>
                  </a:moveTo>
                  <a:lnTo>
                    <a:pt x="1447800" y="866901"/>
                  </a:lnTo>
                  <a:lnTo>
                    <a:pt x="1439926" y="874649"/>
                  </a:lnTo>
                  <a:lnTo>
                    <a:pt x="1439926" y="893826"/>
                  </a:lnTo>
                  <a:lnTo>
                    <a:pt x="1447800" y="901700"/>
                  </a:lnTo>
                  <a:lnTo>
                    <a:pt x="1466977" y="901700"/>
                  </a:lnTo>
                  <a:lnTo>
                    <a:pt x="1474851" y="893826"/>
                  </a:lnTo>
                  <a:lnTo>
                    <a:pt x="1474851" y="874649"/>
                  </a:lnTo>
                  <a:lnTo>
                    <a:pt x="1466977" y="866901"/>
                  </a:lnTo>
                  <a:close/>
                </a:path>
                <a:path w="6172200" h="1781175">
                  <a:moveTo>
                    <a:pt x="2657348" y="861187"/>
                  </a:moveTo>
                  <a:lnTo>
                    <a:pt x="2638044" y="861187"/>
                  </a:lnTo>
                  <a:lnTo>
                    <a:pt x="2630297" y="868934"/>
                  </a:lnTo>
                  <a:lnTo>
                    <a:pt x="2630297" y="888111"/>
                  </a:lnTo>
                  <a:lnTo>
                    <a:pt x="2638044" y="895858"/>
                  </a:lnTo>
                  <a:lnTo>
                    <a:pt x="2657348" y="895858"/>
                  </a:lnTo>
                  <a:lnTo>
                    <a:pt x="2665095" y="888111"/>
                  </a:lnTo>
                  <a:lnTo>
                    <a:pt x="2665095" y="868934"/>
                  </a:lnTo>
                  <a:lnTo>
                    <a:pt x="2657348" y="861187"/>
                  </a:lnTo>
                  <a:close/>
                </a:path>
                <a:path w="6172200" h="1781175">
                  <a:moveTo>
                    <a:pt x="358013" y="861187"/>
                  </a:moveTo>
                  <a:lnTo>
                    <a:pt x="338709" y="861187"/>
                  </a:lnTo>
                  <a:lnTo>
                    <a:pt x="330962" y="868934"/>
                  </a:lnTo>
                  <a:lnTo>
                    <a:pt x="330962" y="888111"/>
                  </a:lnTo>
                  <a:lnTo>
                    <a:pt x="338709" y="895858"/>
                  </a:lnTo>
                  <a:lnTo>
                    <a:pt x="358013" y="895858"/>
                  </a:lnTo>
                  <a:lnTo>
                    <a:pt x="365760" y="888111"/>
                  </a:lnTo>
                  <a:lnTo>
                    <a:pt x="365760" y="868934"/>
                  </a:lnTo>
                  <a:lnTo>
                    <a:pt x="358013" y="861187"/>
                  </a:lnTo>
                  <a:close/>
                </a:path>
                <a:path w="6172200" h="1781175">
                  <a:moveTo>
                    <a:pt x="1066419" y="855345"/>
                  </a:moveTo>
                  <a:lnTo>
                    <a:pt x="1047114" y="855345"/>
                  </a:lnTo>
                  <a:lnTo>
                    <a:pt x="1039367" y="863091"/>
                  </a:lnTo>
                  <a:lnTo>
                    <a:pt x="1039367" y="882269"/>
                  </a:lnTo>
                  <a:lnTo>
                    <a:pt x="1047114" y="890015"/>
                  </a:lnTo>
                  <a:lnTo>
                    <a:pt x="1066419" y="890015"/>
                  </a:lnTo>
                  <a:lnTo>
                    <a:pt x="1074165" y="882269"/>
                  </a:lnTo>
                  <a:lnTo>
                    <a:pt x="1074165" y="863091"/>
                  </a:lnTo>
                  <a:lnTo>
                    <a:pt x="1066419" y="855345"/>
                  </a:lnTo>
                  <a:close/>
                </a:path>
                <a:path w="6172200" h="1781175">
                  <a:moveTo>
                    <a:pt x="3592195" y="849502"/>
                  </a:moveTo>
                  <a:lnTo>
                    <a:pt x="3572891" y="849502"/>
                  </a:lnTo>
                  <a:lnTo>
                    <a:pt x="3565144" y="857376"/>
                  </a:lnTo>
                  <a:lnTo>
                    <a:pt x="3565144" y="876553"/>
                  </a:lnTo>
                  <a:lnTo>
                    <a:pt x="3572891" y="884301"/>
                  </a:lnTo>
                  <a:lnTo>
                    <a:pt x="3592195" y="884301"/>
                  </a:lnTo>
                  <a:lnTo>
                    <a:pt x="3599942" y="876553"/>
                  </a:lnTo>
                  <a:lnTo>
                    <a:pt x="3599942" y="857376"/>
                  </a:lnTo>
                  <a:lnTo>
                    <a:pt x="3592195" y="849502"/>
                  </a:lnTo>
                  <a:close/>
                </a:path>
                <a:path w="6172200" h="1781175">
                  <a:moveTo>
                    <a:pt x="1693417" y="849502"/>
                  </a:moveTo>
                  <a:lnTo>
                    <a:pt x="1674240" y="849502"/>
                  </a:lnTo>
                  <a:lnTo>
                    <a:pt x="1666494" y="857376"/>
                  </a:lnTo>
                  <a:lnTo>
                    <a:pt x="1666494" y="876553"/>
                  </a:lnTo>
                  <a:lnTo>
                    <a:pt x="1674240" y="884301"/>
                  </a:lnTo>
                  <a:lnTo>
                    <a:pt x="1693417" y="884301"/>
                  </a:lnTo>
                  <a:lnTo>
                    <a:pt x="1701291" y="876553"/>
                  </a:lnTo>
                  <a:lnTo>
                    <a:pt x="1701291" y="857376"/>
                  </a:lnTo>
                  <a:lnTo>
                    <a:pt x="1693417" y="849502"/>
                  </a:lnTo>
                  <a:close/>
                </a:path>
                <a:path w="6172200" h="1781175">
                  <a:moveTo>
                    <a:pt x="741172" y="843788"/>
                  </a:moveTo>
                  <a:lnTo>
                    <a:pt x="721995" y="843788"/>
                  </a:lnTo>
                  <a:lnTo>
                    <a:pt x="714248" y="851535"/>
                  </a:lnTo>
                  <a:lnTo>
                    <a:pt x="714248" y="870712"/>
                  </a:lnTo>
                  <a:lnTo>
                    <a:pt x="721995" y="878459"/>
                  </a:lnTo>
                  <a:lnTo>
                    <a:pt x="741172" y="878459"/>
                  </a:lnTo>
                  <a:lnTo>
                    <a:pt x="749046" y="870712"/>
                  </a:lnTo>
                  <a:lnTo>
                    <a:pt x="749046" y="851535"/>
                  </a:lnTo>
                  <a:lnTo>
                    <a:pt x="741172" y="843788"/>
                  </a:lnTo>
                  <a:close/>
                </a:path>
                <a:path w="6172200" h="1781175">
                  <a:moveTo>
                    <a:pt x="5908929" y="837946"/>
                  </a:moveTo>
                  <a:lnTo>
                    <a:pt x="5889625" y="837946"/>
                  </a:lnTo>
                  <a:lnTo>
                    <a:pt x="5881878" y="845820"/>
                  </a:lnTo>
                  <a:lnTo>
                    <a:pt x="5881878" y="864997"/>
                  </a:lnTo>
                  <a:lnTo>
                    <a:pt x="5889625" y="872744"/>
                  </a:lnTo>
                  <a:lnTo>
                    <a:pt x="5908929" y="872744"/>
                  </a:lnTo>
                  <a:lnTo>
                    <a:pt x="5916676" y="864997"/>
                  </a:lnTo>
                  <a:lnTo>
                    <a:pt x="5916676" y="845820"/>
                  </a:lnTo>
                  <a:lnTo>
                    <a:pt x="5908929" y="837946"/>
                  </a:lnTo>
                  <a:close/>
                </a:path>
                <a:path w="6172200" h="1781175">
                  <a:moveTo>
                    <a:pt x="468375" y="837946"/>
                  </a:moveTo>
                  <a:lnTo>
                    <a:pt x="449072" y="837946"/>
                  </a:lnTo>
                  <a:lnTo>
                    <a:pt x="441325" y="845820"/>
                  </a:lnTo>
                  <a:lnTo>
                    <a:pt x="441325" y="864997"/>
                  </a:lnTo>
                  <a:lnTo>
                    <a:pt x="449072" y="872744"/>
                  </a:lnTo>
                  <a:lnTo>
                    <a:pt x="468375" y="872744"/>
                  </a:lnTo>
                  <a:lnTo>
                    <a:pt x="476123" y="864997"/>
                  </a:lnTo>
                  <a:lnTo>
                    <a:pt x="476123" y="845820"/>
                  </a:lnTo>
                  <a:lnTo>
                    <a:pt x="468375" y="837946"/>
                  </a:lnTo>
                  <a:close/>
                </a:path>
                <a:path w="6172200" h="1781175">
                  <a:moveTo>
                    <a:pt x="3458591" y="832230"/>
                  </a:moveTo>
                  <a:lnTo>
                    <a:pt x="3439414" y="832230"/>
                  </a:lnTo>
                  <a:lnTo>
                    <a:pt x="3431540" y="839977"/>
                  </a:lnTo>
                  <a:lnTo>
                    <a:pt x="3431540" y="859154"/>
                  </a:lnTo>
                  <a:lnTo>
                    <a:pt x="3439414" y="866901"/>
                  </a:lnTo>
                  <a:lnTo>
                    <a:pt x="3458591" y="866901"/>
                  </a:lnTo>
                  <a:lnTo>
                    <a:pt x="3466465" y="859154"/>
                  </a:lnTo>
                  <a:lnTo>
                    <a:pt x="3466465" y="839977"/>
                  </a:lnTo>
                  <a:lnTo>
                    <a:pt x="3458591" y="832230"/>
                  </a:lnTo>
                  <a:close/>
                </a:path>
                <a:path w="6172200" h="1781175">
                  <a:moveTo>
                    <a:pt x="2889630" y="832230"/>
                  </a:moveTo>
                  <a:lnTo>
                    <a:pt x="2870327" y="832230"/>
                  </a:lnTo>
                  <a:lnTo>
                    <a:pt x="2862579" y="839977"/>
                  </a:lnTo>
                  <a:lnTo>
                    <a:pt x="2862579" y="859154"/>
                  </a:lnTo>
                  <a:lnTo>
                    <a:pt x="2870327" y="866901"/>
                  </a:lnTo>
                  <a:lnTo>
                    <a:pt x="2889630" y="866901"/>
                  </a:lnTo>
                  <a:lnTo>
                    <a:pt x="2897378" y="859154"/>
                  </a:lnTo>
                  <a:lnTo>
                    <a:pt x="2897378" y="839977"/>
                  </a:lnTo>
                  <a:lnTo>
                    <a:pt x="2889630" y="832230"/>
                  </a:lnTo>
                  <a:close/>
                </a:path>
                <a:path w="6172200" h="1781175">
                  <a:moveTo>
                    <a:pt x="1954784" y="832230"/>
                  </a:moveTo>
                  <a:lnTo>
                    <a:pt x="1935479" y="832230"/>
                  </a:lnTo>
                  <a:lnTo>
                    <a:pt x="1927733" y="839977"/>
                  </a:lnTo>
                  <a:lnTo>
                    <a:pt x="1927733" y="859154"/>
                  </a:lnTo>
                  <a:lnTo>
                    <a:pt x="1935479" y="866901"/>
                  </a:lnTo>
                  <a:lnTo>
                    <a:pt x="1954784" y="866901"/>
                  </a:lnTo>
                  <a:lnTo>
                    <a:pt x="1962530" y="859154"/>
                  </a:lnTo>
                  <a:lnTo>
                    <a:pt x="1962530" y="839977"/>
                  </a:lnTo>
                  <a:lnTo>
                    <a:pt x="1954784" y="832230"/>
                  </a:lnTo>
                  <a:close/>
                </a:path>
                <a:path w="6172200" h="1781175">
                  <a:moveTo>
                    <a:pt x="3737355" y="826388"/>
                  </a:moveTo>
                  <a:lnTo>
                    <a:pt x="3718052" y="826388"/>
                  </a:lnTo>
                  <a:lnTo>
                    <a:pt x="3710304" y="834136"/>
                  </a:lnTo>
                  <a:lnTo>
                    <a:pt x="3710304" y="853313"/>
                  </a:lnTo>
                  <a:lnTo>
                    <a:pt x="3718052" y="861187"/>
                  </a:lnTo>
                  <a:lnTo>
                    <a:pt x="3737355" y="861187"/>
                  </a:lnTo>
                  <a:lnTo>
                    <a:pt x="3745103" y="853313"/>
                  </a:lnTo>
                  <a:lnTo>
                    <a:pt x="3745103" y="834136"/>
                  </a:lnTo>
                  <a:lnTo>
                    <a:pt x="3737355" y="826388"/>
                  </a:lnTo>
                  <a:close/>
                </a:path>
                <a:path w="6172200" h="1781175">
                  <a:moveTo>
                    <a:pt x="1350899" y="826388"/>
                  </a:moveTo>
                  <a:lnTo>
                    <a:pt x="1331595" y="826388"/>
                  </a:lnTo>
                  <a:lnTo>
                    <a:pt x="1323848" y="834136"/>
                  </a:lnTo>
                  <a:lnTo>
                    <a:pt x="1323848" y="853313"/>
                  </a:lnTo>
                  <a:lnTo>
                    <a:pt x="1331595" y="861187"/>
                  </a:lnTo>
                  <a:lnTo>
                    <a:pt x="1350899" y="861187"/>
                  </a:lnTo>
                  <a:lnTo>
                    <a:pt x="1358646" y="853313"/>
                  </a:lnTo>
                  <a:lnTo>
                    <a:pt x="1358646" y="834136"/>
                  </a:lnTo>
                  <a:lnTo>
                    <a:pt x="1350899" y="826388"/>
                  </a:lnTo>
                  <a:close/>
                </a:path>
                <a:path w="6172200" h="1781175">
                  <a:moveTo>
                    <a:pt x="950213" y="820674"/>
                  </a:moveTo>
                  <a:lnTo>
                    <a:pt x="931037" y="820674"/>
                  </a:lnTo>
                  <a:lnTo>
                    <a:pt x="923163" y="828421"/>
                  </a:lnTo>
                  <a:lnTo>
                    <a:pt x="923163" y="847598"/>
                  </a:lnTo>
                  <a:lnTo>
                    <a:pt x="931037" y="855345"/>
                  </a:lnTo>
                  <a:lnTo>
                    <a:pt x="950213" y="855345"/>
                  </a:lnTo>
                  <a:lnTo>
                    <a:pt x="958088" y="847598"/>
                  </a:lnTo>
                  <a:lnTo>
                    <a:pt x="958088" y="828421"/>
                  </a:lnTo>
                  <a:lnTo>
                    <a:pt x="950213" y="820674"/>
                  </a:lnTo>
                  <a:close/>
                </a:path>
                <a:path w="6172200" h="1781175">
                  <a:moveTo>
                    <a:pt x="230250" y="820674"/>
                  </a:moveTo>
                  <a:lnTo>
                    <a:pt x="211074" y="820674"/>
                  </a:lnTo>
                  <a:lnTo>
                    <a:pt x="203200" y="828421"/>
                  </a:lnTo>
                  <a:lnTo>
                    <a:pt x="203200" y="847598"/>
                  </a:lnTo>
                  <a:lnTo>
                    <a:pt x="211074" y="855345"/>
                  </a:lnTo>
                  <a:lnTo>
                    <a:pt x="230250" y="855345"/>
                  </a:lnTo>
                  <a:lnTo>
                    <a:pt x="238125" y="847598"/>
                  </a:lnTo>
                  <a:lnTo>
                    <a:pt x="238125" y="828421"/>
                  </a:lnTo>
                  <a:lnTo>
                    <a:pt x="230250" y="820674"/>
                  </a:lnTo>
                  <a:close/>
                </a:path>
                <a:path w="6172200" h="1781175">
                  <a:moveTo>
                    <a:pt x="3098673" y="814832"/>
                  </a:moveTo>
                  <a:lnTo>
                    <a:pt x="3079369" y="814832"/>
                  </a:lnTo>
                  <a:lnTo>
                    <a:pt x="3071622" y="822578"/>
                  </a:lnTo>
                  <a:lnTo>
                    <a:pt x="3071622" y="841755"/>
                  </a:lnTo>
                  <a:lnTo>
                    <a:pt x="3079369" y="849502"/>
                  </a:lnTo>
                  <a:lnTo>
                    <a:pt x="3098673" y="849502"/>
                  </a:lnTo>
                  <a:lnTo>
                    <a:pt x="3106420" y="841755"/>
                  </a:lnTo>
                  <a:lnTo>
                    <a:pt x="3106420" y="822578"/>
                  </a:lnTo>
                  <a:lnTo>
                    <a:pt x="3098673" y="814832"/>
                  </a:lnTo>
                  <a:close/>
                </a:path>
                <a:path w="6172200" h="1781175">
                  <a:moveTo>
                    <a:pt x="6019292" y="809116"/>
                  </a:moveTo>
                  <a:lnTo>
                    <a:pt x="5999988" y="809116"/>
                  </a:lnTo>
                  <a:lnTo>
                    <a:pt x="5992241" y="816863"/>
                  </a:lnTo>
                  <a:lnTo>
                    <a:pt x="5992241" y="836040"/>
                  </a:lnTo>
                  <a:lnTo>
                    <a:pt x="5999988" y="843788"/>
                  </a:lnTo>
                  <a:lnTo>
                    <a:pt x="6019292" y="843788"/>
                  </a:lnTo>
                  <a:lnTo>
                    <a:pt x="6027039" y="836040"/>
                  </a:lnTo>
                  <a:lnTo>
                    <a:pt x="6027039" y="816863"/>
                  </a:lnTo>
                  <a:lnTo>
                    <a:pt x="6019292" y="809116"/>
                  </a:lnTo>
                  <a:close/>
                </a:path>
                <a:path w="6172200" h="1781175">
                  <a:moveTo>
                    <a:pt x="5787008" y="803275"/>
                  </a:moveTo>
                  <a:lnTo>
                    <a:pt x="5767705" y="803275"/>
                  </a:lnTo>
                  <a:lnTo>
                    <a:pt x="5759958" y="811022"/>
                  </a:lnTo>
                  <a:lnTo>
                    <a:pt x="5759958" y="830199"/>
                  </a:lnTo>
                  <a:lnTo>
                    <a:pt x="5767705" y="837946"/>
                  </a:lnTo>
                  <a:lnTo>
                    <a:pt x="5787008" y="837946"/>
                  </a:lnTo>
                  <a:lnTo>
                    <a:pt x="5794756" y="830199"/>
                  </a:lnTo>
                  <a:lnTo>
                    <a:pt x="5794756" y="811022"/>
                  </a:lnTo>
                  <a:lnTo>
                    <a:pt x="5787008" y="803275"/>
                  </a:lnTo>
                  <a:close/>
                </a:path>
                <a:path w="6172200" h="1781175">
                  <a:moveTo>
                    <a:pt x="2134742" y="803275"/>
                  </a:moveTo>
                  <a:lnTo>
                    <a:pt x="2115566" y="803275"/>
                  </a:lnTo>
                  <a:lnTo>
                    <a:pt x="2107691" y="811022"/>
                  </a:lnTo>
                  <a:lnTo>
                    <a:pt x="2107691" y="830199"/>
                  </a:lnTo>
                  <a:lnTo>
                    <a:pt x="2115566" y="837946"/>
                  </a:lnTo>
                  <a:lnTo>
                    <a:pt x="2134742" y="837946"/>
                  </a:lnTo>
                  <a:lnTo>
                    <a:pt x="2142616" y="830199"/>
                  </a:lnTo>
                  <a:lnTo>
                    <a:pt x="2142616" y="811022"/>
                  </a:lnTo>
                  <a:lnTo>
                    <a:pt x="2134742" y="803275"/>
                  </a:lnTo>
                  <a:close/>
                </a:path>
                <a:path w="6172200" h="1781175">
                  <a:moveTo>
                    <a:pt x="1577339" y="803275"/>
                  </a:moveTo>
                  <a:lnTo>
                    <a:pt x="1558163" y="803275"/>
                  </a:lnTo>
                  <a:lnTo>
                    <a:pt x="1550289" y="811022"/>
                  </a:lnTo>
                  <a:lnTo>
                    <a:pt x="1550289" y="830199"/>
                  </a:lnTo>
                  <a:lnTo>
                    <a:pt x="1558163" y="837946"/>
                  </a:lnTo>
                  <a:lnTo>
                    <a:pt x="1577339" y="837946"/>
                  </a:lnTo>
                  <a:lnTo>
                    <a:pt x="1585087" y="830199"/>
                  </a:lnTo>
                  <a:lnTo>
                    <a:pt x="1585087" y="811022"/>
                  </a:lnTo>
                  <a:lnTo>
                    <a:pt x="1577339" y="803275"/>
                  </a:lnTo>
                  <a:close/>
                </a:path>
                <a:path w="6172200" h="1781175">
                  <a:moveTo>
                    <a:pt x="1170939" y="803275"/>
                  </a:moveTo>
                  <a:lnTo>
                    <a:pt x="1151636" y="803275"/>
                  </a:lnTo>
                  <a:lnTo>
                    <a:pt x="1143889" y="811022"/>
                  </a:lnTo>
                  <a:lnTo>
                    <a:pt x="1143889" y="830199"/>
                  </a:lnTo>
                  <a:lnTo>
                    <a:pt x="1151636" y="837946"/>
                  </a:lnTo>
                  <a:lnTo>
                    <a:pt x="1170939" y="837946"/>
                  </a:lnTo>
                  <a:lnTo>
                    <a:pt x="1178687" y="830199"/>
                  </a:lnTo>
                  <a:lnTo>
                    <a:pt x="1178687" y="811022"/>
                  </a:lnTo>
                  <a:lnTo>
                    <a:pt x="1170939" y="803275"/>
                  </a:lnTo>
                  <a:close/>
                </a:path>
                <a:path w="6172200" h="1781175">
                  <a:moveTo>
                    <a:pt x="2396109" y="797433"/>
                  </a:moveTo>
                  <a:lnTo>
                    <a:pt x="2376804" y="797433"/>
                  </a:lnTo>
                  <a:lnTo>
                    <a:pt x="2369058" y="805307"/>
                  </a:lnTo>
                  <a:lnTo>
                    <a:pt x="2369058" y="824484"/>
                  </a:lnTo>
                  <a:lnTo>
                    <a:pt x="2376804" y="832230"/>
                  </a:lnTo>
                  <a:lnTo>
                    <a:pt x="2396109" y="832230"/>
                  </a:lnTo>
                  <a:lnTo>
                    <a:pt x="2403855" y="824484"/>
                  </a:lnTo>
                  <a:lnTo>
                    <a:pt x="2403855" y="805307"/>
                  </a:lnTo>
                  <a:lnTo>
                    <a:pt x="2396109" y="797433"/>
                  </a:lnTo>
                  <a:close/>
                </a:path>
                <a:path w="6172200" h="1781175">
                  <a:moveTo>
                    <a:pt x="3342513" y="791717"/>
                  </a:moveTo>
                  <a:lnTo>
                    <a:pt x="3323208" y="791717"/>
                  </a:lnTo>
                  <a:lnTo>
                    <a:pt x="3315461" y="799464"/>
                  </a:lnTo>
                  <a:lnTo>
                    <a:pt x="3315461" y="818641"/>
                  </a:lnTo>
                  <a:lnTo>
                    <a:pt x="3323208" y="826388"/>
                  </a:lnTo>
                  <a:lnTo>
                    <a:pt x="3342513" y="826388"/>
                  </a:lnTo>
                  <a:lnTo>
                    <a:pt x="3350259" y="818641"/>
                  </a:lnTo>
                  <a:lnTo>
                    <a:pt x="3350259" y="799464"/>
                  </a:lnTo>
                  <a:lnTo>
                    <a:pt x="3342513" y="791717"/>
                  </a:lnTo>
                  <a:close/>
                </a:path>
                <a:path w="6172200" h="1781175">
                  <a:moveTo>
                    <a:pt x="1821179" y="791717"/>
                  </a:moveTo>
                  <a:lnTo>
                    <a:pt x="1802002" y="791717"/>
                  </a:lnTo>
                  <a:lnTo>
                    <a:pt x="1794128" y="799464"/>
                  </a:lnTo>
                  <a:lnTo>
                    <a:pt x="1794128" y="818641"/>
                  </a:lnTo>
                  <a:lnTo>
                    <a:pt x="1802002" y="826388"/>
                  </a:lnTo>
                  <a:lnTo>
                    <a:pt x="1821179" y="826388"/>
                  </a:lnTo>
                  <a:lnTo>
                    <a:pt x="1829053" y="818641"/>
                  </a:lnTo>
                  <a:lnTo>
                    <a:pt x="1829053" y="799464"/>
                  </a:lnTo>
                  <a:lnTo>
                    <a:pt x="1821179" y="791717"/>
                  </a:lnTo>
                  <a:close/>
                </a:path>
                <a:path w="6172200" h="1781175">
                  <a:moveTo>
                    <a:pt x="2738628" y="785876"/>
                  </a:moveTo>
                  <a:lnTo>
                    <a:pt x="2719324" y="785876"/>
                  </a:lnTo>
                  <a:lnTo>
                    <a:pt x="2711577" y="793623"/>
                  </a:lnTo>
                  <a:lnTo>
                    <a:pt x="2711577" y="812800"/>
                  </a:lnTo>
                  <a:lnTo>
                    <a:pt x="2719324" y="820674"/>
                  </a:lnTo>
                  <a:lnTo>
                    <a:pt x="2738628" y="820674"/>
                  </a:lnTo>
                  <a:lnTo>
                    <a:pt x="2746375" y="812800"/>
                  </a:lnTo>
                  <a:lnTo>
                    <a:pt x="2746375" y="793623"/>
                  </a:lnTo>
                  <a:lnTo>
                    <a:pt x="2738628" y="785876"/>
                  </a:lnTo>
                  <a:close/>
                </a:path>
                <a:path w="6172200" h="1781175">
                  <a:moveTo>
                    <a:pt x="2518029" y="785876"/>
                  </a:moveTo>
                  <a:lnTo>
                    <a:pt x="2498725" y="785876"/>
                  </a:lnTo>
                  <a:lnTo>
                    <a:pt x="2490978" y="793623"/>
                  </a:lnTo>
                  <a:lnTo>
                    <a:pt x="2490978" y="812800"/>
                  </a:lnTo>
                  <a:lnTo>
                    <a:pt x="2498725" y="820674"/>
                  </a:lnTo>
                  <a:lnTo>
                    <a:pt x="2518029" y="820674"/>
                  </a:lnTo>
                  <a:lnTo>
                    <a:pt x="2525776" y="812800"/>
                  </a:lnTo>
                  <a:lnTo>
                    <a:pt x="2525776" y="793623"/>
                  </a:lnTo>
                  <a:lnTo>
                    <a:pt x="2518029" y="785876"/>
                  </a:lnTo>
                  <a:close/>
                </a:path>
                <a:path w="6172200" h="1781175">
                  <a:moveTo>
                    <a:pt x="2239264" y="785876"/>
                  </a:moveTo>
                  <a:lnTo>
                    <a:pt x="2220087" y="785876"/>
                  </a:lnTo>
                  <a:lnTo>
                    <a:pt x="2212213" y="793623"/>
                  </a:lnTo>
                  <a:lnTo>
                    <a:pt x="2212213" y="812800"/>
                  </a:lnTo>
                  <a:lnTo>
                    <a:pt x="2220087" y="820674"/>
                  </a:lnTo>
                  <a:lnTo>
                    <a:pt x="2239264" y="820674"/>
                  </a:lnTo>
                  <a:lnTo>
                    <a:pt x="2247138" y="812800"/>
                  </a:lnTo>
                  <a:lnTo>
                    <a:pt x="2247138" y="793623"/>
                  </a:lnTo>
                  <a:lnTo>
                    <a:pt x="2239264" y="785876"/>
                  </a:lnTo>
                  <a:close/>
                </a:path>
                <a:path w="6172200" h="1781175">
                  <a:moveTo>
                    <a:pt x="596011" y="785876"/>
                  </a:moveTo>
                  <a:lnTo>
                    <a:pt x="576834" y="785876"/>
                  </a:lnTo>
                  <a:lnTo>
                    <a:pt x="569087" y="793623"/>
                  </a:lnTo>
                  <a:lnTo>
                    <a:pt x="569087" y="812800"/>
                  </a:lnTo>
                  <a:lnTo>
                    <a:pt x="576834" y="820674"/>
                  </a:lnTo>
                  <a:lnTo>
                    <a:pt x="596011" y="820674"/>
                  </a:lnTo>
                  <a:lnTo>
                    <a:pt x="603885" y="812800"/>
                  </a:lnTo>
                  <a:lnTo>
                    <a:pt x="603885" y="793623"/>
                  </a:lnTo>
                  <a:lnTo>
                    <a:pt x="596011" y="785876"/>
                  </a:lnTo>
                  <a:close/>
                </a:path>
                <a:path w="6172200" h="1781175">
                  <a:moveTo>
                    <a:pt x="3191509" y="762762"/>
                  </a:moveTo>
                  <a:lnTo>
                    <a:pt x="3172332" y="762762"/>
                  </a:lnTo>
                  <a:lnTo>
                    <a:pt x="3164458" y="770509"/>
                  </a:lnTo>
                  <a:lnTo>
                    <a:pt x="3164458" y="789686"/>
                  </a:lnTo>
                  <a:lnTo>
                    <a:pt x="3172332" y="797433"/>
                  </a:lnTo>
                  <a:lnTo>
                    <a:pt x="3191509" y="797433"/>
                  </a:lnTo>
                  <a:lnTo>
                    <a:pt x="3199383" y="789686"/>
                  </a:lnTo>
                  <a:lnTo>
                    <a:pt x="3199383" y="770509"/>
                  </a:lnTo>
                  <a:lnTo>
                    <a:pt x="3191509" y="762762"/>
                  </a:lnTo>
                  <a:close/>
                </a:path>
                <a:path w="6172200" h="1781175">
                  <a:moveTo>
                    <a:pt x="839977" y="762762"/>
                  </a:moveTo>
                  <a:lnTo>
                    <a:pt x="820674" y="762762"/>
                  </a:lnTo>
                  <a:lnTo>
                    <a:pt x="812926" y="770509"/>
                  </a:lnTo>
                  <a:lnTo>
                    <a:pt x="812926" y="789686"/>
                  </a:lnTo>
                  <a:lnTo>
                    <a:pt x="820674" y="797433"/>
                  </a:lnTo>
                  <a:lnTo>
                    <a:pt x="839977" y="797433"/>
                  </a:lnTo>
                  <a:lnTo>
                    <a:pt x="847725" y="789686"/>
                  </a:lnTo>
                  <a:lnTo>
                    <a:pt x="847725" y="770509"/>
                  </a:lnTo>
                  <a:lnTo>
                    <a:pt x="839977" y="762762"/>
                  </a:lnTo>
                  <a:close/>
                </a:path>
                <a:path w="6172200" h="1781175">
                  <a:moveTo>
                    <a:pt x="1263777" y="756920"/>
                  </a:moveTo>
                  <a:lnTo>
                    <a:pt x="1244600" y="756920"/>
                  </a:lnTo>
                  <a:lnTo>
                    <a:pt x="1236726" y="764794"/>
                  </a:lnTo>
                  <a:lnTo>
                    <a:pt x="1236726" y="783971"/>
                  </a:lnTo>
                  <a:lnTo>
                    <a:pt x="1244600" y="791717"/>
                  </a:lnTo>
                  <a:lnTo>
                    <a:pt x="1263777" y="791717"/>
                  </a:lnTo>
                  <a:lnTo>
                    <a:pt x="1271651" y="783971"/>
                  </a:lnTo>
                  <a:lnTo>
                    <a:pt x="1271651" y="764794"/>
                  </a:lnTo>
                  <a:lnTo>
                    <a:pt x="1263777" y="756920"/>
                  </a:lnTo>
                  <a:close/>
                </a:path>
                <a:path w="6172200" h="1781175">
                  <a:moveTo>
                    <a:pt x="323214" y="756920"/>
                  </a:moveTo>
                  <a:lnTo>
                    <a:pt x="303911" y="756920"/>
                  </a:lnTo>
                  <a:lnTo>
                    <a:pt x="296163" y="764794"/>
                  </a:lnTo>
                  <a:lnTo>
                    <a:pt x="296163" y="783971"/>
                  </a:lnTo>
                  <a:lnTo>
                    <a:pt x="303911" y="791717"/>
                  </a:lnTo>
                  <a:lnTo>
                    <a:pt x="323214" y="791717"/>
                  </a:lnTo>
                  <a:lnTo>
                    <a:pt x="330962" y="783971"/>
                  </a:lnTo>
                  <a:lnTo>
                    <a:pt x="330962" y="764794"/>
                  </a:lnTo>
                  <a:lnTo>
                    <a:pt x="323214" y="756920"/>
                  </a:lnTo>
                  <a:close/>
                </a:path>
                <a:path w="6172200" h="1781175">
                  <a:moveTo>
                    <a:pt x="3638677" y="751204"/>
                  </a:moveTo>
                  <a:lnTo>
                    <a:pt x="3619373" y="751204"/>
                  </a:lnTo>
                  <a:lnTo>
                    <a:pt x="3611626" y="758951"/>
                  </a:lnTo>
                  <a:lnTo>
                    <a:pt x="3611626" y="778128"/>
                  </a:lnTo>
                  <a:lnTo>
                    <a:pt x="3619373" y="785876"/>
                  </a:lnTo>
                  <a:lnTo>
                    <a:pt x="3638677" y="785876"/>
                  </a:lnTo>
                  <a:lnTo>
                    <a:pt x="3646424" y="778128"/>
                  </a:lnTo>
                  <a:lnTo>
                    <a:pt x="3646424" y="758951"/>
                  </a:lnTo>
                  <a:lnTo>
                    <a:pt x="3638677" y="751204"/>
                  </a:lnTo>
                  <a:close/>
                </a:path>
                <a:path w="6172200" h="1781175">
                  <a:moveTo>
                    <a:pt x="1455420" y="751204"/>
                  </a:moveTo>
                  <a:lnTo>
                    <a:pt x="1436115" y="751204"/>
                  </a:lnTo>
                  <a:lnTo>
                    <a:pt x="1428369" y="758951"/>
                  </a:lnTo>
                  <a:lnTo>
                    <a:pt x="1428369" y="778128"/>
                  </a:lnTo>
                  <a:lnTo>
                    <a:pt x="1436115" y="785876"/>
                  </a:lnTo>
                  <a:lnTo>
                    <a:pt x="1455420" y="785876"/>
                  </a:lnTo>
                  <a:lnTo>
                    <a:pt x="1463166" y="778128"/>
                  </a:lnTo>
                  <a:lnTo>
                    <a:pt x="1463166" y="758951"/>
                  </a:lnTo>
                  <a:lnTo>
                    <a:pt x="1455420" y="751204"/>
                  </a:lnTo>
                  <a:close/>
                </a:path>
                <a:path w="6172200" h="1781175">
                  <a:moveTo>
                    <a:pt x="3510915" y="739648"/>
                  </a:moveTo>
                  <a:lnTo>
                    <a:pt x="3491610" y="739648"/>
                  </a:lnTo>
                  <a:lnTo>
                    <a:pt x="3483864" y="747395"/>
                  </a:lnTo>
                  <a:lnTo>
                    <a:pt x="3483864" y="766572"/>
                  </a:lnTo>
                  <a:lnTo>
                    <a:pt x="3491610" y="774319"/>
                  </a:lnTo>
                  <a:lnTo>
                    <a:pt x="3510915" y="774319"/>
                  </a:lnTo>
                  <a:lnTo>
                    <a:pt x="3518661" y="766572"/>
                  </a:lnTo>
                  <a:lnTo>
                    <a:pt x="3518661" y="747395"/>
                  </a:lnTo>
                  <a:lnTo>
                    <a:pt x="3510915" y="739648"/>
                  </a:lnTo>
                  <a:close/>
                </a:path>
                <a:path w="6172200" h="1781175">
                  <a:moveTo>
                    <a:pt x="3017392" y="739648"/>
                  </a:moveTo>
                  <a:lnTo>
                    <a:pt x="2998089" y="739648"/>
                  </a:lnTo>
                  <a:lnTo>
                    <a:pt x="2990341" y="747395"/>
                  </a:lnTo>
                  <a:lnTo>
                    <a:pt x="2990341" y="766572"/>
                  </a:lnTo>
                  <a:lnTo>
                    <a:pt x="2998089" y="774319"/>
                  </a:lnTo>
                  <a:lnTo>
                    <a:pt x="3017392" y="774319"/>
                  </a:lnTo>
                  <a:lnTo>
                    <a:pt x="3025140" y="766572"/>
                  </a:lnTo>
                  <a:lnTo>
                    <a:pt x="3025140" y="747395"/>
                  </a:lnTo>
                  <a:lnTo>
                    <a:pt x="3017392" y="739648"/>
                  </a:lnTo>
                  <a:close/>
                </a:path>
                <a:path w="6172200" h="1781175">
                  <a:moveTo>
                    <a:pt x="700532" y="739648"/>
                  </a:moveTo>
                  <a:lnTo>
                    <a:pt x="681354" y="739648"/>
                  </a:lnTo>
                  <a:lnTo>
                    <a:pt x="673480" y="747395"/>
                  </a:lnTo>
                  <a:lnTo>
                    <a:pt x="673480" y="766572"/>
                  </a:lnTo>
                  <a:lnTo>
                    <a:pt x="681354" y="774319"/>
                  </a:lnTo>
                  <a:lnTo>
                    <a:pt x="700532" y="774319"/>
                  </a:lnTo>
                  <a:lnTo>
                    <a:pt x="708405" y="766572"/>
                  </a:lnTo>
                  <a:lnTo>
                    <a:pt x="708405" y="747395"/>
                  </a:lnTo>
                  <a:lnTo>
                    <a:pt x="700532" y="739648"/>
                  </a:lnTo>
                  <a:close/>
                </a:path>
                <a:path w="6172200" h="1781175">
                  <a:moveTo>
                    <a:pt x="2895346" y="733805"/>
                  </a:moveTo>
                  <a:lnTo>
                    <a:pt x="2876169" y="733805"/>
                  </a:lnTo>
                  <a:lnTo>
                    <a:pt x="2868295" y="741552"/>
                  </a:lnTo>
                  <a:lnTo>
                    <a:pt x="2868295" y="760729"/>
                  </a:lnTo>
                  <a:lnTo>
                    <a:pt x="2876169" y="768603"/>
                  </a:lnTo>
                  <a:lnTo>
                    <a:pt x="2895346" y="768603"/>
                  </a:lnTo>
                  <a:lnTo>
                    <a:pt x="2903220" y="760729"/>
                  </a:lnTo>
                  <a:lnTo>
                    <a:pt x="2903220" y="741552"/>
                  </a:lnTo>
                  <a:lnTo>
                    <a:pt x="2895346" y="733805"/>
                  </a:lnTo>
                  <a:close/>
                </a:path>
                <a:path w="6172200" h="1781175">
                  <a:moveTo>
                    <a:pt x="1687702" y="733805"/>
                  </a:moveTo>
                  <a:lnTo>
                    <a:pt x="1668399" y="733805"/>
                  </a:lnTo>
                  <a:lnTo>
                    <a:pt x="1660652" y="741552"/>
                  </a:lnTo>
                  <a:lnTo>
                    <a:pt x="1660652" y="760729"/>
                  </a:lnTo>
                  <a:lnTo>
                    <a:pt x="1668399" y="768603"/>
                  </a:lnTo>
                  <a:lnTo>
                    <a:pt x="1687702" y="768603"/>
                  </a:lnTo>
                  <a:lnTo>
                    <a:pt x="1695450" y="760729"/>
                  </a:lnTo>
                  <a:lnTo>
                    <a:pt x="1695450" y="741552"/>
                  </a:lnTo>
                  <a:lnTo>
                    <a:pt x="1687702" y="733805"/>
                  </a:lnTo>
                  <a:close/>
                </a:path>
                <a:path w="6172200" h="1781175">
                  <a:moveTo>
                    <a:pt x="5676646" y="728090"/>
                  </a:moveTo>
                  <a:lnTo>
                    <a:pt x="5657469" y="728090"/>
                  </a:lnTo>
                  <a:lnTo>
                    <a:pt x="5649595" y="735838"/>
                  </a:lnTo>
                  <a:lnTo>
                    <a:pt x="5649595" y="755014"/>
                  </a:lnTo>
                  <a:lnTo>
                    <a:pt x="5657469" y="762762"/>
                  </a:lnTo>
                  <a:lnTo>
                    <a:pt x="5676646" y="762762"/>
                  </a:lnTo>
                  <a:lnTo>
                    <a:pt x="5684520" y="755014"/>
                  </a:lnTo>
                  <a:lnTo>
                    <a:pt x="5684520" y="735838"/>
                  </a:lnTo>
                  <a:lnTo>
                    <a:pt x="5676646" y="728090"/>
                  </a:lnTo>
                  <a:close/>
                </a:path>
                <a:path w="6172200" h="1781175">
                  <a:moveTo>
                    <a:pt x="2605024" y="728090"/>
                  </a:moveTo>
                  <a:lnTo>
                    <a:pt x="2585847" y="728090"/>
                  </a:lnTo>
                  <a:lnTo>
                    <a:pt x="2578100" y="735838"/>
                  </a:lnTo>
                  <a:lnTo>
                    <a:pt x="2578100" y="755014"/>
                  </a:lnTo>
                  <a:lnTo>
                    <a:pt x="2585847" y="762762"/>
                  </a:lnTo>
                  <a:lnTo>
                    <a:pt x="2605024" y="762762"/>
                  </a:lnTo>
                  <a:lnTo>
                    <a:pt x="2612898" y="755014"/>
                  </a:lnTo>
                  <a:lnTo>
                    <a:pt x="2612898" y="735838"/>
                  </a:lnTo>
                  <a:lnTo>
                    <a:pt x="2605024" y="728090"/>
                  </a:lnTo>
                  <a:close/>
                </a:path>
                <a:path w="6172200" h="1781175">
                  <a:moveTo>
                    <a:pt x="1043177" y="728090"/>
                  </a:moveTo>
                  <a:lnTo>
                    <a:pt x="1023874" y="728090"/>
                  </a:lnTo>
                  <a:lnTo>
                    <a:pt x="1016126" y="735838"/>
                  </a:lnTo>
                  <a:lnTo>
                    <a:pt x="1016126" y="755014"/>
                  </a:lnTo>
                  <a:lnTo>
                    <a:pt x="1023874" y="762762"/>
                  </a:lnTo>
                  <a:lnTo>
                    <a:pt x="1043177" y="762762"/>
                  </a:lnTo>
                  <a:lnTo>
                    <a:pt x="1050925" y="755014"/>
                  </a:lnTo>
                  <a:lnTo>
                    <a:pt x="1050925" y="735838"/>
                  </a:lnTo>
                  <a:lnTo>
                    <a:pt x="1043177" y="728090"/>
                  </a:lnTo>
                  <a:close/>
                </a:path>
                <a:path w="6172200" h="1781175">
                  <a:moveTo>
                    <a:pt x="3812794" y="722249"/>
                  </a:moveTo>
                  <a:lnTo>
                    <a:pt x="3793617" y="722249"/>
                  </a:lnTo>
                  <a:lnTo>
                    <a:pt x="3785743" y="729996"/>
                  </a:lnTo>
                  <a:lnTo>
                    <a:pt x="3785743" y="749173"/>
                  </a:lnTo>
                  <a:lnTo>
                    <a:pt x="3793617" y="756920"/>
                  </a:lnTo>
                  <a:lnTo>
                    <a:pt x="3812794" y="756920"/>
                  </a:lnTo>
                  <a:lnTo>
                    <a:pt x="3820668" y="749173"/>
                  </a:lnTo>
                  <a:lnTo>
                    <a:pt x="3820668" y="729996"/>
                  </a:lnTo>
                  <a:lnTo>
                    <a:pt x="3812794" y="722249"/>
                  </a:lnTo>
                  <a:close/>
                </a:path>
                <a:path w="6172200" h="1781175">
                  <a:moveTo>
                    <a:pt x="2053463" y="722249"/>
                  </a:moveTo>
                  <a:lnTo>
                    <a:pt x="2034286" y="722249"/>
                  </a:lnTo>
                  <a:lnTo>
                    <a:pt x="2026412" y="729996"/>
                  </a:lnTo>
                  <a:lnTo>
                    <a:pt x="2026412" y="749173"/>
                  </a:lnTo>
                  <a:lnTo>
                    <a:pt x="2034286" y="756920"/>
                  </a:lnTo>
                  <a:lnTo>
                    <a:pt x="2053463" y="756920"/>
                  </a:lnTo>
                  <a:lnTo>
                    <a:pt x="2061210" y="749173"/>
                  </a:lnTo>
                  <a:lnTo>
                    <a:pt x="2061210" y="729996"/>
                  </a:lnTo>
                  <a:lnTo>
                    <a:pt x="2053463" y="722249"/>
                  </a:lnTo>
                  <a:close/>
                </a:path>
                <a:path w="6172200" h="1781175">
                  <a:moveTo>
                    <a:pt x="1948941" y="722249"/>
                  </a:moveTo>
                  <a:lnTo>
                    <a:pt x="1929764" y="722249"/>
                  </a:lnTo>
                  <a:lnTo>
                    <a:pt x="1921890" y="729996"/>
                  </a:lnTo>
                  <a:lnTo>
                    <a:pt x="1921890" y="749173"/>
                  </a:lnTo>
                  <a:lnTo>
                    <a:pt x="1929764" y="756920"/>
                  </a:lnTo>
                  <a:lnTo>
                    <a:pt x="1948941" y="756920"/>
                  </a:lnTo>
                  <a:lnTo>
                    <a:pt x="1956815" y="749173"/>
                  </a:lnTo>
                  <a:lnTo>
                    <a:pt x="1956815" y="729996"/>
                  </a:lnTo>
                  <a:lnTo>
                    <a:pt x="1948941" y="722249"/>
                  </a:lnTo>
                  <a:close/>
                </a:path>
                <a:path w="6172200" h="1781175">
                  <a:moveTo>
                    <a:pt x="5920485" y="710691"/>
                  </a:moveTo>
                  <a:lnTo>
                    <a:pt x="5901308" y="710691"/>
                  </a:lnTo>
                  <a:lnTo>
                    <a:pt x="5893434" y="718438"/>
                  </a:lnTo>
                  <a:lnTo>
                    <a:pt x="5893434" y="737615"/>
                  </a:lnTo>
                  <a:lnTo>
                    <a:pt x="5901308" y="745363"/>
                  </a:lnTo>
                  <a:lnTo>
                    <a:pt x="5920485" y="745363"/>
                  </a:lnTo>
                  <a:lnTo>
                    <a:pt x="5928359" y="737615"/>
                  </a:lnTo>
                  <a:lnTo>
                    <a:pt x="5928359" y="718438"/>
                  </a:lnTo>
                  <a:lnTo>
                    <a:pt x="5920485" y="710691"/>
                  </a:lnTo>
                  <a:close/>
                </a:path>
                <a:path w="6172200" h="1781175">
                  <a:moveTo>
                    <a:pt x="2326386" y="710691"/>
                  </a:moveTo>
                  <a:lnTo>
                    <a:pt x="2307082" y="710691"/>
                  </a:lnTo>
                  <a:lnTo>
                    <a:pt x="2299335" y="718438"/>
                  </a:lnTo>
                  <a:lnTo>
                    <a:pt x="2299335" y="737615"/>
                  </a:lnTo>
                  <a:lnTo>
                    <a:pt x="2307082" y="745363"/>
                  </a:lnTo>
                  <a:lnTo>
                    <a:pt x="2326386" y="745363"/>
                  </a:lnTo>
                  <a:lnTo>
                    <a:pt x="2334133" y="737615"/>
                  </a:lnTo>
                  <a:lnTo>
                    <a:pt x="2334133" y="718438"/>
                  </a:lnTo>
                  <a:lnTo>
                    <a:pt x="2326386" y="710691"/>
                  </a:lnTo>
                  <a:close/>
                </a:path>
                <a:path w="6172200" h="1781175">
                  <a:moveTo>
                    <a:pt x="514730" y="704850"/>
                  </a:moveTo>
                  <a:lnTo>
                    <a:pt x="495553" y="704850"/>
                  </a:lnTo>
                  <a:lnTo>
                    <a:pt x="487679" y="712724"/>
                  </a:lnTo>
                  <a:lnTo>
                    <a:pt x="487679" y="731901"/>
                  </a:lnTo>
                  <a:lnTo>
                    <a:pt x="495553" y="739648"/>
                  </a:lnTo>
                  <a:lnTo>
                    <a:pt x="514730" y="739648"/>
                  </a:lnTo>
                  <a:lnTo>
                    <a:pt x="522604" y="731901"/>
                  </a:lnTo>
                  <a:lnTo>
                    <a:pt x="522604" y="712724"/>
                  </a:lnTo>
                  <a:lnTo>
                    <a:pt x="514730" y="704850"/>
                  </a:lnTo>
                  <a:close/>
                </a:path>
                <a:path w="6172200" h="1781175">
                  <a:moveTo>
                    <a:pt x="410210" y="704850"/>
                  </a:moveTo>
                  <a:lnTo>
                    <a:pt x="391033" y="704850"/>
                  </a:lnTo>
                  <a:lnTo>
                    <a:pt x="383159" y="712724"/>
                  </a:lnTo>
                  <a:lnTo>
                    <a:pt x="383159" y="731901"/>
                  </a:lnTo>
                  <a:lnTo>
                    <a:pt x="391033" y="739648"/>
                  </a:lnTo>
                  <a:lnTo>
                    <a:pt x="410210" y="739648"/>
                  </a:lnTo>
                  <a:lnTo>
                    <a:pt x="418084" y="731901"/>
                  </a:lnTo>
                  <a:lnTo>
                    <a:pt x="418084" y="712724"/>
                  </a:lnTo>
                  <a:lnTo>
                    <a:pt x="410210" y="704850"/>
                  </a:lnTo>
                  <a:close/>
                </a:path>
                <a:path w="6172200" h="1781175">
                  <a:moveTo>
                    <a:pt x="6036691" y="699135"/>
                  </a:moveTo>
                  <a:lnTo>
                    <a:pt x="6017386" y="699135"/>
                  </a:lnTo>
                  <a:lnTo>
                    <a:pt x="6009640" y="706882"/>
                  </a:lnTo>
                  <a:lnTo>
                    <a:pt x="6009640" y="726059"/>
                  </a:lnTo>
                  <a:lnTo>
                    <a:pt x="6017386" y="733805"/>
                  </a:lnTo>
                  <a:lnTo>
                    <a:pt x="6036691" y="733805"/>
                  </a:lnTo>
                  <a:lnTo>
                    <a:pt x="6044438" y="726059"/>
                  </a:lnTo>
                  <a:lnTo>
                    <a:pt x="6044438" y="706882"/>
                  </a:lnTo>
                  <a:lnTo>
                    <a:pt x="6036691" y="699135"/>
                  </a:lnTo>
                  <a:close/>
                </a:path>
                <a:path w="6172200" h="1781175">
                  <a:moveTo>
                    <a:pt x="938657" y="699135"/>
                  </a:moveTo>
                  <a:lnTo>
                    <a:pt x="919352" y="699135"/>
                  </a:lnTo>
                  <a:lnTo>
                    <a:pt x="911605" y="706882"/>
                  </a:lnTo>
                  <a:lnTo>
                    <a:pt x="911605" y="726059"/>
                  </a:lnTo>
                  <a:lnTo>
                    <a:pt x="919352" y="733805"/>
                  </a:lnTo>
                  <a:lnTo>
                    <a:pt x="938657" y="733805"/>
                  </a:lnTo>
                  <a:lnTo>
                    <a:pt x="946403" y="726059"/>
                  </a:lnTo>
                  <a:lnTo>
                    <a:pt x="946403" y="706882"/>
                  </a:lnTo>
                  <a:lnTo>
                    <a:pt x="938657" y="699135"/>
                  </a:lnTo>
                  <a:close/>
                </a:path>
                <a:path w="6172200" h="1781175">
                  <a:moveTo>
                    <a:pt x="3296030" y="693292"/>
                  </a:moveTo>
                  <a:lnTo>
                    <a:pt x="3276854" y="693292"/>
                  </a:lnTo>
                  <a:lnTo>
                    <a:pt x="3268979" y="701039"/>
                  </a:lnTo>
                  <a:lnTo>
                    <a:pt x="3268979" y="720216"/>
                  </a:lnTo>
                  <a:lnTo>
                    <a:pt x="3276854" y="728090"/>
                  </a:lnTo>
                  <a:lnTo>
                    <a:pt x="3296030" y="728090"/>
                  </a:lnTo>
                  <a:lnTo>
                    <a:pt x="3303778" y="720216"/>
                  </a:lnTo>
                  <a:lnTo>
                    <a:pt x="3303778" y="701039"/>
                  </a:lnTo>
                  <a:lnTo>
                    <a:pt x="3296030" y="693292"/>
                  </a:lnTo>
                  <a:close/>
                </a:path>
                <a:path w="6172200" h="1781175">
                  <a:moveTo>
                    <a:pt x="5810250" y="687577"/>
                  </a:moveTo>
                  <a:lnTo>
                    <a:pt x="5790946" y="687577"/>
                  </a:lnTo>
                  <a:lnTo>
                    <a:pt x="5783199" y="695325"/>
                  </a:lnTo>
                  <a:lnTo>
                    <a:pt x="5783199" y="714501"/>
                  </a:lnTo>
                  <a:lnTo>
                    <a:pt x="5790946" y="722249"/>
                  </a:lnTo>
                  <a:lnTo>
                    <a:pt x="5810250" y="722249"/>
                  </a:lnTo>
                  <a:lnTo>
                    <a:pt x="5817997" y="714501"/>
                  </a:lnTo>
                  <a:lnTo>
                    <a:pt x="5817997" y="695325"/>
                  </a:lnTo>
                  <a:lnTo>
                    <a:pt x="5810250" y="687577"/>
                  </a:lnTo>
                  <a:close/>
                </a:path>
                <a:path w="6172200" h="1781175">
                  <a:moveTo>
                    <a:pt x="1565783" y="687577"/>
                  </a:moveTo>
                  <a:lnTo>
                    <a:pt x="1546478" y="687577"/>
                  </a:lnTo>
                  <a:lnTo>
                    <a:pt x="1538732" y="695325"/>
                  </a:lnTo>
                  <a:lnTo>
                    <a:pt x="1538732" y="714501"/>
                  </a:lnTo>
                  <a:lnTo>
                    <a:pt x="1546478" y="722249"/>
                  </a:lnTo>
                  <a:lnTo>
                    <a:pt x="1565783" y="722249"/>
                  </a:lnTo>
                  <a:lnTo>
                    <a:pt x="1573529" y="714501"/>
                  </a:lnTo>
                  <a:lnTo>
                    <a:pt x="1573529" y="695325"/>
                  </a:lnTo>
                  <a:lnTo>
                    <a:pt x="1565783" y="687577"/>
                  </a:lnTo>
                  <a:close/>
                </a:path>
                <a:path w="6172200" h="1781175">
                  <a:moveTo>
                    <a:pt x="3412108" y="681736"/>
                  </a:moveTo>
                  <a:lnTo>
                    <a:pt x="3392931" y="681736"/>
                  </a:lnTo>
                  <a:lnTo>
                    <a:pt x="3385184" y="689483"/>
                  </a:lnTo>
                  <a:lnTo>
                    <a:pt x="3385184" y="708660"/>
                  </a:lnTo>
                  <a:lnTo>
                    <a:pt x="3392931" y="716534"/>
                  </a:lnTo>
                  <a:lnTo>
                    <a:pt x="3412108" y="716534"/>
                  </a:lnTo>
                  <a:lnTo>
                    <a:pt x="3419982" y="708660"/>
                  </a:lnTo>
                  <a:lnTo>
                    <a:pt x="3419982" y="689483"/>
                  </a:lnTo>
                  <a:lnTo>
                    <a:pt x="3412108" y="681736"/>
                  </a:lnTo>
                  <a:close/>
                </a:path>
                <a:path w="6172200" h="1781175">
                  <a:moveTo>
                    <a:pt x="2808351" y="676021"/>
                  </a:moveTo>
                  <a:lnTo>
                    <a:pt x="2789047" y="676021"/>
                  </a:lnTo>
                  <a:lnTo>
                    <a:pt x="2781300" y="683767"/>
                  </a:lnTo>
                  <a:lnTo>
                    <a:pt x="2781300" y="702945"/>
                  </a:lnTo>
                  <a:lnTo>
                    <a:pt x="2789047" y="710691"/>
                  </a:lnTo>
                  <a:lnTo>
                    <a:pt x="2808351" y="710691"/>
                  </a:lnTo>
                  <a:lnTo>
                    <a:pt x="2816098" y="702945"/>
                  </a:lnTo>
                  <a:lnTo>
                    <a:pt x="2816098" y="683767"/>
                  </a:lnTo>
                  <a:lnTo>
                    <a:pt x="2808351" y="676021"/>
                  </a:lnTo>
                  <a:close/>
                </a:path>
                <a:path w="6172200" h="1781175">
                  <a:moveTo>
                    <a:pt x="2471547" y="676021"/>
                  </a:moveTo>
                  <a:lnTo>
                    <a:pt x="2452242" y="676021"/>
                  </a:lnTo>
                  <a:lnTo>
                    <a:pt x="2444496" y="683767"/>
                  </a:lnTo>
                  <a:lnTo>
                    <a:pt x="2444496" y="702945"/>
                  </a:lnTo>
                  <a:lnTo>
                    <a:pt x="2452242" y="710691"/>
                  </a:lnTo>
                  <a:lnTo>
                    <a:pt x="2471547" y="710691"/>
                  </a:lnTo>
                  <a:lnTo>
                    <a:pt x="2479294" y="702945"/>
                  </a:lnTo>
                  <a:lnTo>
                    <a:pt x="2479294" y="683767"/>
                  </a:lnTo>
                  <a:lnTo>
                    <a:pt x="2471547" y="676021"/>
                  </a:lnTo>
                  <a:close/>
                </a:path>
                <a:path w="6172200" h="1781175">
                  <a:moveTo>
                    <a:pt x="2175383" y="676021"/>
                  </a:moveTo>
                  <a:lnTo>
                    <a:pt x="2156205" y="676021"/>
                  </a:lnTo>
                  <a:lnTo>
                    <a:pt x="2148332" y="683767"/>
                  </a:lnTo>
                  <a:lnTo>
                    <a:pt x="2148332" y="702945"/>
                  </a:lnTo>
                  <a:lnTo>
                    <a:pt x="2156205" y="710691"/>
                  </a:lnTo>
                  <a:lnTo>
                    <a:pt x="2175383" y="710691"/>
                  </a:lnTo>
                  <a:lnTo>
                    <a:pt x="2183257" y="702945"/>
                  </a:lnTo>
                  <a:lnTo>
                    <a:pt x="2183257" y="683767"/>
                  </a:lnTo>
                  <a:lnTo>
                    <a:pt x="2175383" y="676021"/>
                  </a:lnTo>
                  <a:close/>
                </a:path>
                <a:path w="6172200" h="1781175">
                  <a:moveTo>
                    <a:pt x="1374139" y="676021"/>
                  </a:moveTo>
                  <a:lnTo>
                    <a:pt x="1354836" y="676021"/>
                  </a:lnTo>
                  <a:lnTo>
                    <a:pt x="1347089" y="683767"/>
                  </a:lnTo>
                  <a:lnTo>
                    <a:pt x="1347089" y="702945"/>
                  </a:lnTo>
                  <a:lnTo>
                    <a:pt x="1354836" y="710691"/>
                  </a:lnTo>
                  <a:lnTo>
                    <a:pt x="1374139" y="710691"/>
                  </a:lnTo>
                  <a:lnTo>
                    <a:pt x="1381887" y="702945"/>
                  </a:lnTo>
                  <a:lnTo>
                    <a:pt x="1381887" y="683767"/>
                  </a:lnTo>
                  <a:lnTo>
                    <a:pt x="1374139" y="676021"/>
                  </a:lnTo>
                  <a:close/>
                </a:path>
                <a:path w="6172200" h="1781175">
                  <a:moveTo>
                    <a:pt x="1136014" y="676021"/>
                  </a:moveTo>
                  <a:lnTo>
                    <a:pt x="1116838" y="676021"/>
                  </a:lnTo>
                  <a:lnTo>
                    <a:pt x="1108964" y="683767"/>
                  </a:lnTo>
                  <a:lnTo>
                    <a:pt x="1108964" y="702945"/>
                  </a:lnTo>
                  <a:lnTo>
                    <a:pt x="1116838" y="710691"/>
                  </a:lnTo>
                  <a:lnTo>
                    <a:pt x="1136014" y="710691"/>
                  </a:lnTo>
                  <a:lnTo>
                    <a:pt x="1143889" y="702945"/>
                  </a:lnTo>
                  <a:lnTo>
                    <a:pt x="1143889" y="683767"/>
                  </a:lnTo>
                  <a:lnTo>
                    <a:pt x="1136014" y="676021"/>
                  </a:lnTo>
                  <a:close/>
                </a:path>
                <a:path w="6172200" h="1781175">
                  <a:moveTo>
                    <a:pt x="172212" y="676021"/>
                  </a:moveTo>
                  <a:lnTo>
                    <a:pt x="152908" y="676021"/>
                  </a:lnTo>
                  <a:lnTo>
                    <a:pt x="145161" y="683767"/>
                  </a:lnTo>
                  <a:lnTo>
                    <a:pt x="145161" y="702945"/>
                  </a:lnTo>
                  <a:lnTo>
                    <a:pt x="152908" y="710691"/>
                  </a:lnTo>
                  <a:lnTo>
                    <a:pt x="172212" y="710691"/>
                  </a:lnTo>
                  <a:lnTo>
                    <a:pt x="179959" y="702945"/>
                  </a:lnTo>
                  <a:lnTo>
                    <a:pt x="179959" y="683767"/>
                  </a:lnTo>
                  <a:lnTo>
                    <a:pt x="172212" y="676021"/>
                  </a:lnTo>
                  <a:close/>
                </a:path>
                <a:path w="6172200" h="1781175">
                  <a:moveTo>
                    <a:pt x="1856104" y="670178"/>
                  </a:moveTo>
                  <a:lnTo>
                    <a:pt x="1836801" y="670178"/>
                  </a:lnTo>
                  <a:lnTo>
                    <a:pt x="1829053" y="677926"/>
                  </a:lnTo>
                  <a:lnTo>
                    <a:pt x="1829053" y="697102"/>
                  </a:lnTo>
                  <a:lnTo>
                    <a:pt x="1836801" y="704850"/>
                  </a:lnTo>
                  <a:lnTo>
                    <a:pt x="1856104" y="704850"/>
                  </a:lnTo>
                  <a:lnTo>
                    <a:pt x="1863852" y="697102"/>
                  </a:lnTo>
                  <a:lnTo>
                    <a:pt x="1863852" y="677926"/>
                  </a:lnTo>
                  <a:lnTo>
                    <a:pt x="1856104" y="670178"/>
                  </a:lnTo>
                  <a:close/>
                </a:path>
                <a:path w="6172200" h="1781175">
                  <a:moveTo>
                    <a:pt x="3714115" y="664337"/>
                  </a:moveTo>
                  <a:lnTo>
                    <a:pt x="3694810" y="664337"/>
                  </a:lnTo>
                  <a:lnTo>
                    <a:pt x="3687064" y="672211"/>
                  </a:lnTo>
                  <a:lnTo>
                    <a:pt x="3687064" y="691388"/>
                  </a:lnTo>
                  <a:lnTo>
                    <a:pt x="3694810" y="699135"/>
                  </a:lnTo>
                  <a:lnTo>
                    <a:pt x="3714115" y="699135"/>
                  </a:lnTo>
                  <a:lnTo>
                    <a:pt x="3721861" y="691388"/>
                  </a:lnTo>
                  <a:lnTo>
                    <a:pt x="3721861" y="672211"/>
                  </a:lnTo>
                  <a:lnTo>
                    <a:pt x="3714115" y="664337"/>
                  </a:lnTo>
                  <a:close/>
                </a:path>
                <a:path w="6172200" h="1781175">
                  <a:moveTo>
                    <a:pt x="2703829" y="664337"/>
                  </a:moveTo>
                  <a:lnTo>
                    <a:pt x="2684526" y="664337"/>
                  </a:lnTo>
                  <a:lnTo>
                    <a:pt x="2676779" y="672211"/>
                  </a:lnTo>
                  <a:lnTo>
                    <a:pt x="2676779" y="691388"/>
                  </a:lnTo>
                  <a:lnTo>
                    <a:pt x="2684526" y="699135"/>
                  </a:lnTo>
                  <a:lnTo>
                    <a:pt x="2703829" y="699135"/>
                  </a:lnTo>
                  <a:lnTo>
                    <a:pt x="2711577" y="691388"/>
                  </a:lnTo>
                  <a:lnTo>
                    <a:pt x="2711577" y="672211"/>
                  </a:lnTo>
                  <a:lnTo>
                    <a:pt x="2703829" y="664337"/>
                  </a:lnTo>
                  <a:close/>
                </a:path>
                <a:path w="6172200" h="1781175">
                  <a:moveTo>
                    <a:pt x="5554726" y="652779"/>
                  </a:moveTo>
                  <a:lnTo>
                    <a:pt x="5535549" y="652779"/>
                  </a:lnTo>
                  <a:lnTo>
                    <a:pt x="5527675" y="660653"/>
                  </a:lnTo>
                  <a:lnTo>
                    <a:pt x="5527675" y="679830"/>
                  </a:lnTo>
                  <a:lnTo>
                    <a:pt x="5535549" y="687577"/>
                  </a:lnTo>
                  <a:lnTo>
                    <a:pt x="5554726" y="687577"/>
                  </a:lnTo>
                  <a:lnTo>
                    <a:pt x="5562473" y="679830"/>
                  </a:lnTo>
                  <a:lnTo>
                    <a:pt x="5562473" y="660653"/>
                  </a:lnTo>
                  <a:lnTo>
                    <a:pt x="5554726" y="652779"/>
                  </a:lnTo>
                  <a:close/>
                </a:path>
                <a:path w="6172200" h="1781175">
                  <a:moveTo>
                    <a:pt x="764413" y="652779"/>
                  </a:moveTo>
                  <a:lnTo>
                    <a:pt x="745236" y="652779"/>
                  </a:lnTo>
                  <a:lnTo>
                    <a:pt x="737362" y="660653"/>
                  </a:lnTo>
                  <a:lnTo>
                    <a:pt x="737362" y="679830"/>
                  </a:lnTo>
                  <a:lnTo>
                    <a:pt x="745236" y="687577"/>
                  </a:lnTo>
                  <a:lnTo>
                    <a:pt x="764413" y="687577"/>
                  </a:lnTo>
                  <a:lnTo>
                    <a:pt x="772287" y="679830"/>
                  </a:lnTo>
                  <a:lnTo>
                    <a:pt x="772287" y="660653"/>
                  </a:lnTo>
                  <a:lnTo>
                    <a:pt x="764413" y="652779"/>
                  </a:lnTo>
                  <a:close/>
                </a:path>
                <a:path w="6172200" h="1781175">
                  <a:moveTo>
                    <a:pt x="276733" y="652779"/>
                  </a:moveTo>
                  <a:lnTo>
                    <a:pt x="257428" y="652779"/>
                  </a:lnTo>
                  <a:lnTo>
                    <a:pt x="249682" y="660653"/>
                  </a:lnTo>
                  <a:lnTo>
                    <a:pt x="249682" y="679830"/>
                  </a:lnTo>
                  <a:lnTo>
                    <a:pt x="257428" y="687577"/>
                  </a:lnTo>
                  <a:lnTo>
                    <a:pt x="276733" y="687577"/>
                  </a:lnTo>
                  <a:lnTo>
                    <a:pt x="284479" y="679830"/>
                  </a:lnTo>
                  <a:lnTo>
                    <a:pt x="284479" y="660653"/>
                  </a:lnTo>
                  <a:lnTo>
                    <a:pt x="276733" y="652779"/>
                  </a:lnTo>
                  <a:close/>
                </a:path>
                <a:path w="6172200" h="1781175">
                  <a:moveTo>
                    <a:pt x="1734058" y="647064"/>
                  </a:moveTo>
                  <a:lnTo>
                    <a:pt x="1714880" y="647064"/>
                  </a:lnTo>
                  <a:lnTo>
                    <a:pt x="1707134" y="654812"/>
                  </a:lnTo>
                  <a:lnTo>
                    <a:pt x="1707134" y="673988"/>
                  </a:lnTo>
                  <a:lnTo>
                    <a:pt x="1714880" y="681736"/>
                  </a:lnTo>
                  <a:lnTo>
                    <a:pt x="1734058" y="681736"/>
                  </a:lnTo>
                  <a:lnTo>
                    <a:pt x="1741932" y="673988"/>
                  </a:lnTo>
                  <a:lnTo>
                    <a:pt x="1741932" y="654812"/>
                  </a:lnTo>
                  <a:lnTo>
                    <a:pt x="1734058" y="647064"/>
                  </a:lnTo>
                  <a:close/>
                </a:path>
                <a:path w="6172200" h="1781175">
                  <a:moveTo>
                    <a:pt x="3597909" y="641223"/>
                  </a:moveTo>
                  <a:lnTo>
                    <a:pt x="3578732" y="641223"/>
                  </a:lnTo>
                  <a:lnTo>
                    <a:pt x="3570985" y="648970"/>
                  </a:lnTo>
                  <a:lnTo>
                    <a:pt x="3570985" y="668147"/>
                  </a:lnTo>
                  <a:lnTo>
                    <a:pt x="3578732" y="676021"/>
                  </a:lnTo>
                  <a:lnTo>
                    <a:pt x="3597909" y="676021"/>
                  </a:lnTo>
                  <a:lnTo>
                    <a:pt x="3605783" y="668147"/>
                  </a:lnTo>
                  <a:lnTo>
                    <a:pt x="3605783" y="648970"/>
                  </a:lnTo>
                  <a:lnTo>
                    <a:pt x="3597909" y="641223"/>
                  </a:lnTo>
                  <a:close/>
                </a:path>
                <a:path w="6172200" h="1781175">
                  <a:moveTo>
                    <a:pt x="3174110" y="641223"/>
                  </a:moveTo>
                  <a:lnTo>
                    <a:pt x="3154806" y="641223"/>
                  </a:lnTo>
                  <a:lnTo>
                    <a:pt x="3147059" y="648970"/>
                  </a:lnTo>
                  <a:lnTo>
                    <a:pt x="3147059" y="668147"/>
                  </a:lnTo>
                  <a:lnTo>
                    <a:pt x="3154806" y="676021"/>
                  </a:lnTo>
                  <a:lnTo>
                    <a:pt x="3174110" y="676021"/>
                  </a:lnTo>
                  <a:lnTo>
                    <a:pt x="3181857" y="668147"/>
                  </a:lnTo>
                  <a:lnTo>
                    <a:pt x="3181857" y="648970"/>
                  </a:lnTo>
                  <a:lnTo>
                    <a:pt x="3174110" y="641223"/>
                  </a:lnTo>
                  <a:close/>
                </a:path>
                <a:path w="6172200" h="1781175">
                  <a:moveTo>
                    <a:pt x="1257935" y="641223"/>
                  </a:moveTo>
                  <a:lnTo>
                    <a:pt x="1238758" y="641223"/>
                  </a:lnTo>
                  <a:lnTo>
                    <a:pt x="1231011" y="648970"/>
                  </a:lnTo>
                  <a:lnTo>
                    <a:pt x="1231011" y="668147"/>
                  </a:lnTo>
                  <a:lnTo>
                    <a:pt x="1238758" y="676021"/>
                  </a:lnTo>
                  <a:lnTo>
                    <a:pt x="1257935" y="676021"/>
                  </a:lnTo>
                  <a:lnTo>
                    <a:pt x="1265809" y="668147"/>
                  </a:lnTo>
                  <a:lnTo>
                    <a:pt x="1265809" y="648970"/>
                  </a:lnTo>
                  <a:lnTo>
                    <a:pt x="1257935" y="641223"/>
                  </a:lnTo>
                  <a:close/>
                </a:path>
                <a:path w="6172200" h="1781175">
                  <a:moveTo>
                    <a:pt x="625094" y="641223"/>
                  </a:moveTo>
                  <a:lnTo>
                    <a:pt x="605916" y="641223"/>
                  </a:lnTo>
                  <a:lnTo>
                    <a:pt x="598042" y="648970"/>
                  </a:lnTo>
                  <a:lnTo>
                    <a:pt x="598042" y="668147"/>
                  </a:lnTo>
                  <a:lnTo>
                    <a:pt x="605916" y="676021"/>
                  </a:lnTo>
                  <a:lnTo>
                    <a:pt x="625094" y="676021"/>
                  </a:lnTo>
                  <a:lnTo>
                    <a:pt x="632840" y="668147"/>
                  </a:lnTo>
                  <a:lnTo>
                    <a:pt x="632840" y="648970"/>
                  </a:lnTo>
                  <a:lnTo>
                    <a:pt x="625094" y="641223"/>
                  </a:lnTo>
                  <a:close/>
                </a:path>
                <a:path w="6172200" h="1781175">
                  <a:moveTo>
                    <a:pt x="3075431" y="635508"/>
                  </a:moveTo>
                  <a:lnTo>
                    <a:pt x="3056128" y="635508"/>
                  </a:lnTo>
                  <a:lnTo>
                    <a:pt x="3048380" y="643254"/>
                  </a:lnTo>
                  <a:lnTo>
                    <a:pt x="3048380" y="662432"/>
                  </a:lnTo>
                  <a:lnTo>
                    <a:pt x="3056128" y="670178"/>
                  </a:lnTo>
                  <a:lnTo>
                    <a:pt x="3075431" y="670178"/>
                  </a:lnTo>
                  <a:lnTo>
                    <a:pt x="3083179" y="662432"/>
                  </a:lnTo>
                  <a:lnTo>
                    <a:pt x="3083179" y="643254"/>
                  </a:lnTo>
                  <a:lnTo>
                    <a:pt x="3075431" y="635508"/>
                  </a:lnTo>
                  <a:close/>
                </a:path>
                <a:path w="6172200" h="1781175">
                  <a:moveTo>
                    <a:pt x="6112129" y="623951"/>
                  </a:moveTo>
                  <a:lnTo>
                    <a:pt x="6092952" y="623951"/>
                  </a:lnTo>
                  <a:lnTo>
                    <a:pt x="6085078" y="631698"/>
                  </a:lnTo>
                  <a:lnTo>
                    <a:pt x="6085078" y="650875"/>
                  </a:lnTo>
                  <a:lnTo>
                    <a:pt x="6092952" y="658622"/>
                  </a:lnTo>
                  <a:lnTo>
                    <a:pt x="6112129" y="658622"/>
                  </a:lnTo>
                  <a:lnTo>
                    <a:pt x="6120003" y="650875"/>
                  </a:lnTo>
                  <a:lnTo>
                    <a:pt x="6120003" y="631698"/>
                  </a:lnTo>
                  <a:lnTo>
                    <a:pt x="6112129" y="623951"/>
                  </a:lnTo>
                  <a:close/>
                </a:path>
                <a:path w="6172200" h="1781175">
                  <a:moveTo>
                    <a:pt x="2947670" y="623951"/>
                  </a:moveTo>
                  <a:lnTo>
                    <a:pt x="2928366" y="623951"/>
                  </a:lnTo>
                  <a:lnTo>
                    <a:pt x="2920619" y="631698"/>
                  </a:lnTo>
                  <a:lnTo>
                    <a:pt x="2920619" y="650875"/>
                  </a:lnTo>
                  <a:lnTo>
                    <a:pt x="2928366" y="658622"/>
                  </a:lnTo>
                  <a:lnTo>
                    <a:pt x="2947670" y="658622"/>
                  </a:lnTo>
                  <a:lnTo>
                    <a:pt x="2955416" y="650875"/>
                  </a:lnTo>
                  <a:lnTo>
                    <a:pt x="2955416" y="631698"/>
                  </a:lnTo>
                  <a:lnTo>
                    <a:pt x="2947670" y="623951"/>
                  </a:lnTo>
                  <a:close/>
                </a:path>
                <a:path w="6172200" h="1781175">
                  <a:moveTo>
                    <a:pt x="3899916" y="618109"/>
                  </a:moveTo>
                  <a:lnTo>
                    <a:pt x="3880611" y="618109"/>
                  </a:lnTo>
                  <a:lnTo>
                    <a:pt x="3872865" y="625855"/>
                  </a:lnTo>
                  <a:lnTo>
                    <a:pt x="3872865" y="645033"/>
                  </a:lnTo>
                  <a:lnTo>
                    <a:pt x="3880611" y="652779"/>
                  </a:lnTo>
                  <a:lnTo>
                    <a:pt x="3899916" y="652779"/>
                  </a:lnTo>
                  <a:lnTo>
                    <a:pt x="3907663" y="645033"/>
                  </a:lnTo>
                  <a:lnTo>
                    <a:pt x="3907663" y="625855"/>
                  </a:lnTo>
                  <a:lnTo>
                    <a:pt x="3899916" y="618109"/>
                  </a:lnTo>
                  <a:close/>
                </a:path>
                <a:path w="6172200" h="1781175">
                  <a:moveTo>
                    <a:pt x="5757926" y="606551"/>
                  </a:moveTo>
                  <a:lnTo>
                    <a:pt x="5738749" y="606551"/>
                  </a:lnTo>
                  <a:lnTo>
                    <a:pt x="5730875" y="614299"/>
                  </a:lnTo>
                  <a:lnTo>
                    <a:pt x="5730875" y="633476"/>
                  </a:lnTo>
                  <a:lnTo>
                    <a:pt x="5738749" y="641223"/>
                  </a:lnTo>
                  <a:lnTo>
                    <a:pt x="5757926" y="641223"/>
                  </a:lnTo>
                  <a:lnTo>
                    <a:pt x="5765800" y="633476"/>
                  </a:lnTo>
                  <a:lnTo>
                    <a:pt x="5765800" y="614299"/>
                  </a:lnTo>
                  <a:lnTo>
                    <a:pt x="5757926" y="606551"/>
                  </a:lnTo>
                  <a:close/>
                </a:path>
                <a:path w="6172200" h="1781175">
                  <a:moveTo>
                    <a:pt x="2593466" y="606551"/>
                  </a:moveTo>
                  <a:lnTo>
                    <a:pt x="2574163" y="606551"/>
                  </a:lnTo>
                  <a:lnTo>
                    <a:pt x="2566416" y="614299"/>
                  </a:lnTo>
                  <a:lnTo>
                    <a:pt x="2566416" y="633476"/>
                  </a:lnTo>
                  <a:lnTo>
                    <a:pt x="2574163" y="641223"/>
                  </a:lnTo>
                  <a:lnTo>
                    <a:pt x="2593466" y="641223"/>
                  </a:lnTo>
                  <a:lnTo>
                    <a:pt x="2601214" y="633476"/>
                  </a:lnTo>
                  <a:lnTo>
                    <a:pt x="2601214" y="614299"/>
                  </a:lnTo>
                  <a:lnTo>
                    <a:pt x="2593466" y="606551"/>
                  </a:lnTo>
                  <a:close/>
                </a:path>
                <a:path w="6172200" h="1781175">
                  <a:moveTo>
                    <a:pt x="2262504" y="606551"/>
                  </a:moveTo>
                  <a:lnTo>
                    <a:pt x="2243201" y="606551"/>
                  </a:lnTo>
                  <a:lnTo>
                    <a:pt x="2235454" y="614299"/>
                  </a:lnTo>
                  <a:lnTo>
                    <a:pt x="2235454" y="633476"/>
                  </a:lnTo>
                  <a:lnTo>
                    <a:pt x="2243201" y="641223"/>
                  </a:lnTo>
                  <a:lnTo>
                    <a:pt x="2262504" y="641223"/>
                  </a:lnTo>
                  <a:lnTo>
                    <a:pt x="2270252" y="633476"/>
                  </a:lnTo>
                  <a:lnTo>
                    <a:pt x="2270252" y="614299"/>
                  </a:lnTo>
                  <a:lnTo>
                    <a:pt x="2262504" y="606551"/>
                  </a:lnTo>
                  <a:close/>
                </a:path>
                <a:path w="6172200" h="1781175">
                  <a:moveTo>
                    <a:pt x="1472819" y="606551"/>
                  </a:moveTo>
                  <a:lnTo>
                    <a:pt x="1453641" y="606551"/>
                  </a:lnTo>
                  <a:lnTo>
                    <a:pt x="1445767" y="614299"/>
                  </a:lnTo>
                  <a:lnTo>
                    <a:pt x="1445767" y="633476"/>
                  </a:lnTo>
                  <a:lnTo>
                    <a:pt x="1453641" y="641223"/>
                  </a:lnTo>
                  <a:lnTo>
                    <a:pt x="1472819" y="641223"/>
                  </a:lnTo>
                  <a:lnTo>
                    <a:pt x="1480692" y="633476"/>
                  </a:lnTo>
                  <a:lnTo>
                    <a:pt x="1480692" y="614299"/>
                  </a:lnTo>
                  <a:lnTo>
                    <a:pt x="1472819" y="606551"/>
                  </a:lnTo>
                  <a:close/>
                </a:path>
                <a:path w="6172200" h="1781175">
                  <a:moveTo>
                    <a:pt x="880617" y="606551"/>
                  </a:moveTo>
                  <a:lnTo>
                    <a:pt x="861313" y="606551"/>
                  </a:lnTo>
                  <a:lnTo>
                    <a:pt x="853566" y="614299"/>
                  </a:lnTo>
                  <a:lnTo>
                    <a:pt x="853566" y="633476"/>
                  </a:lnTo>
                  <a:lnTo>
                    <a:pt x="861313" y="641223"/>
                  </a:lnTo>
                  <a:lnTo>
                    <a:pt x="880617" y="641223"/>
                  </a:lnTo>
                  <a:lnTo>
                    <a:pt x="888364" y="633476"/>
                  </a:lnTo>
                  <a:lnTo>
                    <a:pt x="888364" y="614299"/>
                  </a:lnTo>
                  <a:lnTo>
                    <a:pt x="880617" y="606551"/>
                  </a:lnTo>
                  <a:close/>
                </a:path>
                <a:path w="6172200" h="1781175">
                  <a:moveTo>
                    <a:pt x="5641848" y="594995"/>
                  </a:moveTo>
                  <a:lnTo>
                    <a:pt x="5622544" y="594995"/>
                  </a:lnTo>
                  <a:lnTo>
                    <a:pt x="5614797" y="602741"/>
                  </a:lnTo>
                  <a:lnTo>
                    <a:pt x="5614797" y="621919"/>
                  </a:lnTo>
                  <a:lnTo>
                    <a:pt x="5622544" y="629665"/>
                  </a:lnTo>
                  <a:lnTo>
                    <a:pt x="5641848" y="629665"/>
                  </a:lnTo>
                  <a:lnTo>
                    <a:pt x="5649595" y="621919"/>
                  </a:lnTo>
                  <a:lnTo>
                    <a:pt x="5649595" y="602741"/>
                  </a:lnTo>
                  <a:lnTo>
                    <a:pt x="5641848" y="594995"/>
                  </a:lnTo>
                  <a:close/>
                </a:path>
                <a:path w="6172200" h="1781175">
                  <a:moveTo>
                    <a:pt x="2396109" y="594995"/>
                  </a:moveTo>
                  <a:lnTo>
                    <a:pt x="2376804" y="594995"/>
                  </a:lnTo>
                  <a:lnTo>
                    <a:pt x="2369058" y="602741"/>
                  </a:lnTo>
                  <a:lnTo>
                    <a:pt x="2369058" y="621919"/>
                  </a:lnTo>
                  <a:lnTo>
                    <a:pt x="2376804" y="629665"/>
                  </a:lnTo>
                  <a:lnTo>
                    <a:pt x="2396109" y="629665"/>
                  </a:lnTo>
                  <a:lnTo>
                    <a:pt x="2403855" y="621919"/>
                  </a:lnTo>
                  <a:lnTo>
                    <a:pt x="2403855" y="602741"/>
                  </a:lnTo>
                  <a:lnTo>
                    <a:pt x="2396109" y="594995"/>
                  </a:lnTo>
                  <a:close/>
                </a:path>
                <a:path w="6172200" h="1781175">
                  <a:moveTo>
                    <a:pt x="5914771" y="589152"/>
                  </a:moveTo>
                  <a:lnTo>
                    <a:pt x="5895467" y="589152"/>
                  </a:lnTo>
                  <a:lnTo>
                    <a:pt x="5887720" y="596900"/>
                  </a:lnTo>
                  <a:lnTo>
                    <a:pt x="5887720" y="616076"/>
                  </a:lnTo>
                  <a:lnTo>
                    <a:pt x="5895467" y="623951"/>
                  </a:lnTo>
                  <a:lnTo>
                    <a:pt x="5914771" y="623951"/>
                  </a:lnTo>
                  <a:lnTo>
                    <a:pt x="5922518" y="616076"/>
                  </a:lnTo>
                  <a:lnTo>
                    <a:pt x="5922518" y="596900"/>
                  </a:lnTo>
                  <a:lnTo>
                    <a:pt x="5914771" y="589152"/>
                  </a:lnTo>
                  <a:close/>
                </a:path>
                <a:path w="6172200" h="1781175">
                  <a:moveTo>
                    <a:pt x="3487674" y="589152"/>
                  </a:moveTo>
                  <a:lnTo>
                    <a:pt x="3468370" y="589152"/>
                  </a:lnTo>
                  <a:lnTo>
                    <a:pt x="3460623" y="596900"/>
                  </a:lnTo>
                  <a:lnTo>
                    <a:pt x="3460623" y="616076"/>
                  </a:lnTo>
                  <a:lnTo>
                    <a:pt x="3468370" y="623951"/>
                  </a:lnTo>
                  <a:lnTo>
                    <a:pt x="3487674" y="623951"/>
                  </a:lnTo>
                  <a:lnTo>
                    <a:pt x="3495421" y="616076"/>
                  </a:lnTo>
                  <a:lnTo>
                    <a:pt x="3495421" y="596900"/>
                  </a:lnTo>
                  <a:lnTo>
                    <a:pt x="3487674" y="589152"/>
                  </a:lnTo>
                  <a:close/>
                </a:path>
                <a:path w="6172200" h="1781175">
                  <a:moveTo>
                    <a:pt x="2088261" y="589152"/>
                  </a:moveTo>
                  <a:lnTo>
                    <a:pt x="2069084" y="589152"/>
                  </a:lnTo>
                  <a:lnTo>
                    <a:pt x="2061210" y="596900"/>
                  </a:lnTo>
                  <a:lnTo>
                    <a:pt x="2061210" y="616076"/>
                  </a:lnTo>
                  <a:lnTo>
                    <a:pt x="2069084" y="623951"/>
                  </a:lnTo>
                  <a:lnTo>
                    <a:pt x="2088261" y="623951"/>
                  </a:lnTo>
                  <a:lnTo>
                    <a:pt x="2096135" y="616076"/>
                  </a:lnTo>
                  <a:lnTo>
                    <a:pt x="2096135" y="596900"/>
                  </a:lnTo>
                  <a:lnTo>
                    <a:pt x="2088261" y="589152"/>
                  </a:lnTo>
                  <a:close/>
                </a:path>
                <a:path w="6172200" h="1781175">
                  <a:moveTo>
                    <a:pt x="1978025" y="583438"/>
                  </a:moveTo>
                  <a:lnTo>
                    <a:pt x="1958721" y="583438"/>
                  </a:lnTo>
                  <a:lnTo>
                    <a:pt x="1950974" y="591185"/>
                  </a:lnTo>
                  <a:lnTo>
                    <a:pt x="1950974" y="610362"/>
                  </a:lnTo>
                  <a:lnTo>
                    <a:pt x="1958721" y="618109"/>
                  </a:lnTo>
                  <a:lnTo>
                    <a:pt x="1978025" y="618109"/>
                  </a:lnTo>
                  <a:lnTo>
                    <a:pt x="1985772" y="610362"/>
                  </a:lnTo>
                  <a:lnTo>
                    <a:pt x="1985772" y="591185"/>
                  </a:lnTo>
                  <a:lnTo>
                    <a:pt x="1978025" y="583438"/>
                  </a:lnTo>
                  <a:close/>
                </a:path>
                <a:path w="6172200" h="1781175">
                  <a:moveTo>
                    <a:pt x="1606423" y="583438"/>
                  </a:moveTo>
                  <a:lnTo>
                    <a:pt x="1587119" y="583438"/>
                  </a:lnTo>
                  <a:lnTo>
                    <a:pt x="1579372" y="591185"/>
                  </a:lnTo>
                  <a:lnTo>
                    <a:pt x="1579372" y="610362"/>
                  </a:lnTo>
                  <a:lnTo>
                    <a:pt x="1587119" y="618109"/>
                  </a:lnTo>
                  <a:lnTo>
                    <a:pt x="1606423" y="618109"/>
                  </a:lnTo>
                  <a:lnTo>
                    <a:pt x="1614170" y="610362"/>
                  </a:lnTo>
                  <a:lnTo>
                    <a:pt x="1614170" y="591185"/>
                  </a:lnTo>
                  <a:lnTo>
                    <a:pt x="1606423" y="583438"/>
                  </a:lnTo>
                  <a:close/>
                </a:path>
                <a:path w="6172200" h="1781175">
                  <a:moveTo>
                    <a:pt x="1002538" y="583438"/>
                  </a:moveTo>
                  <a:lnTo>
                    <a:pt x="983234" y="583438"/>
                  </a:lnTo>
                  <a:lnTo>
                    <a:pt x="975487" y="591185"/>
                  </a:lnTo>
                  <a:lnTo>
                    <a:pt x="975487" y="610362"/>
                  </a:lnTo>
                  <a:lnTo>
                    <a:pt x="983234" y="618109"/>
                  </a:lnTo>
                  <a:lnTo>
                    <a:pt x="1002538" y="618109"/>
                  </a:lnTo>
                  <a:lnTo>
                    <a:pt x="1010285" y="610362"/>
                  </a:lnTo>
                  <a:lnTo>
                    <a:pt x="1010285" y="591185"/>
                  </a:lnTo>
                  <a:lnTo>
                    <a:pt x="1002538" y="583438"/>
                  </a:lnTo>
                  <a:close/>
                </a:path>
                <a:path w="6172200" h="1781175">
                  <a:moveTo>
                    <a:pt x="497332" y="583438"/>
                  </a:moveTo>
                  <a:lnTo>
                    <a:pt x="478154" y="583438"/>
                  </a:lnTo>
                  <a:lnTo>
                    <a:pt x="470280" y="591185"/>
                  </a:lnTo>
                  <a:lnTo>
                    <a:pt x="470280" y="610362"/>
                  </a:lnTo>
                  <a:lnTo>
                    <a:pt x="478154" y="618109"/>
                  </a:lnTo>
                  <a:lnTo>
                    <a:pt x="497332" y="618109"/>
                  </a:lnTo>
                  <a:lnTo>
                    <a:pt x="505205" y="610362"/>
                  </a:lnTo>
                  <a:lnTo>
                    <a:pt x="505205" y="591185"/>
                  </a:lnTo>
                  <a:lnTo>
                    <a:pt x="497332" y="583438"/>
                  </a:lnTo>
                  <a:close/>
                </a:path>
                <a:path w="6172200" h="1781175">
                  <a:moveTo>
                    <a:pt x="375412" y="583438"/>
                  </a:moveTo>
                  <a:lnTo>
                    <a:pt x="356235" y="583438"/>
                  </a:lnTo>
                  <a:lnTo>
                    <a:pt x="348361" y="591185"/>
                  </a:lnTo>
                  <a:lnTo>
                    <a:pt x="348361" y="610362"/>
                  </a:lnTo>
                  <a:lnTo>
                    <a:pt x="356235" y="618109"/>
                  </a:lnTo>
                  <a:lnTo>
                    <a:pt x="375412" y="618109"/>
                  </a:lnTo>
                  <a:lnTo>
                    <a:pt x="383159" y="610362"/>
                  </a:lnTo>
                  <a:lnTo>
                    <a:pt x="383159" y="591185"/>
                  </a:lnTo>
                  <a:lnTo>
                    <a:pt x="375412" y="583438"/>
                  </a:lnTo>
                  <a:close/>
                </a:path>
                <a:path w="6172200" h="1781175">
                  <a:moveTo>
                    <a:pt x="3255391" y="577596"/>
                  </a:moveTo>
                  <a:lnTo>
                    <a:pt x="3236214" y="577596"/>
                  </a:lnTo>
                  <a:lnTo>
                    <a:pt x="3228340" y="585342"/>
                  </a:lnTo>
                  <a:lnTo>
                    <a:pt x="3228340" y="604520"/>
                  </a:lnTo>
                  <a:lnTo>
                    <a:pt x="3236214" y="612266"/>
                  </a:lnTo>
                  <a:lnTo>
                    <a:pt x="3255391" y="612266"/>
                  </a:lnTo>
                  <a:lnTo>
                    <a:pt x="3263138" y="604520"/>
                  </a:lnTo>
                  <a:lnTo>
                    <a:pt x="3263138" y="585342"/>
                  </a:lnTo>
                  <a:lnTo>
                    <a:pt x="3255391" y="577596"/>
                  </a:lnTo>
                  <a:close/>
                </a:path>
                <a:path w="6172200" h="1781175">
                  <a:moveTo>
                    <a:pt x="3766311" y="571753"/>
                  </a:moveTo>
                  <a:lnTo>
                    <a:pt x="3747134" y="571753"/>
                  </a:lnTo>
                  <a:lnTo>
                    <a:pt x="3739260" y="579627"/>
                  </a:lnTo>
                  <a:lnTo>
                    <a:pt x="3739260" y="598804"/>
                  </a:lnTo>
                  <a:lnTo>
                    <a:pt x="3747134" y="606551"/>
                  </a:lnTo>
                  <a:lnTo>
                    <a:pt x="3766311" y="606551"/>
                  </a:lnTo>
                  <a:lnTo>
                    <a:pt x="3774185" y="598804"/>
                  </a:lnTo>
                  <a:lnTo>
                    <a:pt x="3774185" y="579627"/>
                  </a:lnTo>
                  <a:lnTo>
                    <a:pt x="3766311" y="571753"/>
                  </a:lnTo>
                  <a:close/>
                </a:path>
                <a:path w="6172200" h="1781175">
                  <a:moveTo>
                    <a:pt x="5444363" y="566038"/>
                  </a:moveTo>
                  <a:lnTo>
                    <a:pt x="5425185" y="566038"/>
                  </a:lnTo>
                  <a:lnTo>
                    <a:pt x="5417311" y="573786"/>
                  </a:lnTo>
                  <a:lnTo>
                    <a:pt x="5417311" y="592963"/>
                  </a:lnTo>
                  <a:lnTo>
                    <a:pt x="5425185" y="600710"/>
                  </a:lnTo>
                  <a:lnTo>
                    <a:pt x="5444363" y="600710"/>
                  </a:lnTo>
                  <a:lnTo>
                    <a:pt x="5452236" y="592963"/>
                  </a:lnTo>
                  <a:lnTo>
                    <a:pt x="5452236" y="573786"/>
                  </a:lnTo>
                  <a:lnTo>
                    <a:pt x="5444363" y="566038"/>
                  </a:lnTo>
                  <a:close/>
                </a:path>
                <a:path w="6172200" h="1781175">
                  <a:moveTo>
                    <a:pt x="4027678" y="566038"/>
                  </a:moveTo>
                  <a:lnTo>
                    <a:pt x="4008374" y="566038"/>
                  </a:lnTo>
                  <a:lnTo>
                    <a:pt x="4000627" y="573786"/>
                  </a:lnTo>
                  <a:lnTo>
                    <a:pt x="4000627" y="592963"/>
                  </a:lnTo>
                  <a:lnTo>
                    <a:pt x="4008374" y="600710"/>
                  </a:lnTo>
                  <a:lnTo>
                    <a:pt x="4027678" y="600710"/>
                  </a:lnTo>
                  <a:lnTo>
                    <a:pt x="4035425" y="592963"/>
                  </a:lnTo>
                  <a:lnTo>
                    <a:pt x="4035425" y="573786"/>
                  </a:lnTo>
                  <a:lnTo>
                    <a:pt x="4027678" y="566038"/>
                  </a:lnTo>
                  <a:close/>
                </a:path>
                <a:path w="6172200" h="1781175">
                  <a:moveTo>
                    <a:pt x="1832864" y="566038"/>
                  </a:moveTo>
                  <a:lnTo>
                    <a:pt x="1813560" y="566038"/>
                  </a:lnTo>
                  <a:lnTo>
                    <a:pt x="1805813" y="573786"/>
                  </a:lnTo>
                  <a:lnTo>
                    <a:pt x="1805813" y="592963"/>
                  </a:lnTo>
                  <a:lnTo>
                    <a:pt x="1813560" y="600710"/>
                  </a:lnTo>
                  <a:lnTo>
                    <a:pt x="1832864" y="600710"/>
                  </a:lnTo>
                  <a:lnTo>
                    <a:pt x="1840611" y="592963"/>
                  </a:lnTo>
                  <a:lnTo>
                    <a:pt x="1840611" y="573786"/>
                  </a:lnTo>
                  <a:lnTo>
                    <a:pt x="1832864" y="566038"/>
                  </a:lnTo>
                  <a:close/>
                </a:path>
                <a:path w="6172200" h="1781175">
                  <a:moveTo>
                    <a:pt x="1118615" y="566038"/>
                  </a:moveTo>
                  <a:lnTo>
                    <a:pt x="1099439" y="566038"/>
                  </a:lnTo>
                  <a:lnTo>
                    <a:pt x="1091564" y="573786"/>
                  </a:lnTo>
                  <a:lnTo>
                    <a:pt x="1091564" y="592963"/>
                  </a:lnTo>
                  <a:lnTo>
                    <a:pt x="1099439" y="600710"/>
                  </a:lnTo>
                  <a:lnTo>
                    <a:pt x="1118615" y="600710"/>
                  </a:lnTo>
                  <a:lnTo>
                    <a:pt x="1126489" y="592963"/>
                  </a:lnTo>
                  <a:lnTo>
                    <a:pt x="1126489" y="573786"/>
                  </a:lnTo>
                  <a:lnTo>
                    <a:pt x="1118615" y="566038"/>
                  </a:lnTo>
                  <a:close/>
                </a:path>
                <a:path w="6172200" h="1781175">
                  <a:moveTo>
                    <a:pt x="6013450" y="560197"/>
                  </a:moveTo>
                  <a:lnTo>
                    <a:pt x="5994146" y="560197"/>
                  </a:lnTo>
                  <a:lnTo>
                    <a:pt x="5986399" y="568071"/>
                  </a:lnTo>
                  <a:lnTo>
                    <a:pt x="5986399" y="587248"/>
                  </a:lnTo>
                  <a:lnTo>
                    <a:pt x="5994146" y="594995"/>
                  </a:lnTo>
                  <a:lnTo>
                    <a:pt x="6013450" y="594995"/>
                  </a:lnTo>
                  <a:lnTo>
                    <a:pt x="6021197" y="587248"/>
                  </a:lnTo>
                  <a:lnTo>
                    <a:pt x="6021197" y="568071"/>
                  </a:lnTo>
                  <a:lnTo>
                    <a:pt x="6013450" y="560197"/>
                  </a:lnTo>
                  <a:close/>
                </a:path>
                <a:path w="6172200" h="1781175">
                  <a:moveTo>
                    <a:pt x="3371469" y="560197"/>
                  </a:moveTo>
                  <a:lnTo>
                    <a:pt x="3352292" y="560197"/>
                  </a:lnTo>
                  <a:lnTo>
                    <a:pt x="3344545" y="568071"/>
                  </a:lnTo>
                  <a:lnTo>
                    <a:pt x="3344545" y="587248"/>
                  </a:lnTo>
                  <a:lnTo>
                    <a:pt x="3352292" y="594995"/>
                  </a:lnTo>
                  <a:lnTo>
                    <a:pt x="3371469" y="594995"/>
                  </a:lnTo>
                  <a:lnTo>
                    <a:pt x="3379343" y="587248"/>
                  </a:lnTo>
                  <a:lnTo>
                    <a:pt x="3379343" y="568071"/>
                  </a:lnTo>
                  <a:lnTo>
                    <a:pt x="3371469" y="560197"/>
                  </a:lnTo>
                  <a:close/>
                </a:path>
                <a:path w="6172200" h="1781175">
                  <a:moveTo>
                    <a:pt x="2796666" y="560197"/>
                  </a:moveTo>
                  <a:lnTo>
                    <a:pt x="2777490" y="560197"/>
                  </a:lnTo>
                  <a:lnTo>
                    <a:pt x="2769616" y="568071"/>
                  </a:lnTo>
                  <a:lnTo>
                    <a:pt x="2769616" y="587248"/>
                  </a:lnTo>
                  <a:lnTo>
                    <a:pt x="2777490" y="594995"/>
                  </a:lnTo>
                  <a:lnTo>
                    <a:pt x="2796666" y="594995"/>
                  </a:lnTo>
                  <a:lnTo>
                    <a:pt x="2804541" y="587248"/>
                  </a:lnTo>
                  <a:lnTo>
                    <a:pt x="2804541" y="568071"/>
                  </a:lnTo>
                  <a:lnTo>
                    <a:pt x="2796666" y="560197"/>
                  </a:lnTo>
                  <a:close/>
                </a:path>
                <a:path w="6172200" h="1781175">
                  <a:moveTo>
                    <a:pt x="4346956" y="554482"/>
                  </a:moveTo>
                  <a:lnTo>
                    <a:pt x="4327779" y="554482"/>
                  </a:lnTo>
                  <a:lnTo>
                    <a:pt x="4319905" y="562228"/>
                  </a:lnTo>
                  <a:lnTo>
                    <a:pt x="4319905" y="581405"/>
                  </a:lnTo>
                  <a:lnTo>
                    <a:pt x="4327779" y="589152"/>
                  </a:lnTo>
                  <a:lnTo>
                    <a:pt x="4346956" y="589152"/>
                  </a:lnTo>
                  <a:lnTo>
                    <a:pt x="4354830" y="581405"/>
                  </a:lnTo>
                  <a:lnTo>
                    <a:pt x="4354830" y="562228"/>
                  </a:lnTo>
                  <a:lnTo>
                    <a:pt x="4346956" y="554482"/>
                  </a:lnTo>
                  <a:close/>
                </a:path>
                <a:path w="6172200" h="1781175">
                  <a:moveTo>
                    <a:pt x="4178554" y="554482"/>
                  </a:moveTo>
                  <a:lnTo>
                    <a:pt x="4159377" y="554482"/>
                  </a:lnTo>
                  <a:lnTo>
                    <a:pt x="4151629" y="562228"/>
                  </a:lnTo>
                  <a:lnTo>
                    <a:pt x="4151629" y="581405"/>
                  </a:lnTo>
                  <a:lnTo>
                    <a:pt x="4159377" y="589152"/>
                  </a:lnTo>
                  <a:lnTo>
                    <a:pt x="4178554" y="589152"/>
                  </a:lnTo>
                  <a:lnTo>
                    <a:pt x="4186428" y="581405"/>
                  </a:lnTo>
                  <a:lnTo>
                    <a:pt x="4186428" y="562228"/>
                  </a:lnTo>
                  <a:lnTo>
                    <a:pt x="4178554" y="554482"/>
                  </a:lnTo>
                  <a:close/>
                </a:path>
                <a:path w="6172200" h="1781175">
                  <a:moveTo>
                    <a:pt x="1345057" y="548639"/>
                  </a:moveTo>
                  <a:lnTo>
                    <a:pt x="1325879" y="548639"/>
                  </a:lnTo>
                  <a:lnTo>
                    <a:pt x="1318005" y="556387"/>
                  </a:lnTo>
                  <a:lnTo>
                    <a:pt x="1318005" y="575563"/>
                  </a:lnTo>
                  <a:lnTo>
                    <a:pt x="1325879" y="583438"/>
                  </a:lnTo>
                  <a:lnTo>
                    <a:pt x="1345057" y="583438"/>
                  </a:lnTo>
                  <a:lnTo>
                    <a:pt x="1352930" y="575563"/>
                  </a:lnTo>
                  <a:lnTo>
                    <a:pt x="1352930" y="556387"/>
                  </a:lnTo>
                  <a:lnTo>
                    <a:pt x="1345057" y="548639"/>
                  </a:lnTo>
                  <a:close/>
                </a:path>
                <a:path w="6172200" h="1781175">
                  <a:moveTo>
                    <a:pt x="131572" y="542925"/>
                  </a:moveTo>
                  <a:lnTo>
                    <a:pt x="112267" y="542925"/>
                  </a:lnTo>
                  <a:lnTo>
                    <a:pt x="104521" y="550672"/>
                  </a:lnTo>
                  <a:lnTo>
                    <a:pt x="104521" y="569849"/>
                  </a:lnTo>
                  <a:lnTo>
                    <a:pt x="112267" y="577596"/>
                  </a:lnTo>
                  <a:lnTo>
                    <a:pt x="131572" y="577596"/>
                  </a:lnTo>
                  <a:lnTo>
                    <a:pt x="139319" y="569849"/>
                  </a:lnTo>
                  <a:lnTo>
                    <a:pt x="139319" y="550672"/>
                  </a:lnTo>
                  <a:lnTo>
                    <a:pt x="131572" y="542925"/>
                  </a:lnTo>
                  <a:close/>
                </a:path>
                <a:path w="6172200" h="1781175">
                  <a:moveTo>
                    <a:pt x="2506345" y="537083"/>
                  </a:moveTo>
                  <a:lnTo>
                    <a:pt x="2487167" y="537083"/>
                  </a:lnTo>
                  <a:lnTo>
                    <a:pt x="2479294" y="544829"/>
                  </a:lnTo>
                  <a:lnTo>
                    <a:pt x="2479294" y="564007"/>
                  </a:lnTo>
                  <a:lnTo>
                    <a:pt x="2487167" y="571753"/>
                  </a:lnTo>
                  <a:lnTo>
                    <a:pt x="2506345" y="571753"/>
                  </a:lnTo>
                  <a:lnTo>
                    <a:pt x="2514219" y="564007"/>
                  </a:lnTo>
                  <a:lnTo>
                    <a:pt x="2514219" y="544829"/>
                  </a:lnTo>
                  <a:lnTo>
                    <a:pt x="2506345" y="537083"/>
                  </a:lnTo>
                  <a:close/>
                </a:path>
                <a:path w="6172200" h="1781175">
                  <a:moveTo>
                    <a:pt x="247650" y="537083"/>
                  </a:moveTo>
                  <a:lnTo>
                    <a:pt x="228473" y="537083"/>
                  </a:lnTo>
                  <a:lnTo>
                    <a:pt x="220599" y="544829"/>
                  </a:lnTo>
                  <a:lnTo>
                    <a:pt x="220599" y="564007"/>
                  </a:lnTo>
                  <a:lnTo>
                    <a:pt x="228473" y="571753"/>
                  </a:lnTo>
                  <a:lnTo>
                    <a:pt x="247650" y="571753"/>
                  </a:lnTo>
                  <a:lnTo>
                    <a:pt x="255524" y="564007"/>
                  </a:lnTo>
                  <a:lnTo>
                    <a:pt x="255524" y="544829"/>
                  </a:lnTo>
                  <a:lnTo>
                    <a:pt x="247650" y="537083"/>
                  </a:lnTo>
                  <a:close/>
                </a:path>
                <a:path w="6172200" h="1781175">
                  <a:moveTo>
                    <a:pt x="1687702" y="531367"/>
                  </a:moveTo>
                  <a:lnTo>
                    <a:pt x="1668399" y="531367"/>
                  </a:lnTo>
                  <a:lnTo>
                    <a:pt x="1660652" y="539114"/>
                  </a:lnTo>
                  <a:lnTo>
                    <a:pt x="1660652" y="558291"/>
                  </a:lnTo>
                  <a:lnTo>
                    <a:pt x="1668399" y="566038"/>
                  </a:lnTo>
                  <a:lnTo>
                    <a:pt x="1687702" y="566038"/>
                  </a:lnTo>
                  <a:lnTo>
                    <a:pt x="1695450" y="558291"/>
                  </a:lnTo>
                  <a:lnTo>
                    <a:pt x="1695450" y="539114"/>
                  </a:lnTo>
                  <a:lnTo>
                    <a:pt x="1687702" y="531367"/>
                  </a:lnTo>
                  <a:close/>
                </a:path>
                <a:path w="6172200" h="1781175">
                  <a:moveTo>
                    <a:pt x="3615435" y="525526"/>
                  </a:moveTo>
                  <a:lnTo>
                    <a:pt x="3596131" y="525526"/>
                  </a:lnTo>
                  <a:lnTo>
                    <a:pt x="3588384" y="533273"/>
                  </a:lnTo>
                  <a:lnTo>
                    <a:pt x="3588384" y="552450"/>
                  </a:lnTo>
                  <a:lnTo>
                    <a:pt x="3596131" y="560197"/>
                  </a:lnTo>
                  <a:lnTo>
                    <a:pt x="3615435" y="560197"/>
                  </a:lnTo>
                  <a:lnTo>
                    <a:pt x="3623182" y="552450"/>
                  </a:lnTo>
                  <a:lnTo>
                    <a:pt x="3623182" y="533273"/>
                  </a:lnTo>
                  <a:lnTo>
                    <a:pt x="3615435" y="525526"/>
                  </a:lnTo>
                  <a:close/>
                </a:path>
                <a:path w="6172200" h="1781175">
                  <a:moveTo>
                    <a:pt x="2680589" y="525526"/>
                  </a:moveTo>
                  <a:lnTo>
                    <a:pt x="2661285" y="525526"/>
                  </a:lnTo>
                  <a:lnTo>
                    <a:pt x="2653538" y="533273"/>
                  </a:lnTo>
                  <a:lnTo>
                    <a:pt x="2653538" y="552450"/>
                  </a:lnTo>
                  <a:lnTo>
                    <a:pt x="2661285" y="560197"/>
                  </a:lnTo>
                  <a:lnTo>
                    <a:pt x="2680589" y="560197"/>
                  </a:lnTo>
                  <a:lnTo>
                    <a:pt x="2688336" y="552450"/>
                  </a:lnTo>
                  <a:lnTo>
                    <a:pt x="2688336" y="533273"/>
                  </a:lnTo>
                  <a:lnTo>
                    <a:pt x="2680589" y="525526"/>
                  </a:lnTo>
                  <a:close/>
                </a:path>
                <a:path w="6172200" h="1781175">
                  <a:moveTo>
                    <a:pt x="712215" y="525526"/>
                  </a:moveTo>
                  <a:lnTo>
                    <a:pt x="692912" y="525526"/>
                  </a:lnTo>
                  <a:lnTo>
                    <a:pt x="685164" y="533273"/>
                  </a:lnTo>
                  <a:lnTo>
                    <a:pt x="685164" y="552450"/>
                  </a:lnTo>
                  <a:lnTo>
                    <a:pt x="692912" y="560197"/>
                  </a:lnTo>
                  <a:lnTo>
                    <a:pt x="712215" y="560197"/>
                  </a:lnTo>
                  <a:lnTo>
                    <a:pt x="719963" y="552450"/>
                  </a:lnTo>
                  <a:lnTo>
                    <a:pt x="719963" y="533273"/>
                  </a:lnTo>
                  <a:lnTo>
                    <a:pt x="712215" y="525526"/>
                  </a:lnTo>
                  <a:close/>
                </a:path>
                <a:path w="6172200" h="1781175">
                  <a:moveTo>
                    <a:pt x="3040506" y="519684"/>
                  </a:moveTo>
                  <a:lnTo>
                    <a:pt x="3021329" y="519684"/>
                  </a:lnTo>
                  <a:lnTo>
                    <a:pt x="3013455" y="527558"/>
                  </a:lnTo>
                  <a:lnTo>
                    <a:pt x="3013455" y="546735"/>
                  </a:lnTo>
                  <a:lnTo>
                    <a:pt x="3021329" y="554482"/>
                  </a:lnTo>
                  <a:lnTo>
                    <a:pt x="3040506" y="554482"/>
                  </a:lnTo>
                  <a:lnTo>
                    <a:pt x="3048380" y="546735"/>
                  </a:lnTo>
                  <a:lnTo>
                    <a:pt x="3048380" y="527558"/>
                  </a:lnTo>
                  <a:lnTo>
                    <a:pt x="3040506" y="519684"/>
                  </a:lnTo>
                  <a:close/>
                </a:path>
                <a:path w="6172200" h="1781175">
                  <a:moveTo>
                    <a:pt x="2912872" y="519684"/>
                  </a:moveTo>
                  <a:lnTo>
                    <a:pt x="2893567" y="519684"/>
                  </a:lnTo>
                  <a:lnTo>
                    <a:pt x="2885821" y="527558"/>
                  </a:lnTo>
                  <a:lnTo>
                    <a:pt x="2885821" y="546735"/>
                  </a:lnTo>
                  <a:lnTo>
                    <a:pt x="2893567" y="554482"/>
                  </a:lnTo>
                  <a:lnTo>
                    <a:pt x="2912872" y="554482"/>
                  </a:lnTo>
                  <a:lnTo>
                    <a:pt x="2920619" y="546735"/>
                  </a:lnTo>
                  <a:lnTo>
                    <a:pt x="2920619" y="527558"/>
                  </a:lnTo>
                  <a:lnTo>
                    <a:pt x="2912872" y="519684"/>
                  </a:lnTo>
                  <a:close/>
                </a:path>
                <a:path w="6172200" h="1781175">
                  <a:moveTo>
                    <a:pt x="813562" y="519684"/>
                  </a:moveTo>
                  <a:lnTo>
                    <a:pt x="800735" y="519684"/>
                  </a:lnTo>
                  <a:lnTo>
                    <a:pt x="795527" y="524890"/>
                  </a:lnTo>
                  <a:lnTo>
                    <a:pt x="795527" y="537717"/>
                  </a:lnTo>
                  <a:lnTo>
                    <a:pt x="800735" y="542925"/>
                  </a:lnTo>
                  <a:lnTo>
                    <a:pt x="813562" y="542925"/>
                  </a:lnTo>
                  <a:lnTo>
                    <a:pt x="818641" y="537717"/>
                  </a:lnTo>
                  <a:lnTo>
                    <a:pt x="818641" y="524890"/>
                  </a:lnTo>
                  <a:lnTo>
                    <a:pt x="813562" y="519684"/>
                  </a:lnTo>
                  <a:close/>
                </a:path>
                <a:path w="6172200" h="1781175">
                  <a:moveTo>
                    <a:pt x="601852" y="519684"/>
                  </a:moveTo>
                  <a:lnTo>
                    <a:pt x="582676" y="519684"/>
                  </a:lnTo>
                  <a:lnTo>
                    <a:pt x="574801" y="527558"/>
                  </a:lnTo>
                  <a:lnTo>
                    <a:pt x="574801" y="546735"/>
                  </a:lnTo>
                  <a:lnTo>
                    <a:pt x="582676" y="554482"/>
                  </a:lnTo>
                  <a:lnTo>
                    <a:pt x="601852" y="554482"/>
                  </a:lnTo>
                  <a:lnTo>
                    <a:pt x="609726" y="546735"/>
                  </a:lnTo>
                  <a:lnTo>
                    <a:pt x="609726" y="527558"/>
                  </a:lnTo>
                  <a:lnTo>
                    <a:pt x="601852" y="519684"/>
                  </a:lnTo>
                  <a:close/>
                </a:path>
                <a:path w="6172200" h="1781175">
                  <a:moveTo>
                    <a:pt x="5821807" y="513969"/>
                  </a:moveTo>
                  <a:lnTo>
                    <a:pt x="5802630" y="513969"/>
                  </a:lnTo>
                  <a:lnTo>
                    <a:pt x="5794756" y="521715"/>
                  </a:lnTo>
                  <a:lnTo>
                    <a:pt x="5794756" y="540892"/>
                  </a:lnTo>
                  <a:lnTo>
                    <a:pt x="5802630" y="548639"/>
                  </a:lnTo>
                  <a:lnTo>
                    <a:pt x="5821807" y="548639"/>
                  </a:lnTo>
                  <a:lnTo>
                    <a:pt x="5829681" y="540892"/>
                  </a:lnTo>
                  <a:lnTo>
                    <a:pt x="5829681" y="521715"/>
                  </a:lnTo>
                  <a:lnTo>
                    <a:pt x="5821807" y="513969"/>
                  </a:lnTo>
                  <a:close/>
                </a:path>
                <a:path w="6172200" h="1781175">
                  <a:moveTo>
                    <a:pt x="5543169" y="513969"/>
                  </a:moveTo>
                  <a:lnTo>
                    <a:pt x="5523865" y="513969"/>
                  </a:lnTo>
                  <a:lnTo>
                    <a:pt x="5516118" y="521715"/>
                  </a:lnTo>
                  <a:lnTo>
                    <a:pt x="5516118" y="540892"/>
                  </a:lnTo>
                  <a:lnTo>
                    <a:pt x="5523865" y="548639"/>
                  </a:lnTo>
                  <a:lnTo>
                    <a:pt x="5543169" y="548639"/>
                  </a:lnTo>
                  <a:lnTo>
                    <a:pt x="5550916" y="540892"/>
                  </a:lnTo>
                  <a:lnTo>
                    <a:pt x="5550916" y="521715"/>
                  </a:lnTo>
                  <a:lnTo>
                    <a:pt x="5543169" y="513969"/>
                  </a:lnTo>
                  <a:close/>
                </a:path>
                <a:path w="6172200" h="1781175">
                  <a:moveTo>
                    <a:pt x="3888231" y="513969"/>
                  </a:moveTo>
                  <a:lnTo>
                    <a:pt x="3869054" y="513969"/>
                  </a:lnTo>
                  <a:lnTo>
                    <a:pt x="3861307" y="521715"/>
                  </a:lnTo>
                  <a:lnTo>
                    <a:pt x="3861307" y="540892"/>
                  </a:lnTo>
                  <a:lnTo>
                    <a:pt x="3869054" y="548639"/>
                  </a:lnTo>
                  <a:lnTo>
                    <a:pt x="3888231" y="548639"/>
                  </a:lnTo>
                  <a:lnTo>
                    <a:pt x="3896105" y="540892"/>
                  </a:lnTo>
                  <a:lnTo>
                    <a:pt x="3896105" y="521715"/>
                  </a:lnTo>
                  <a:lnTo>
                    <a:pt x="3888231" y="513969"/>
                  </a:lnTo>
                  <a:close/>
                </a:path>
                <a:path w="6172200" h="1781175">
                  <a:moveTo>
                    <a:pt x="2157984" y="513969"/>
                  </a:moveTo>
                  <a:lnTo>
                    <a:pt x="2138807" y="513969"/>
                  </a:lnTo>
                  <a:lnTo>
                    <a:pt x="2130933" y="521715"/>
                  </a:lnTo>
                  <a:lnTo>
                    <a:pt x="2130933" y="540892"/>
                  </a:lnTo>
                  <a:lnTo>
                    <a:pt x="2138807" y="548639"/>
                  </a:lnTo>
                  <a:lnTo>
                    <a:pt x="2157984" y="548639"/>
                  </a:lnTo>
                  <a:lnTo>
                    <a:pt x="2165730" y="540892"/>
                  </a:lnTo>
                  <a:lnTo>
                    <a:pt x="2165730" y="521715"/>
                  </a:lnTo>
                  <a:lnTo>
                    <a:pt x="2157984" y="513969"/>
                  </a:lnTo>
                  <a:close/>
                </a:path>
                <a:path w="6172200" h="1781175">
                  <a:moveTo>
                    <a:pt x="1217295" y="513969"/>
                  </a:moveTo>
                  <a:lnTo>
                    <a:pt x="1198117" y="513969"/>
                  </a:lnTo>
                  <a:lnTo>
                    <a:pt x="1190371" y="521715"/>
                  </a:lnTo>
                  <a:lnTo>
                    <a:pt x="1190371" y="540892"/>
                  </a:lnTo>
                  <a:lnTo>
                    <a:pt x="1198117" y="548639"/>
                  </a:lnTo>
                  <a:lnTo>
                    <a:pt x="1217295" y="548639"/>
                  </a:lnTo>
                  <a:lnTo>
                    <a:pt x="1225169" y="540892"/>
                  </a:lnTo>
                  <a:lnTo>
                    <a:pt x="1225169" y="521715"/>
                  </a:lnTo>
                  <a:lnTo>
                    <a:pt x="1217295" y="513969"/>
                  </a:lnTo>
                  <a:close/>
                </a:path>
                <a:path w="6172200" h="1781175">
                  <a:moveTo>
                    <a:pt x="2337942" y="508126"/>
                  </a:moveTo>
                  <a:lnTo>
                    <a:pt x="2318766" y="508126"/>
                  </a:lnTo>
                  <a:lnTo>
                    <a:pt x="2310891" y="515874"/>
                  </a:lnTo>
                  <a:lnTo>
                    <a:pt x="2310891" y="535051"/>
                  </a:lnTo>
                  <a:lnTo>
                    <a:pt x="2318766" y="542925"/>
                  </a:lnTo>
                  <a:lnTo>
                    <a:pt x="2337942" y="542925"/>
                  </a:lnTo>
                  <a:lnTo>
                    <a:pt x="2345816" y="535051"/>
                  </a:lnTo>
                  <a:lnTo>
                    <a:pt x="2345816" y="515874"/>
                  </a:lnTo>
                  <a:lnTo>
                    <a:pt x="2337942" y="508126"/>
                  </a:lnTo>
                  <a:close/>
                </a:path>
                <a:path w="6172200" h="1781175">
                  <a:moveTo>
                    <a:pt x="5351526" y="502412"/>
                  </a:moveTo>
                  <a:lnTo>
                    <a:pt x="5332222" y="502412"/>
                  </a:lnTo>
                  <a:lnTo>
                    <a:pt x="5324475" y="510159"/>
                  </a:lnTo>
                  <a:lnTo>
                    <a:pt x="5324475" y="529336"/>
                  </a:lnTo>
                  <a:lnTo>
                    <a:pt x="5332222" y="537083"/>
                  </a:lnTo>
                  <a:lnTo>
                    <a:pt x="5351526" y="537083"/>
                  </a:lnTo>
                  <a:lnTo>
                    <a:pt x="5359273" y="529336"/>
                  </a:lnTo>
                  <a:lnTo>
                    <a:pt x="5359273" y="510159"/>
                  </a:lnTo>
                  <a:lnTo>
                    <a:pt x="5351526" y="502412"/>
                  </a:lnTo>
                  <a:close/>
                </a:path>
                <a:path w="6172200" h="1781175">
                  <a:moveTo>
                    <a:pt x="4677918" y="502412"/>
                  </a:moveTo>
                  <a:lnTo>
                    <a:pt x="4658741" y="502412"/>
                  </a:lnTo>
                  <a:lnTo>
                    <a:pt x="4650867" y="510159"/>
                  </a:lnTo>
                  <a:lnTo>
                    <a:pt x="4650867" y="529336"/>
                  </a:lnTo>
                  <a:lnTo>
                    <a:pt x="4658741" y="537083"/>
                  </a:lnTo>
                  <a:lnTo>
                    <a:pt x="4677918" y="537083"/>
                  </a:lnTo>
                  <a:lnTo>
                    <a:pt x="4685792" y="529336"/>
                  </a:lnTo>
                  <a:lnTo>
                    <a:pt x="4685792" y="510159"/>
                  </a:lnTo>
                  <a:lnTo>
                    <a:pt x="4677918" y="502412"/>
                  </a:lnTo>
                  <a:close/>
                </a:path>
                <a:path w="6172200" h="1781175">
                  <a:moveTo>
                    <a:pt x="1472819" y="502412"/>
                  </a:moveTo>
                  <a:lnTo>
                    <a:pt x="1453641" y="502412"/>
                  </a:lnTo>
                  <a:lnTo>
                    <a:pt x="1445767" y="510159"/>
                  </a:lnTo>
                  <a:lnTo>
                    <a:pt x="1445767" y="529336"/>
                  </a:lnTo>
                  <a:lnTo>
                    <a:pt x="1453641" y="537083"/>
                  </a:lnTo>
                  <a:lnTo>
                    <a:pt x="1472819" y="537083"/>
                  </a:lnTo>
                  <a:lnTo>
                    <a:pt x="1480692" y="529336"/>
                  </a:lnTo>
                  <a:lnTo>
                    <a:pt x="1480692" y="510159"/>
                  </a:lnTo>
                  <a:lnTo>
                    <a:pt x="1472819" y="502412"/>
                  </a:lnTo>
                  <a:close/>
                </a:path>
                <a:path w="6172200" h="1781175">
                  <a:moveTo>
                    <a:pt x="6129528" y="496570"/>
                  </a:moveTo>
                  <a:lnTo>
                    <a:pt x="6110351" y="496570"/>
                  </a:lnTo>
                  <a:lnTo>
                    <a:pt x="6102477" y="504316"/>
                  </a:lnTo>
                  <a:lnTo>
                    <a:pt x="6102477" y="523494"/>
                  </a:lnTo>
                  <a:lnTo>
                    <a:pt x="6110351" y="531367"/>
                  </a:lnTo>
                  <a:lnTo>
                    <a:pt x="6129528" y="531367"/>
                  </a:lnTo>
                  <a:lnTo>
                    <a:pt x="6137402" y="523494"/>
                  </a:lnTo>
                  <a:lnTo>
                    <a:pt x="6137402" y="504316"/>
                  </a:lnTo>
                  <a:lnTo>
                    <a:pt x="6129528" y="496570"/>
                  </a:lnTo>
                  <a:close/>
                </a:path>
                <a:path w="6172200" h="1781175">
                  <a:moveTo>
                    <a:pt x="5705729" y="490854"/>
                  </a:moveTo>
                  <a:lnTo>
                    <a:pt x="5686425" y="490854"/>
                  </a:lnTo>
                  <a:lnTo>
                    <a:pt x="5678678" y="498601"/>
                  </a:lnTo>
                  <a:lnTo>
                    <a:pt x="5678678" y="517778"/>
                  </a:lnTo>
                  <a:lnTo>
                    <a:pt x="5686425" y="525526"/>
                  </a:lnTo>
                  <a:lnTo>
                    <a:pt x="5705729" y="525526"/>
                  </a:lnTo>
                  <a:lnTo>
                    <a:pt x="5713476" y="517778"/>
                  </a:lnTo>
                  <a:lnTo>
                    <a:pt x="5713476" y="498601"/>
                  </a:lnTo>
                  <a:lnTo>
                    <a:pt x="5705729" y="490854"/>
                  </a:lnTo>
                  <a:close/>
                </a:path>
                <a:path w="6172200" h="1781175">
                  <a:moveTo>
                    <a:pt x="3145028" y="490854"/>
                  </a:moveTo>
                  <a:lnTo>
                    <a:pt x="3125851" y="490854"/>
                  </a:lnTo>
                  <a:lnTo>
                    <a:pt x="3117977" y="498601"/>
                  </a:lnTo>
                  <a:lnTo>
                    <a:pt x="3117977" y="517778"/>
                  </a:lnTo>
                  <a:lnTo>
                    <a:pt x="3125851" y="525526"/>
                  </a:lnTo>
                  <a:lnTo>
                    <a:pt x="3145028" y="525526"/>
                  </a:lnTo>
                  <a:lnTo>
                    <a:pt x="3152902" y="517778"/>
                  </a:lnTo>
                  <a:lnTo>
                    <a:pt x="3152902" y="498601"/>
                  </a:lnTo>
                  <a:lnTo>
                    <a:pt x="3145028" y="490854"/>
                  </a:lnTo>
                  <a:close/>
                </a:path>
                <a:path w="6172200" h="1781175">
                  <a:moveTo>
                    <a:pt x="1925701" y="490854"/>
                  </a:moveTo>
                  <a:lnTo>
                    <a:pt x="1906524" y="490854"/>
                  </a:lnTo>
                  <a:lnTo>
                    <a:pt x="1898650" y="498601"/>
                  </a:lnTo>
                  <a:lnTo>
                    <a:pt x="1898650" y="517778"/>
                  </a:lnTo>
                  <a:lnTo>
                    <a:pt x="1906524" y="525526"/>
                  </a:lnTo>
                  <a:lnTo>
                    <a:pt x="1925701" y="525526"/>
                  </a:lnTo>
                  <a:lnTo>
                    <a:pt x="1933575" y="517778"/>
                  </a:lnTo>
                  <a:lnTo>
                    <a:pt x="1933575" y="498601"/>
                  </a:lnTo>
                  <a:lnTo>
                    <a:pt x="1925701" y="490854"/>
                  </a:lnTo>
                  <a:close/>
                </a:path>
                <a:path w="6172200" h="1781175">
                  <a:moveTo>
                    <a:pt x="4881245" y="485013"/>
                  </a:moveTo>
                  <a:lnTo>
                    <a:pt x="4861941" y="485013"/>
                  </a:lnTo>
                  <a:lnTo>
                    <a:pt x="4854194" y="492760"/>
                  </a:lnTo>
                  <a:lnTo>
                    <a:pt x="4854194" y="511937"/>
                  </a:lnTo>
                  <a:lnTo>
                    <a:pt x="4861941" y="519684"/>
                  </a:lnTo>
                  <a:lnTo>
                    <a:pt x="4881245" y="519684"/>
                  </a:lnTo>
                  <a:lnTo>
                    <a:pt x="4888992" y="511937"/>
                  </a:lnTo>
                  <a:lnTo>
                    <a:pt x="4888992" y="492760"/>
                  </a:lnTo>
                  <a:lnTo>
                    <a:pt x="4881245" y="485013"/>
                  </a:lnTo>
                  <a:close/>
                </a:path>
                <a:path w="6172200" h="1781175">
                  <a:moveTo>
                    <a:pt x="4770882" y="485013"/>
                  </a:moveTo>
                  <a:lnTo>
                    <a:pt x="4751578" y="485013"/>
                  </a:lnTo>
                  <a:lnTo>
                    <a:pt x="4743831" y="492760"/>
                  </a:lnTo>
                  <a:lnTo>
                    <a:pt x="4743831" y="511937"/>
                  </a:lnTo>
                  <a:lnTo>
                    <a:pt x="4751578" y="519684"/>
                  </a:lnTo>
                  <a:lnTo>
                    <a:pt x="4770882" y="519684"/>
                  </a:lnTo>
                  <a:lnTo>
                    <a:pt x="4778629" y="511937"/>
                  </a:lnTo>
                  <a:lnTo>
                    <a:pt x="4778629" y="492760"/>
                  </a:lnTo>
                  <a:lnTo>
                    <a:pt x="4770882" y="485013"/>
                  </a:lnTo>
                  <a:close/>
                </a:path>
                <a:path w="6172200" h="1781175">
                  <a:moveTo>
                    <a:pt x="5247005" y="479171"/>
                  </a:moveTo>
                  <a:lnTo>
                    <a:pt x="5227701" y="479171"/>
                  </a:lnTo>
                  <a:lnTo>
                    <a:pt x="5219954" y="487045"/>
                  </a:lnTo>
                  <a:lnTo>
                    <a:pt x="5219954" y="506222"/>
                  </a:lnTo>
                  <a:lnTo>
                    <a:pt x="5227701" y="513969"/>
                  </a:lnTo>
                  <a:lnTo>
                    <a:pt x="5247005" y="513969"/>
                  </a:lnTo>
                  <a:lnTo>
                    <a:pt x="5254752" y="506222"/>
                  </a:lnTo>
                  <a:lnTo>
                    <a:pt x="5254752" y="487045"/>
                  </a:lnTo>
                  <a:lnTo>
                    <a:pt x="5247005" y="479171"/>
                  </a:lnTo>
                  <a:close/>
                </a:path>
                <a:path w="6172200" h="1781175">
                  <a:moveTo>
                    <a:pt x="3499230" y="479171"/>
                  </a:moveTo>
                  <a:lnTo>
                    <a:pt x="3480054" y="479171"/>
                  </a:lnTo>
                  <a:lnTo>
                    <a:pt x="3472179" y="487045"/>
                  </a:lnTo>
                  <a:lnTo>
                    <a:pt x="3472179" y="506222"/>
                  </a:lnTo>
                  <a:lnTo>
                    <a:pt x="3480054" y="513969"/>
                  </a:lnTo>
                  <a:lnTo>
                    <a:pt x="3499230" y="513969"/>
                  </a:lnTo>
                  <a:lnTo>
                    <a:pt x="3507104" y="506222"/>
                  </a:lnTo>
                  <a:lnTo>
                    <a:pt x="3507104" y="487045"/>
                  </a:lnTo>
                  <a:lnTo>
                    <a:pt x="3499230" y="479171"/>
                  </a:lnTo>
                  <a:close/>
                </a:path>
                <a:path w="6172200" h="1781175">
                  <a:moveTo>
                    <a:pt x="944499" y="479171"/>
                  </a:moveTo>
                  <a:lnTo>
                    <a:pt x="925195" y="479171"/>
                  </a:lnTo>
                  <a:lnTo>
                    <a:pt x="917448" y="487045"/>
                  </a:lnTo>
                  <a:lnTo>
                    <a:pt x="917448" y="506222"/>
                  </a:lnTo>
                  <a:lnTo>
                    <a:pt x="925195" y="513969"/>
                  </a:lnTo>
                  <a:lnTo>
                    <a:pt x="944499" y="513969"/>
                  </a:lnTo>
                  <a:lnTo>
                    <a:pt x="952246" y="506222"/>
                  </a:lnTo>
                  <a:lnTo>
                    <a:pt x="952246" y="487045"/>
                  </a:lnTo>
                  <a:lnTo>
                    <a:pt x="944499" y="479171"/>
                  </a:lnTo>
                  <a:close/>
                </a:path>
                <a:path w="6172200" h="1781175">
                  <a:moveTo>
                    <a:pt x="445135" y="479171"/>
                  </a:moveTo>
                  <a:lnTo>
                    <a:pt x="425830" y="479171"/>
                  </a:lnTo>
                  <a:lnTo>
                    <a:pt x="418084" y="487045"/>
                  </a:lnTo>
                  <a:lnTo>
                    <a:pt x="418084" y="506222"/>
                  </a:lnTo>
                  <a:lnTo>
                    <a:pt x="425830" y="513969"/>
                  </a:lnTo>
                  <a:lnTo>
                    <a:pt x="445135" y="513969"/>
                  </a:lnTo>
                  <a:lnTo>
                    <a:pt x="452882" y="506222"/>
                  </a:lnTo>
                  <a:lnTo>
                    <a:pt x="452882" y="487045"/>
                  </a:lnTo>
                  <a:lnTo>
                    <a:pt x="445135" y="479171"/>
                  </a:lnTo>
                  <a:close/>
                </a:path>
                <a:path w="6172200" h="1781175">
                  <a:moveTo>
                    <a:pt x="4486402" y="467613"/>
                  </a:moveTo>
                  <a:lnTo>
                    <a:pt x="4467098" y="467613"/>
                  </a:lnTo>
                  <a:lnTo>
                    <a:pt x="4459351" y="475488"/>
                  </a:lnTo>
                  <a:lnTo>
                    <a:pt x="4459351" y="494664"/>
                  </a:lnTo>
                  <a:lnTo>
                    <a:pt x="4467098" y="502412"/>
                  </a:lnTo>
                  <a:lnTo>
                    <a:pt x="4486402" y="502412"/>
                  </a:lnTo>
                  <a:lnTo>
                    <a:pt x="4494149" y="494664"/>
                  </a:lnTo>
                  <a:lnTo>
                    <a:pt x="4494149" y="475488"/>
                  </a:lnTo>
                  <a:lnTo>
                    <a:pt x="4486402" y="467613"/>
                  </a:lnTo>
                  <a:close/>
                </a:path>
                <a:path w="6172200" h="1781175">
                  <a:moveTo>
                    <a:pt x="4242434" y="467613"/>
                  </a:moveTo>
                  <a:lnTo>
                    <a:pt x="4223258" y="467613"/>
                  </a:lnTo>
                  <a:lnTo>
                    <a:pt x="4215383" y="475488"/>
                  </a:lnTo>
                  <a:lnTo>
                    <a:pt x="4215383" y="494664"/>
                  </a:lnTo>
                  <a:lnTo>
                    <a:pt x="4223258" y="502412"/>
                  </a:lnTo>
                  <a:lnTo>
                    <a:pt x="4242434" y="502412"/>
                  </a:lnTo>
                  <a:lnTo>
                    <a:pt x="4250308" y="494664"/>
                  </a:lnTo>
                  <a:lnTo>
                    <a:pt x="4250308" y="475488"/>
                  </a:lnTo>
                  <a:lnTo>
                    <a:pt x="4242434" y="467613"/>
                  </a:lnTo>
                  <a:close/>
                </a:path>
                <a:path w="6172200" h="1781175">
                  <a:moveTo>
                    <a:pt x="4997323" y="461899"/>
                  </a:moveTo>
                  <a:lnTo>
                    <a:pt x="4978019" y="461899"/>
                  </a:lnTo>
                  <a:lnTo>
                    <a:pt x="4970272" y="469646"/>
                  </a:lnTo>
                  <a:lnTo>
                    <a:pt x="4970272" y="488823"/>
                  </a:lnTo>
                  <a:lnTo>
                    <a:pt x="4978019" y="496570"/>
                  </a:lnTo>
                  <a:lnTo>
                    <a:pt x="4997323" y="496570"/>
                  </a:lnTo>
                  <a:lnTo>
                    <a:pt x="5005070" y="488823"/>
                  </a:lnTo>
                  <a:lnTo>
                    <a:pt x="5005070" y="469646"/>
                  </a:lnTo>
                  <a:lnTo>
                    <a:pt x="4997323" y="461899"/>
                  </a:lnTo>
                  <a:close/>
                </a:path>
                <a:path w="6172200" h="1781175">
                  <a:moveTo>
                    <a:pt x="4108957" y="461899"/>
                  </a:moveTo>
                  <a:lnTo>
                    <a:pt x="4089654" y="461899"/>
                  </a:lnTo>
                  <a:lnTo>
                    <a:pt x="4081906" y="469646"/>
                  </a:lnTo>
                  <a:lnTo>
                    <a:pt x="4081906" y="488823"/>
                  </a:lnTo>
                  <a:lnTo>
                    <a:pt x="4089654" y="496570"/>
                  </a:lnTo>
                  <a:lnTo>
                    <a:pt x="4108957" y="496570"/>
                  </a:lnTo>
                  <a:lnTo>
                    <a:pt x="4116704" y="488823"/>
                  </a:lnTo>
                  <a:lnTo>
                    <a:pt x="4116704" y="469646"/>
                  </a:lnTo>
                  <a:lnTo>
                    <a:pt x="4108957" y="461899"/>
                  </a:lnTo>
                  <a:close/>
                </a:path>
                <a:path w="6172200" h="1781175">
                  <a:moveTo>
                    <a:pt x="3702430" y="461899"/>
                  </a:moveTo>
                  <a:lnTo>
                    <a:pt x="3683254" y="461899"/>
                  </a:lnTo>
                  <a:lnTo>
                    <a:pt x="3675506" y="469646"/>
                  </a:lnTo>
                  <a:lnTo>
                    <a:pt x="3675506" y="488823"/>
                  </a:lnTo>
                  <a:lnTo>
                    <a:pt x="3683254" y="496570"/>
                  </a:lnTo>
                  <a:lnTo>
                    <a:pt x="3702430" y="496570"/>
                  </a:lnTo>
                  <a:lnTo>
                    <a:pt x="3710304" y="488823"/>
                  </a:lnTo>
                  <a:lnTo>
                    <a:pt x="3710304" y="469646"/>
                  </a:lnTo>
                  <a:lnTo>
                    <a:pt x="3702430" y="461899"/>
                  </a:lnTo>
                  <a:close/>
                </a:path>
                <a:path w="6172200" h="1781175">
                  <a:moveTo>
                    <a:pt x="3261232" y="461899"/>
                  </a:moveTo>
                  <a:lnTo>
                    <a:pt x="3241929" y="461899"/>
                  </a:lnTo>
                  <a:lnTo>
                    <a:pt x="3234181" y="469646"/>
                  </a:lnTo>
                  <a:lnTo>
                    <a:pt x="3234181" y="488823"/>
                  </a:lnTo>
                  <a:lnTo>
                    <a:pt x="3241929" y="496570"/>
                  </a:lnTo>
                  <a:lnTo>
                    <a:pt x="3261232" y="496570"/>
                  </a:lnTo>
                  <a:lnTo>
                    <a:pt x="3268979" y="488823"/>
                  </a:lnTo>
                  <a:lnTo>
                    <a:pt x="3268979" y="469646"/>
                  </a:lnTo>
                  <a:lnTo>
                    <a:pt x="3261232" y="461899"/>
                  </a:lnTo>
                  <a:close/>
                </a:path>
                <a:path w="6172200" h="1781175">
                  <a:moveTo>
                    <a:pt x="1066419" y="461899"/>
                  </a:moveTo>
                  <a:lnTo>
                    <a:pt x="1047114" y="461899"/>
                  </a:lnTo>
                  <a:lnTo>
                    <a:pt x="1039367" y="469646"/>
                  </a:lnTo>
                  <a:lnTo>
                    <a:pt x="1039367" y="488823"/>
                  </a:lnTo>
                  <a:lnTo>
                    <a:pt x="1047114" y="496570"/>
                  </a:lnTo>
                  <a:lnTo>
                    <a:pt x="1066419" y="496570"/>
                  </a:lnTo>
                  <a:lnTo>
                    <a:pt x="1074165" y="488823"/>
                  </a:lnTo>
                  <a:lnTo>
                    <a:pt x="1074165" y="469646"/>
                  </a:lnTo>
                  <a:lnTo>
                    <a:pt x="1066419" y="461899"/>
                  </a:lnTo>
                  <a:close/>
                </a:path>
                <a:path w="6172200" h="1781175">
                  <a:moveTo>
                    <a:pt x="5130800" y="456057"/>
                  </a:moveTo>
                  <a:lnTo>
                    <a:pt x="5111623" y="456057"/>
                  </a:lnTo>
                  <a:lnTo>
                    <a:pt x="5103876" y="463803"/>
                  </a:lnTo>
                  <a:lnTo>
                    <a:pt x="5103876" y="482980"/>
                  </a:lnTo>
                  <a:lnTo>
                    <a:pt x="5111623" y="490854"/>
                  </a:lnTo>
                  <a:lnTo>
                    <a:pt x="5130800" y="490854"/>
                  </a:lnTo>
                  <a:lnTo>
                    <a:pt x="5138674" y="482980"/>
                  </a:lnTo>
                  <a:lnTo>
                    <a:pt x="5138674" y="463803"/>
                  </a:lnTo>
                  <a:lnTo>
                    <a:pt x="5130800" y="456057"/>
                  </a:lnTo>
                  <a:close/>
                </a:path>
                <a:path w="6172200" h="1781175">
                  <a:moveTo>
                    <a:pt x="4364355" y="456057"/>
                  </a:moveTo>
                  <a:lnTo>
                    <a:pt x="4345178" y="456057"/>
                  </a:lnTo>
                  <a:lnTo>
                    <a:pt x="4337431" y="463803"/>
                  </a:lnTo>
                  <a:lnTo>
                    <a:pt x="4337431" y="482980"/>
                  </a:lnTo>
                  <a:lnTo>
                    <a:pt x="4345178" y="490854"/>
                  </a:lnTo>
                  <a:lnTo>
                    <a:pt x="4364355" y="490854"/>
                  </a:lnTo>
                  <a:lnTo>
                    <a:pt x="4372229" y="482980"/>
                  </a:lnTo>
                  <a:lnTo>
                    <a:pt x="4372229" y="463803"/>
                  </a:lnTo>
                  <a:lnTo>
                    <a:pt x="4364355" y="456057"/>
                  </a:lnTo>
                  <a:close/>
                </a:path>
                <a:path w="6172200" h="1781175">
                  <a:moveTo>
                    <a:pt x="3987038" y="456057"/>
                  </a:moveTo>
                  <a:lnTo>
                    <a:pt x="3967733" y="456057"/>
                  </a:lnTo>
                  <a:lnTo>
                    <a:pt x="3959986" y="463803"/>
                  </a:lnTo>
                  <a:lnTo>
                    <a:pt x="3959986" y="482980"/>
                  </a:lnTo>
                  <a:lnTo>
                    <a:pt x="3967733" y="490854"/>
                  </a:lnTo>
                  <a:lnTo>
                    <a:pt x="3987038" y="490854"/>
                  </a:lnTo>
                  <a:lnTo>
                    <a:pt x="3994784" y="482980"/>
                  </a:lnTo>
                  <a:lnTo>
                    <a:pt x="3994784" y="463803"/>
                  </a:lnTo>
                  <a:lnTo>
                    <a:pt x="3987038" y="456057"/>
                  </a:lnTo>
                  <a:close/>
                </a:path>
                <a:path w="6172200" h="1781175">
                  <a:moveTo>
                    <a:pt x="2227707" y="456057"/>
                  </a:moveTo>
                  <a:lnTo>
                    <a:pt x="2208403" y="456057"/>
                  </a:lnTo>
                  <a:lnTo>
                    <a:pt x="2200655" y="463803"/>
                  </a:lnTo>
                  <a:lnTo>
                    <a:pt x="2200655" y="482980"/>
                  </a:lnTo>
                  <a:lnTo>
                    <a:pt x="2208403" y="490854"/>
                  </a:lnTo>
                  <a:lnTo>
                    <a:pt x="2227707" y="490854"/>
                  </a:lnTo>
                  <a:lnTo>
                    <a:pt x="2235454" y="482980"/>
                  </a:lnTo>
                  <a:lnTo>
                    <a:pt x="2235454" y="463803"/>
                  </a:lnTo>
                  <a:lnTo>
                    <a:pt x="2227707" y="456057"/>
                  </a:lnTo>
                  <a:close/>
                </a:path>
                <a:path w="6172200" h="1781175">
                  <a:moveTo>
                    <a:pt x="1786382" y="456057"/>
                  </a:moveTo>
                  <a:lnTo>
                    <a:pt x="1767077" y="456057"/>
                  </a:lnTo>
                  <a:lnTo>
                    <a:pt x="1759330" y="463803"/>
                  </a:lnTo>
                  <a:lnTo>
                    <a:pt x="1759330" y="482980"/>
                  </a:lnTo>
                  <a:lnTo>
                    <a:pt x="1767077" y="490854"/>
                  </a:lnTo>
                  <a:lnTo>
                    <a:pt x="1786382" y="490854"/>
                  </a:lnTo>
                  <a:lnTo>
                    <a:pt x="1794128" y="482980"/>
                  </a:lnTo>
                  <a:lnTo>
                    <a:pt x="1794128" y="463803"/>
                  </a:lnTo>
                  <a:lnTo>
                    <a:pt x="1786382" y="456057"/>
                  </a:lnTo>
                  <a:close/>
                </a:path>
                <a:path w="6172200" h="1781175">
                  <a:moveTo>
                    <a:pt x="2802509" y="450341"/>
                  </a:moveTo>
                  <a:lnTo>
                    <a:pt x="2783204" y="450341"/>
                  </a:lnTo>
                  <a:lnTo>
                    <a:pt x="2775458" y="458088"/>
                  </a:lnTo>
                  <a:lnTo>
                    <a:pt x="2775458" y="477265"/>
                  </a:lnTo>
                  <a:lnTo>
                    <a:pt x="2783204" y="485013"/>
                  </a:lnTo>
                  <a:lnTo>
                    <a:pt x="2802509" y="485013"/>
                  </a:lnTo>
                  <a:lnTo>
                    <a:pt x="2810255" y="477265"/>
                  </a:lnTo>
                  <a:lnTo>
                    <a:pt x="2810255" y="458088"/>
                  </a:lnTo>
                  <a:lnTo>
                    <a:pt x="2802509" y="450341"/>
                  </a:lnTo>
                  <a:close/>
                </a:path>
                <a:path w="6172200" h="1781175">
                  <a:moveTo>
                    <a:pt x="2047621" y="450341"/>
                  </a:moveTo>
                  <a:lnTo>
                    <a:pt x="2028444" y="450341"/>
                  </a:lnTo>
                  <a:lnTo>
                    <a:pt x="2020570" y="458088"/>
                  </a:lnTo>
                  <a:lnTo>
                    <a:pt x="2020570" y="477265"/>
                  </a:lnTo>
                  <a:lnTo>
                    <a:pt x="2028444" y="485013"/>
                  </a:lnTo>
                  <a:lnTo>
                    <a:pt x="2047621" y="485013"/>
                  </a:lnTo>
                  <a:lnTo>
                    <a:pt x="2055495" y="477265"/>
                  </a:lnTo>
                  <a:lnTo>
                    <a:pt x="2055495" y="458088"/>
                  </a:lnTo>
                  <a:lnTo>
                    <a:pt x="2047621" y="450341"/>
                  </a:lnTo>
                  <a:close/>
                </a:path>
                <a:path w="6172200" h="1781175">
                  <a:moveTo>
                    <a:pt x="1571498" y="450341"/>
                  </a:moveTo>
                  <a:lnTo>
                    <a:pt x="1552321" y="450341"/>
                  </a:lnTo>
                  <a:lnTo>
                    <a:pt x="1544447" y="458088"/>
                  </a:lnTo>
                  <a:lnTo>
                    <a:pt x="1544447" y="477265"/>
                  </a:lnTo>
                  <a:lnTo>
                    <a:pt x="1552321" y="485013"/>
                  </a:lnTo>
                  <a:lnTo>
                    <a:pt x="1571498" y="485013"/>
                  </a:lnTo>
                  <a:lnTo>
                    <a:pt x="1579372" y="477265"/>
                  </a:lnTo>
                  <a:lnTo>
                    <a:pt x="1579372" y="458088"/>
                  </a:lnTo>
                  <a:lnTo>
                    <a:pt x="1571498" y="450341"/>
                  </a:lnTo>
                  <a:close/>
                </a:path>
                <a:path w="6172200" h="1781175">
                  <a:moveTo>
                    <a:pt x="328929" y="450341"/>
                  </a:moveTo>
                  <a:lnTo>
                    <a:pt x="309752" y="450341"/>
                  </a:lnTo>
                  <a:lnTo>
                    <a:pt x="301878" y="458088"/>
                  </a:lnTo>
                  <a:lnTo>
                    <a:pt x="301878" y="477265"/>
                  </a:lnTo>
                  <a:lnTo>
                    <a:pt x="309752" y="485013"/>
                  </a:lnTo>
                  <a:lnTo>
                    <a:pt x="328929" y="485013"/>
                  </a:lnTo>
                  <a:lnTo>
                    <a:pt x="336803" y="477265"/>
                  </a:lnTo>
                  <a:lnTo>
                    <a:pt x="336803" y="458088"/>
                  </a:lnTo>
                  <a:lnTo>
                    <a:pt x="328929" y="450341"/>
                  </a:lnTo>
                  <a:close/>
                </a:path>
                <a:path w="6172200" h="1781175">
                  <a:moveTo>
                    <a:pt x="3812794" y="444500"/>
                  </a:moveTo>
                  <a:lnTo>
                    <a:pt x="3793617" y="444500"/>
                  </a:lnTo>
                  <a:lnTo>
                    <a:pt x="3785743" y="452247"/>
                  </a:lnTo>
                  <a:lnTo>
                    <a:pt x="3785743" y="471424"/>
                  </a:lnTo>
                  <a:lnTo>
                    <a:pt x="3793617" y="479171"/>
                  </a:lnTo>
                  <a:lnTo>
                    <a:pt x="3812794" y="479171"/>
                  </a:lnTo>
                  <a:lnTo>
                    <a:pt x="3820668" y="471424"/>
                  </a:lnTo>
                  <a:lnTo>
                    <a:pt x="3820668" y="452247"/>
                  </a:lnTo>
                  <a:lnTo>
                    <a:pt x="3812794" y="444500"/>
                  </a:lnTo>
                  <a:close/>
                </a:path>
                <a:path w="6172200" h="1781175">
                  <a:moveTo>
                    <a:pt x="6025007" y="438785"/>
                  </a:moveTo>
                  <a:lnTo>
                    <a:pt x="6005830" y="438785"/>
                  </a:lnTo>
                  <a:lnTo>
                    <a:pt x="5997956" y="446532"/>
                  </a:lnTo>
                  <a:lnTo>
                    <a:pt x="5997956" y="465709"/>
                  </a:lnTo>
                  <a:lnTo>
                    <a:pt x="6005830" y="473455"/>
                  </a:lnTo>
                  <a:lnTo>
                    <a:pt x="6025007" y="473455"/>
                  </a:lnTo>
                  <a:lnTo>
                    <a:pt x="6032881" y="465709"/>
                  </a:lnTo>
                  <a:lnTo>
                    <a:pt x="6032881" y="446532"/>
                  </a:lnTo>
                  <a:lnTo>
                    <a:pt x="6025007" y="438785"/>
                  </a:lnTo>
                  <a:close/>
                </a:path>
                <a:path w="6172200" h="1781175">
                  <a:moveTo>
                    <a:pt x="5914771" y="438785"/>
                  </a:moveTo>
                  <a:lnTo>
                    <a:pt x="5895467" y="438785"/>
                  </a:lnTo>
                  <a:lnTo>
                    <a:pt x="5887720" y="446532"/>
                  </a:lnTo>
                  <a:lnTo>
                    <a:pt x="5887720" y="465709"/>
                  </a:lnTo>
                  <a:lnTo>
                    <a:pt x="5895467" y="473455"/>
                  </a:lnTo>
                  <a:lnTo>
                    <a:pt x="5914771" y="473455"/>
                  </a:lnTo>
                  <a:lnTo>
                    <a:pt x="5922518" y="465709"/>
                  </a:lnTo>
                  <a:lnTo>
                    <a:pt x="5922518" y="446532"/>
                  </a:lnTo>
                  <a:lnTo>
                    <a:pt x="5914771" y="438785"/>
                  </a:lnTo>
                  <a:close/>
                </a:path>
                <a:path w="6172200" h="1781175">
                  <a:moveTo>
                    <a:pt x="3388995" y="438785"/>
                  </a:moveTo>
                  <a:lnTo>
                    <a:pt x="3369691" y="438785"/>
                  </a:lnTo>
                  <a:lnTo>
                    <a:pt x="3361944" y="446532"/>
                  </a:lnTo>
                  <a:lnTo>
                    <a:pt x="3361944" y="465709"/>
                  </a:lnTo>
                  <a:lnTo>
                    <a:pt x="3369691" y="473455"/>
                  </a:lnTo>
                  <a:lnTo>
                    <a:pt x="3388995" y="473455"/>
                  </a:lnTo>
                  <a:lnTo>
                    <a:pt x="3396742" y="465709"/>
                  </a:lnTo>
                  <a:lnTo>
                    <a:pt x="3396742" y="446532"/>
                  </a:lnTo>
                  <a:lnTo>
                    <a:pt x="3388995" y="438785"/>
                  </a:lnTo>
                  <a:close/>
                </a:path>
                <a:path w="6172200" h="1781175">
                  <a:moveTo>
                    <a:pt x="1298702" y="438785"/>
                  </a:moveTo>
                  <a:lnTo>
                    <a:pt x="1279398" y="438785"/>
                  </a:lnTo>
                  <a:lnTo>
                    <a:pt x="1271651" y="446532"/>
                  </a:lnTo>
                  <a:lnTo>
                    <a:pt x="1271651" y="465709"/>
                  </a:lnTo>
                  <a:lnTo>
                    <a:pt x="1279398" y="473455"/>
                  </a:lnTo>
                  <a:lnTo>
                    <a:pt x="1298702" y="473455"/>
                  </a:lnTo>
                  <a:lnTo>
                    <a:pt x="1306449" y="465709"/>
                  </a:lnTo>
                  <a:lnTo>
                    <a:pt x="1306449" y="446532"/>
                  </a:lnTo>
                  <a:lnTo>
                    <a:pt x="1298702" y="438785"/>
                  </a:lnTo>
                  <a:close/>
                </a:path>
                <a:path w="6172200" h="1781175">
                  <a:moveTo>
                    <a:pt x="2645664" y="432942"/>
                  </a:moveTo>
                  <a:lnTo>
                    <a:pt x="2626487" y="432942"/>
                  </a:lnTo>
                  <a:lnTo>
                    <a:pt x="2618740" y="440689"/>
                  </a:lnTo>
                  <a:lnTo>
                    <a:pt x="2618740" y="459866"/>
                  </a:lnTo>
                  <a:lnTo>
                    <a:pt x="2626487" y="467613"/>
                  </a:lnTo>
                  <a:lnTo>
                    <a:pt x="2645664" y="467613"/>
                  </a:lnTo>
                  <a:lnTo>
                    <a:pt x="2653538" y="459866"/>
                  </a:lnTo>
                  <a:lnTo>
                    <a:pt x="2653538" y="440689"/>
                  </a:lnTo>
                  <a:lnTo>
                    <a:pt x="2645664" y="432942"/>
                  </a:lnTo>
                  <a:close/>
                </a:path>
                <a:path w="6172200" h="1781175">
                  <a:moveTo>
                    <a:pt x="2529586" y="432942"/>
                  </a:moveTo>
                  <a:lnTo>
                    <a:pt x="2510409" y="432942"/>
                  </a:lnTo>
                  <a:lnTo>
                    <a:pt x="2502535" y="440689"/>
                  </a:lnTo>
                  <a:lnTo>
                    <a:pt x="2502535" y="459866"/>
                  </a:lnTo>
                  <a:lnTo>
                    <a:pt x="2510409" y="467613"/>
                  </a:lnTo>
                  <a:lnTo>
                    <a:pt x="2529586" y="467613"/>
                  </a:lnTo>
                  <a:lnTo>
                    <a:pt x="2537333" y="459866"/>
                  </a:lnTo>
                  <a:lnTo>
                    <a:pt x="2537333" y="440689"/>
                  </a:lnTo>
                  <a:lnTo>
                    <a:pt x="2529586" y="432942"/>
                  </a:lnTo>
                  <a:close/>
                </a:path>
                <a:path w="6172200" h="1781175">
                  <a:moveTo>
                    <a:pt x="5612765" y="427100"/>
                  </a:moveTo>
                  <a:lnTo>
                    <a:pt x="5593588" y="427100"/>
                  </a:lnTo>
                  <a:lnTo>
                    <a:pt x="5585714" y="434975"/>
                  </a:lnTo>
                  <a:lnTo>
                    <a:pt x="5585714" y="454151"/>
                  </a:lnTo>
                  <a:lnTo>
                    <a:pt x="5593588" y="461899"/>
                  </a:lnTo>
                  <a:lnTo>
                    <a:pt x="5612765" y="461899"/>
                  </a:lnTo>
                  <a:lnTo>
                    <a:pt x="5620639" y="454151"/>
                  </a:lnTo>
                  <a:lnTo>
                    <a:pt x="5620639" y="434975"/>
                  </a:lnTo>
                  <a:lnTo>
                    <a:pt x="5612765" y="427100"/>
                  </a:lnTo>
                  <a:close/>
                </a:path>
                <a:path w="6172200" h="1781175">
                  <a:moveTo>
                    <a:pt x="5473446" y="427100"/>
                  </a:moveTo>
                  <a:lnTo>
                    <a:pt x="5454142" y="427100"/>
                  </a:lnTo>
                  <a:lnTo>
                    <a:pt x="5446395" y="434975"/>
                  </a:lnTo>
                  <a:lnTo>
                    <a:pt x="5446395" y="454151"/>
                  </a:lnTo>
                  <a:lnTo>
                    <a:pt x="5454142" y="461899"/>
                  </a:lnTo>
                  <a:lnTo>
                    <a:pt x="5473446" y="461899"/>
                  </a:lnTo>
                  <a:lnTo>
                    <a:pt x="5481193" y="454151"/>
                  </a:lnTo>
                  <a:lnTo>
                    <a:pt x="5481193" y="434975"/>
                  </a:lnTo>
                  <a:lnTo>
                    <a:pt x="5473446" y="427100"/>
                  </a:lnTo>
                  <a:close/>
                </a:path>
                <a:path w="6172200" h="1781175">
                  <a:moveTo>
                    <a:pt x="102488" y="421386"/>
                  </a:moveTo>
                  <a:lnTo>
                    <a:pt x="83312" y="421386"/>
                  </a:lnTo>
                  <a:lnTo>
                    <a:pt x="75437" y="429133"/>
                  </a:lnTo>
                  <a:lnTo>
                    <a:pt x="75437" y="448310"/>
                  </a:lnTo>
                  <a:lnTo>
                    <a:pt x="83312" y="456057"/>
                  </a:lnTo>
                  <a:lnTo>
                    <a:pt x="102488" y="456057"/>
                  </a:lnTo>
                  <a:lnTo>
                    <a:pt x="110362" y="448310"/>
                  </a:lnTo>
                  <a:lnTo>
                    <a:pt x="110362" y="429133"/>
                  </a:lnTo>
                  <a:lnTo>
                    <a:pt x="102488" y="421386"/>
                  </a:lnTo>
                  <a:close/>
                </a:path>
                <a:path w="6172200" h="1781175">
                  <a:moveTo>
                    <a:pt x="2965069" y="415544"/>
                  </a:moveTo>
                  <a:lnTo>
                    <a:pt x="2945891" y="415544"/>
                  </a:lnTo>
                  <a:lnTo>
                    <a:pt x="2938017" y="423290"/>
                  </a:lnTo>
                  <a:lnTo>
                    <a:pt x="2938017" y="442467"/>
                  </a:lnTo>
                  <a:lnTo>
                    <a:pt x="2945891" y="450341"/>
                  </a:lnTo>
                  <a:lnTo>
                    <a:pt x="2965069" y="450341"/>
                  </a:lnTo>
                  <a:lnTo>
                    <a:pt x="2972816" y="442467"/>
                  </a:lnTo>
                  <a:lnTo>
                    <a:pt x="2972816" y="423290"/>
                  </a:lnTo>
                  <a:lnTo>
                    <a:pt x="2965069" y="415544"/>
                  </a:lnTo>
                  <a:close/>
                </a:path>
                <a:path w="6172200" h="1781175">
                  <a:moveTo>
                    <a:pt x="2419223" y="415544"/>
                  </a:moveTo>
                  <a:lnTo>
                    <a:pt x="2400046" y="415544"/>
                  </a:lnTo>
                  <a:lnTo>
                    <a:pt x="2392172" y="423290"/>
                  </a:lnTo>
                  <a:lnTo>
                    <a:pt x="2392172" y="442467"/>
                  </a:lnTo>
                  <a:lnTo>
                    <a:pt x="2400046" y="450341"/>
                  </a:lnTo>
                  <a:lnTo>
                    <a:pt x="2419223" y="450341"/>
                  </a:lnTo>
                  <a:lnTo>
                    <a:pt x="2427097" y="442467"/>
                  </a:lnTo>
                  <a:lnTo>
                    <a:pt x="2427097" y="423290"/>
                  </a:lnTo>
                  <a:lnTo>
                    <a:pt x="2419223" y="415544"/>
                  </a:lnTo>
                  <a:close/>
                </a:path>
                <a:path w="6172200" h="1781175">
                  <a:moveTo>
                    <a:pt x="218694" y="415544"/>
                  </a:moveTo>
                  <a:lnTo>
                    <a:pt x="199389" y="415544"/>
                  </a:lnTo>
                  <a:lnTo>
                    <a:pt x="191642" y="423290"/>
                  </a:lnTo>
                  <a:lnTo>
                    <a:pt x="191642" y="442467"/>
                  </a:lnTo>
                  <a:lnTo>
                    <a:pt x="199389" y="450341"/>
                  </a:lnTo>
                  <a:lnTo>
                    <a:pt x="218694" y="450341"/>
                  </a:lnTo>
                  <a:lnTo>
                    <a:pt x="226440" y="442467"/>
                  </a:lnTo>
                  <a:lnTo>
                    <a:pt x="226440" y="423290"/>
                  </a:lnTo>
                  <a:lnTo>
                    <a:pt x="218694" y="415544"/>
                  </a:lnTo>
                  <a:close/>
                </a:path>
                <a:path w="6172200" h="1781175">
                  <a:moveTo>
                    <a:pt x="4608322" y="409828"/>
                  </a:moveTo>
                  <a:lnTo>
                    <a:pt x="4589018" y="409828"/>
                  </a:lnTo>
                  <a:lnTo>
                    <a:pt x="4581271" y="417575"/>
                  </a:lnTo>
                  <a:lnTo>
                    <a:pt x="4581271" y="436752"/>
                  </a:lnTo>
                  <a:lnTo>
                    <a:pt x="4589018" y="444500"/>
                  </a:lnTo>
                  <a:lnTo>
                    <a:pt x="4608322" y="444500"/>
                  </a:lnTo>
                  <a:lnTo>
                    <a:pt x="4616069" y="436752"/>
                  </a:lnTo>
                  <a:lnTo>
                    <a:pt x="4616069" y="417575"/>
                  </a:lnTo>
                  <a:lnTo>
                    <a:pt x="4608322" y="409828"/>
                  </a:lnTo>
                  <a:close/>
                </a:path>
                <a:path w="6172200" h="1781175">
                  <a:moveTo>
                    <a:pt x="1414779" y="409828"/>
                  </a:moveTo>
                  <a:lnTo>
                    <a:pt x="1395476" y="409828"/>
                  </a:lnTo>
                  <a:lnTo>
                    <a:pt x="1387728" y="417575"/>
                  </a:lnTo>
                  <a:lnTo>
                    <a:pt x="1387728" y="436752"/>
                  </a:lnTo>
                  <a:lnTo>
                    <a:pt x="1395476" y="444500"/>
                  </a:lnTo>
                  <a:lnTo>
                    <a:pt x="1414779" y="444500"/>
                  </a:lnTo>
                  <a:lnTo>
                    <a:pt x="1422527" y="436752"/>
                  </a:lnTo>
                  <a:lnTo>
                    <a:pt x="1422527" y="417575"/>
                  </a:lnTo>
                  <a:lnTo>
                    <a:pt x="1414779" y="409828"/>
                  </a:lnTo>
                  <a:close/>
                </a:path>
                <a:path w="6172200" h="1781175">
                  <a:moveTo>
                    <a:pt x="543813" y="409828"/>
                  </a:moveTo>
                  <a:lnTo>
                    <a:pt x="524510" y="409828"/>
                  </a:lnTo>
                  <a:lnTo>
                    <a:pt x="516763" y="417575"/>
                  </a:lnTo>
                  <a:lnTo>
                    <a:pt x="516763" y="436752"/>
                  </a:lnTo>
                  <a:lnTo>
                    <a:pt x="524510" y="444500"/>
                  </a:lnTo>
                  <a:lnTo>
                    <a:pt x="543813" y="444500"/>
                  </a:lnTo>
                  <a:lnTo>
                    <a:pt x="551561" y="436752"/>
                  </a:lnTo>
                  <a:lnTo>
                    <a:pt x="551561" y="417575"/>
                  </a:lnTo>
                  <a:lnTo>
                    <a:pt x="543813" y="409828"/>
                  </a:lnTo>
                  <a:close/>
                </a:path>
                <a:path w="6172200" h="1781175">
                  <a:moveTo>
                    <a:pt x="1693417" y="403987"/>
                  </a:moveTo>
                  <a:lnTo>
                    <a:pt x="1674240" y="403987"/>
                  </a:lnTo>
                  <a:lnTo>
                    <a:pt x="1666494" y="411734"/>
                  </a:lnTo>
                  <a:lnTo>
                    <a:pt x="1666494" y="430911"/>
                  </a:lnTo>
                  <a:lnTo>
                    <a:pt x="1674240" y="438785"/>
                  </a:lnTo>
                  <a:lnTo>
                    <a:pt x="1693417" y="438785"/>
                  </a:lnTo>
                  <a:lnTo>
                    <a:pt x="1701291" y="430911"/>
                  </a:lnTo>
                  <a:lnTo>
                    <a:pt x="1701291" y="411734"/>
                  </a:lnTo>
                  <a:lnTo>
                    <a:pt x="1693417" y="403987"/>
                  </a:lnTo>
                  <a:close/>
                </a:path>
                <a:path w="6172200" h="1781175">
                  <a:moveTo>
                    <a:pt x="1153540" y="398272"/>
                  </a:moveTo>
                  <a:lnTo>
                    <a:pt x="1134237" y="398272"/>
                  </a:lnTo>
                  <a:lnTo>
                    <a:pt x="1126489" y="406019"/>
                  </a:lnTo>
                  <a:lnTo>
                    <a:pt x="1126489" y="425196"/>
                  </a:lnTo>
                  <a:lnTo>
                    <a:pt x="1134237" y="432942"/>
                  </a:lnTo>
                  <a:lnTo>
                    <a:pt x="1153540" y="432942"/>
                  </a:lnTo>
                  <a:lnTo>
                    <a:pt x="1161288" y="425196"/>
                  </a:lnTo>
                  <a:lnTo>
                    <a:pt x="1161288" y="406019"/>
                  </a:lnTo>
                  <a:lnTo>
                    <a:pt x="1153540" y="398272"/>
                  </a:lnTo>
                  <a:close/>
                </a:path>
                <a:path w="6172200" h="1781175">
                  <a:moveTo>
                    <a:pt x="874776" y="398272"/>
                  </a:moveTo>
                  <a:lnTo>
                    <a:pt x="855472" y="398272"/>
                  </a:lnTo>
                  <a:lnTo>
                    <a:pt x="847725" y="406019"/>
                  </a:lnTo>
                  <a:lnTo>
                    <a:pt x="847725" y="425196"/>
                  </a:lnTo>
                  <a:lnTo>
                    <a:pt x="855472" y="432942"/>
                  </a:lnTo>
                  <a:lnTo>
                    <a:pt x="874776" y="432942"/>
                  </a:lnTo>
                  <a:lnTo>
                    <a:pt x="882523" y="425196"/>
                  </a:lnTo>
                  <a:lnTo>
                    <a:pt x="882523" y="406019"/>
                  </a:lnTo>
                  <a:lnTo>
                    <a:pt x="874776" y="398272"/>
                  </a:lnTo>
                  <a:close/>
                </a:path>
                <a:path w="6172200" h="1781175">
                  <a:moveTo>
                    <a:pt x="659891" y="398272"/>
                  </a:moveTo>
                  <a:lnTo>
                    <a:pt x="640714" y="398272"/>
                  </a:lnTo>
                  <a:lnTo>
                    <a:pt x="632840" y="406019"/>
                  </a:lnTo>
                  <a:lnTo>
                    <a:pt x="632840" y="425196"/>
                  </a:lnTo>
                  <a:lnTo>
                    <a:pt x="640714" y="432942"/>
                  </a:lnTo>
                  <a:lnTo>
                    <a:pt x="659891" y="432942"/>
                  </a:lnTo>
                  <a:lnTo>
                    <a:pt x="667765" y="425196"/>
                  </a:lnTo>
                  <a:lnTo>
                    <a:pt x="667765" y="406019"/>
                  </a:lnTo>
                  <a:lnTo>
                    <a:pt x="659891" y="398272"/>
                  </a:lnTo>
                  <a:close/>
                </a:path>
                <a:path w="6172200" h="1781175">
                  <a:moveTo>
                    <a:pt x="3603752" y="392429"/>
                  </a:moveTo>
                  <a:lnTo>
                    <a:pt x="3584575" y="392429"/>
                  </a:lnTo>
                  <a:lnTo>
                    <a:pt x="3576701" y="400176"/>
                  </a:lnTo>
                  <a:lnTo>
                    <a:pt x="3576701" y="419353"/>
                  </a:lnTo>
                  <a:lnTo>
                    <a:pt x="3584575" y="427100"/>
                  </a:lnTo>
                  <a:lnTo>
                    <a:pt x="3603752" y="427100"/>
                  </a:lnTo>
                  <a:lnTo>
                    <a:pt x="3611626" y="419353"/>
                  </a:lnTo>
                  <a:lnTo>
                    <a:pt x="3611626" y="400176"/>
                  </a:lnTo>
                  <a:lnTo>
                    <a:pt x="3603752" y="392429"/>
                  </a:lnTo>
                  <a:close/>
                </a:path>
                <a:path w="6172200" h="1781175">
                  <a:moveTo>
                    <a:pt x="5810250" y="386588"/>
                  </a:moveTo>
                  <a:lnTo>
                    <a:pt x="5790946" y="386588"/>
                  </a:lnTo>
                  <a:lnTo>
                    <a:pt x="5783199" y="394462"/>
                  </a:lnTo>
                  <a:lnTo>
                    <a:pt x="5783199" y="413638"/>
                  </a:lnTo>
                  <a:lnTo>
                    <a:pt x="5790946" y="421386"/>
                  </a:lnTo>
                  <a:lnTo>
                    <a:pt x="5810250" y="421386"/>
                  </a:lnTo>
                  <a:lnTo>
                    <a:pt x="5817997" y="413638"/>
                  </a:lnTo>
                  <a:lnTo>
                    <a:pt x="5817997" y="394462"/>
                  </a:lnTo>
                  <a:lnTo>
                    <a:pt x="5810250" y="386588"/>
                  </a:lnTo>
                  <a:close/>
                </a:path>
                <a:path w="6172200" h="1781175">
                  <a:moveTo>
                    <a:pt x="1914144" y="386588"/>
                  </a:moveTo>
                  <a:lnTo>
                    <a:pt x="1894839" y="386588"/>
                  </a:lnTo>
                  <a:lnTo>
                    <a:pt x="1887092" y="394462"/>
                  </a:lnTo>
                  <a:lnTo>
                    <a:pt x="1887092" y="413638"/>
                  </a:lnTo>
                  <a:lnTo>
                    <a:pt x="1894839" y="421386"/>
                  </a:lnTo>
                  <a:lnTo>
                    <a:pt x="1914144" y="421386"/>
                  </a:lnTo>
                  <a:lnTo>
                    <a:pt x="1921890" y="413638"/>
                  </a:lnTo>
                  <a:lnTo>
                    <a:pt x="1921890" y="394462"/>
                  </a:lnTo>
                  <a:lnTo>
                    <a:pt x="1914144" y="386588"/>
                  </a:lnTo>
                  <a:close/>
                </a:path>
                <a:path w="6172200" h="1781175">
                  <a:moveTo>
                    <a:pt x="5357368" y="380873"/>
                  </a:moveTo>
                  <a:lnTo>
                    <a:pt x="5338064" y="380873"/>
                  </a:lnTo>
                  <a:lnTo>
                    <a:pt x="5330317" y="388620"/>
                  </a:lnTo>
                  <a:lnTo>
                    <a:pt x="5330317" y="407797"/>
                  </a:lnTo>
                  <a:lnTo>
                    <a:pt x="5338064" y="415544"/>
                  </a:lnTo>
                  <a:lnTo>
                    <a:pt x="5357368" y="415544"/>
                  </a:lnTo>
                  <a:lnTo>
                    <a:pt x="5365115" y="407797"/>
                  </a:lnTo>
                  <a:lnTo>
                    <a:pt x="5365115" y="388620"/>
                  </a:lnTo>
                  <a:lnTo>
                    <a:pt x="5357368" y="380873"/>
                  </a:lnTo>
                  <a:close/>
                </a:path>
                <a:path w="6172200" h="1781175">
                  <a:moveTo>
                    <a:pt x="3069590" y="380873"/>
                  </a:moveTo>
                  <a:lnTo>
                    <a:pt x="3050413" y="380873"/>
                  </a:lnTo>
                  <a:lnTo>
                    <a:pt x="3042539" y="388620"/>
                  </a:lnTo>
                  <a:lnTo>
                    <a:pt x="3042539" y="407797"/>
                  </a:lnTo>
                  <a:lnTo>
                    <a:pt x="3050413" y="415544"/>
                  </a:lnTo>
                  <a:lnTo>
                    <a:pt x="3069590" y="415544"/>
                  </a:lnTo>
                  <a:lnTo>
                    <a:pt x="3077336" y="407797"/>
                  </a:lnTo>
                  <a:lnTo>
                    <a:pt x="3077336" y="388620"/>
                  </a:lnTo>
                  <a:lnTo>
                    <a:pt x="3069590" y="380873"/>
                  </a:lnTo>
                  <a:close/>
                </a:path>
                <a:path w="6172200" h="1781175">
                  <a:moveTo>
                    <a:pt x="2303145" y="380873"/>
                  </a:moveTo>
                  <a:lnTo>
                    <a:pt x="2283967" y="380873"/>
                  </a:lnTo>
                  <a:lnTo>
                    <a:pt x="2276094" y="388620"/>
                  </a:lnTo>
                  <a:lnTo>
                    <a:pt x="2276094" y="407797"/>
                  </a:lnTo>
                  <a:lnTo>
                    <a:pt x="2283967" y="415544"/>
                  </a:lnTo>
                  <a:lnTo>
                    <a:pt x="2303145" y="415544"/>
                  </a:lnTo>
                  <a:lnTo>
                    <a:pt x="2310891" y="407797"/>
                  </a:lnTo>
                  <a:lnTo>
                    <a:pt x="2310891" y="388620"/>
                  </a:lnTo>
                  <a:lnTo>
                    <a:pt x="2303145" y="380873"/>
                  </a:lnTo>
                  <a:close/>
                </a:path>
                <a:path w="6172200" h="1781175">
                  <a:moveTo>
                    <a:pt x="770254" y="380873"/>
                  </a:moveTo>
                  <a:lnTo>
                    <a:pt x="751077" y="380873"/>
                  </a:lnTo>
                  <a:lnTo>
                    <a:pt x="743203" y="388620"/>
                  </a:lnTo>
                  <a:lnTo>
                    <a:pt x="743203" y="407797"/>
                  </a:lnTo>
                  <a:lnTo>
                    <a:pt x="751077" y="415544"/>
                  </a:lnTo>
                  <a:lnTo>
                    <a:pt x="770254" y="415544"/>
                  </a:lnTo>
                  <a:lnTo>
                    <a:pt x="778001" y="407797"/>
                  </a:lnTo>
                  <a:lnTo>
                    <a:pt x="778001" y="388620"/>
                  </a:lnTo>
                  <a:lnTo>
                    <a:pt x="770254" y="380873"/>
                  </a:lnTo>
                  <a:close/>
                </a:path>
                <a:path w="6172200" h="1781175">
                  <a:moveTo>
                    <a:pt x="6141211" y="375030"/>
                  </a:moveTo>
                  <a:lnTo>
                    <a:pt x="6121908" y="375030"/>
                  </a:lnTo>
                  <a:lnTo>
                    <a:pt x="6114160" y="382904"/>
                  </a:lnTo>
                  <a:lnTo>
                    <a:pt x="6114160" y="402082"/>
                  </a:lnTo>
                  <a:lnTo>
                    <a:pt x="6121908" y="409828"/>
                  </a:lnTo>
                  <a:lnTo>
                    <a:pt x="6141211" y="409828"/>
                  </a:lnTo>
                  <a:lnTo>
                    <a:pt x="6148958" y="402082"/>
                  </a:lnTo>
                  <a:lnTo>
                    <a:pt x="6148958" y="382904"/>
                  </a:lnTo>
                  <a:lnTo>
                    <a:pt x="6141211" y="375030"/>
                  </a:lnTo>
                  <a:close/>
                </a:path>
                <a:path w="6172200" h="1781175">
                  <a:moveTo>
                    <a:pt x="5235321" y="369315"/>
                  </a:moveTo>
                  <a:lnTo>
                    <a:pt x="5216144" y="369315"/>
                  </a:lnTo>
                  <a:lnTo>
                    <a:pt x="5208397" y="377063"/>
                  </a:lnTo>
                  <a:lnTo>
                    <a:pt x="5208397" y="396239"/>
                  </a:lnTo>
                  <a:lnTo>
                    <a:pt x="5216144" y="403987"/>
                  </a:lnTo>
                  <a:lnTo>
                    <a:pt x="5235321" y="403987"/>
                  </a:lnTo>
                  <a:lnTo>
                    <a:pt x="5243195" y="396239"/>
                  </a:lnTo>
                  <a:lnTo>
                    <a:pt x="5243195" y="377063"/>
                  </a:lnTo>
                  <a:lnTo>
                    <a:pt x="5235321" y="369315"/>
                  </a:lnTo>
                  <a:close/>
                </a:path>
                <a:path w="6172200" h="1781175">
                  <a:moveTo>
                    <a:pt x="5067046" y="369315"/>
                  </a:moveTo>
                  <a:lnTo>
                    <a:pt x="5047742" y="369315"/>
                  </a:lnTo>
                  <a:lnTo>
                    <a:pt x="5039995" y="377063"/>
                  </a:lnTo>
                  <a:lnTo>
                    <a:pt x="5039995" y="396239"/>
                  </a:lnTo>
                  <a:lnTo>
                    <a:pt x="5047742" y="403987"/>
                  </a:lnTo>
                  <a:lnTo>
                    <a:pt x="5067046" y="403987"/>
                  </a:lnTo>
                  <a:lnTo>
                    <a:pt x="5074793" y="396239"/>
                  </a:lnTo>
                  <a:lnTo>
                    <a:pt x="5074793" y="377063"/>
                  </a:lnTo>
                  <a:lnTo>
                    <a:pt x="5067046" y="369315"/>
                  </a:lnTo>
                  <a:close/>
                </a:path>
                <a:path w="6172200" h="1781175">
                  <a:moveTo>
                    <a:pt x="4799838" y="369315"/>
                  </a:moveTo>
                  <a:lnTo>
                    <a:pt x="4780660" y="369315"/>
                  </a:lnTo>
                  <a:lnTo>
                    <a:pt x="4772914" y="377063"/>
                  </a:lnTo>
                  <a:lnTo>
                    <a:pt x="4772914" y="396239"/>
                  </a:lnTo>
                  <a:lnTo>
                    <a:pt x="4780660" y="403987"/>
                  </a:lnTo>
                  <a:lnTo>
                    <a:pt x="4799838" y="403987"/>
                  </a:lnTo>
                  <a:lnTo>
                    <a:pt x="4807711" y="396239"/>
                  </a:lnTo>
                  <a:lnTo>
                    <a:pt x="4807711" y="377063"/>
                  </a:lnTo>
                  <a:lnTo>
                    <a:pt x="4799838" y="369315"/>
                  </a:lnTo>
                  <a:close/>
                </a:path>
                <a:path w="6172200" h="1781175">
                  <a:moveTo>
                    <a:pt x="3493516" y="363474"/>
                  </a:moveTo>
                  <a:lnTo>
                    <a:pt x="3474211" y="363474"/>
                  </a:lnTo>
                  <a:lnTo>
                    <a:pt x="3466465" y="371221"/>
                  </a:lnTo>
                  <a:lnTo>
                    <a:pt x="3466465" y="390398"/>
                  </a:lnTo>
                  <a:lnTo>
                    <a:pt x="3474211" y="398272"/>
                  </a:lnTo>
                  <a:lnTo>
                    <a:pt x="3493516" y="398272"/>
                  </a:lnTo>
                  <a:lnTo>
                    <a:pt x="3501263" y="390398"/>
                  </a:lnTo>
                  <a:lnTo>
                    <a:pt x="3501263" y="371221"/>
                  </a:lnTo>
                  <a:lnTo>
                    <a:pt x="3493516" y="363474"/>
                  </a:lnTo>
                  <a:close/>
                </a:path>
                <a:path w="6172200" h="1781175">
                  <a:moveTo>
                    <a:pt x="4921884" y="357759"/>
                  </a:moveTo>
                  <a:lnTo>
                    <a:pt x="4902581" y="357759"/>
                  </a:lnTo>
                  <a:lnTo>
                    <a:pt x="4894833" y="365505"/>
                  </a:lnTo>
                  <a:lnTo>
                    <a:pt x="4894833" y="384683"/>
                  </a:lnTo>
                  <a:lnTo>
                    <a:pt x="4902581" y="392429"/>
                  </a:lnTo>
                  <a:lnTo>
                    <a:pt x="4921884" y="392429"/>
                  </a:lnTo>
                  <a:lnTo>
                    <a:pt x="4929632" y="384683"/>
                  </a:lnTo>
                  <a:lnTo>
                    <a:pt x="4929632" y="365505"/>
                  </a:lnTo>
                  <a:lnTo>
                    <a:pt x="4921884" y="357759"/>
                  </a:lnTo>
                  <a:close/>
                </a:path>
                <a:path w="6172200" h="1781175">
                  <a:moveTo>
                    <a:pt x="4492117" y="357759"/>
                  </a:moveTo>
                  <a:lnTo>
                    <a:pt x="4472940" y="357759"/>
                  </a:lnTo>
                  <a:lnTo>
                    <a:pt x="4465066" y="365505"/>
                  </a:lnTo>
                  <a:lnTo>
                    <a:pt x="4465066" y="384683"/>
                  </a:lnTo>
                  <a:lnTo>
                    <a:pt x="4472940" y="392429"/>
                  </a:lnTo>
                  <a:lnTo>
                    <a:pt x="4492117" y="392429"/>
                  </a:lnTo>
                  <a:lnTo>
                    <a:pt x="4499991" y="384683"/>
                  </a:lnTo>
                  <a:lnTo>
                    <a:pt x="4499991" y="365505"/>
                  </a:lnTo>
                  <a:lnTo>
                    <a:pt x="4492117" y="357759"/>
                  </a:lnTo>
                  <a:close/>
                </a:path>
                <a:path w="6172200" h="1781175">
                  <a:moveTo>
                    <a:pt x="4155440" y="357759"/>
                  </a:moveTo>
                  <a:lnTo>
                    <a:pt x="4136135" y="357759"/>
                  </a:lnTo>
                  <a:lnTo>
                    <a:pt x="4128389" y="365505"/>
                  </a:lnTo>
                  <a:lnTo>
                    <a:pt x="4128389" y="384683"/>
                  </a:lnTo>
                  <a:lnTo>
                    <a:pt x="4136135" y="392429"/>
                  </a:lnTo>
                  <a:lnTo>
                    <a:pt x="4155440" y="392429"/>
                  </a:lnTo>
                  <a:lnTo>
                    <a:pt x="4163186" y="384683"/>
                  </a:lnTo>
                  <a:lnTo>
                    <a:pt x="4163186" y="365505"/>
                  </a:lnTo>
                  <a:lnTo>
                    <a:pt x="4155440" y="357759"/>
                  </a:lnTo>
                  <a:close/>
                </a:path>
                <a:path w="6172200" h="1781175">
                  <a:moveTo>
                    <a:pt x="3307715" y="357759"/>
                  </a:moveTo>
                  <a:lnTo>
                    <a:pt x="3288410" y="357759"/>
                  </a:lnTo>
                  <a:lnTo>
                    <a:pt x="3280664" y="365505"/>
                  </a:lnTo>
                  <a:lnTo>
                    <a:pt x="3280664" y="384683"/>
                  </a:lnTo>
                  <a:lnTo>
                    <a:pt x="3288410" y="392429"/>
                  </a:lnTo>
                  <a:lnTo>
                    <a:pt x="3307715" y="392429"/>
                  </a:lnTo>
                  <a:lnTo>
                    <a:pt x="3315461" y="384683"/>
                  </a:lnTo>
                  <a:lnTo>
                    <a:pt x="3315461" y="365505"/>
                  </a:lnTo>
                  <a:lnTo>
                    <a:pt x="3307715" y="357759"/>
                  </a:lnTo>
                  <a:close/>
                </a:path>
                <a:path w="6172200" h="1781175">
                  <a:moveTo>
                    <a:pt x="3185668" y="357759"/>
                  </a:moveTo>
                  <a:lnTo>
                    <a:pt x="3166491" y="357759"/>
                  </a:lnTo>
                  <a:lnTo>
                    <a:pt x="3158617" y="365505"/>
                  </a:lnTo>
                  <a:lnTo>
                    <a:pt x="3158617" y="384683"/>
                  </a:lnTo>
                  <a:lnTo>
                    <a:pt x="3166491" y="392429"/>
                  </a:lnTo>
                  <a:lnTo>
                    <a:pt x="3185668" y="392429"/>
                  </a:lnTo>
                  <a:lnTo>
                    <a:pt x="3193542" y="384683"/>
                  </a:lnTo>
                  <a:lnTo>
                    <a:pt x="3193542" y="365505"/>
                  </a:lnTo>
                  <a:lnTo>
                    <a:pt x="3185668" y="357759"/>
                  </a:lnTo>
                  <a:close/>
                </a:path>
                <a:path w="6172200" h="1781175">
                  <a:moveTo>
                    <a:pt x="2140585" y="357759"/>
                  </a:moveTo>
                  <a:lnTo>
                    <a:pt x="2121280" y="357759"/>
                  </a:lnTo>
                  <a:lnTo>
                    <a:pt x="2113534" y="365505"/>
                  </a:lnTo>
                  <a:lnTo>
                    <a:pt x="2113534" y="384683"/>
                  </a:lnTo>
                  <a:lnTo>
                    <a:pt x="2121280" y="392429"/>
                  </a:lnTo>
                  <a:lnTo>
                    <a:pt x="2140585" y="392429"/>
                  </a:lnTo>
                  <a:lnTo>
                    <a:pt x="2148332" y="384683"/>
                  </a:lnTo>
                  <a:lnTo>
                    <a:pt x="2148332" y="365505"/>
                  </a:lnTo>
                  <a:lnTo>
                    <a:pt x="2140585" y="357759"/>
                  </a:lnTo>
                  <a:close/>
                </a:path>
                <a:path w="6172200" h="1781175">
                  <a:moveTo>
                    <a:pt x="1008379" y="357759"/>
                  </a:moveTo>
                  <a:lnTo>
                    <a:pt x="989076" y="357759"/>
                  </a:lnTo>
                  <a:lnTo>
                    <a:pt x="981328" y="365505"/>
                  </a:lnTo>
                  <a:lnTo>
                    <a:pt x="981328" y="384683"/>
                  </a:lnTo>
                  <a:lnTo>
                    <a:pt x="989076" y="392429"/>
                  </a:lnTo>
                  <a:lnTo>
                    <a:pt x="1008379" y="392429"/>
                  </a:lnTo>
                  <a:lnTo>
                    <a:pt x="1016126" y="384683"/>
                  </a:lnTo>
                  <a:lnTo>
                    <a:pt x="1016126" y="365505"/>
                  </a:lnTo>
                  <a:lnTo>
                    <a:pt x="1008379" y="357759"/>
                  </a:lnTo>
                  <a:close/>
                </a:path>
                <a:path w="6172200" h="1781175">
                  <a:moveTo>
                    <a:pt x="427736" y="357759"/>
                  </a:moveTo>
                  <a:lnTo>
                    <a:pt x="408432" y="357759"/>
                  </a:lnTo>
                  <a:lnTo>
                    <a:pt x="400685" y="365505"/>
                  </a:lnTo>
                  <a:lnTo>
                    <a:pt x="400685" y="384683"/>
                  </a:lnTo>
                  <a:lnTo>
                    <a:pt x="408432" y="392429"/>
                  </a:lnTo>
                  <a:lnTo>
                    <a:pt x="427736" y="392429"/>
                  </a:lnTo>
                  <a:lnTo>
                    <a:pt x="435483" y="384683"/>
                  </a:lnTo>
                  <a:lnTo>
                    <a:pt x="435483" y="365505"/>
                  </a:lnTo>
                  <a:lnTo>
                    <a:pt x="427736" y="357759"/>
                  </a:lnTo>
                  <a:close/>
                </a:path>
                <a:path w="6172200" h="1781175">
                  <a:moveTo>
                    <a:pt x="3911473" y="351917"/>
                  </a:moveTo>
                  <a:lnTo>
                    <a:pt x="3892296" y="351917"/>
                  </a:lnTo>
                  <a:lnTo>
                    <a:pt x="3884422" y="359663"/>
                  </a:lnTo>
                  <a:lnTo>
                    <a:pt x="3884422" y="378840"/>
                  </a:lnTo>
                  <a:lnTo>
                    <a:pt x="3892296" y="386588"/>
                  </a:lnTo>
                  <a:lnTo>
                    <a:pt x="3911473" y="386588"/>
                  </a:lnTo>
                  <a:lnTo>
                    <a:pt x="3919347" y="378840"/>
                  </a:lnTo>
                  <a:lnTo>
                    <a:pt x="3919347" y="359663"/>
                  </a:lnTo>
                  <a:lnTo>
                    <a:pt x="3911473" y="351917"/>
                  </a:lnTo>
                  <a:close/>
                </a:path>
                <a:path w="6172200" h="1781175">
                  <a:moveTo>
                    <a:pt x="2854705" y="351917"/>
                  </a:moveTo>
                  <a:lnTo>
                    <a:pt x="2835529" y="351917"/>
                  </a:lnTo>
                  <a:lnTo>
                    <a:pt x="2827654" y="359663"/>
                  </a:lnTo>
                  <a:lnTo>
                    <a:pt x="2827654" y="378840"/>
                  </a:lnTo>
                  <a:lnTo>
                    <a:pt x="2835529" y="386588"/>
                  </a:lnTo>
                  <a:lnTo>
                    <a:pt x="2854705" y="386588"/>
                  </a:lnTo>
                  <a:lnTo>
                    <a:pt x="2862579" y="378840"/>
                  </a:lnTo>
                  <a:lnTo>
                    <a:pt x="2862579" y="359663"/>
                  </a:lnTo>
                  <a:lnTo>
                    <a:pt x="2854705" y="351917"/>
                  </a:lnTo>
                  <a:close/>
                </a:path>
                <a:path w="6172200" h="1781175">
                  <a:moveTo>
                    <a:pt x="2727071" y="351917"/>
                  </a:moveTo>
                  <a:lnTo>
                    <a:pt x="2707766" y="351917"/>
                  </a:lnTo>
                  <a:lnTo>
                    <a:pt x="2700020" y="359663"/>
                  </a:lnTo>
                  <a:lnTo>
                    <a:pt x="2700020" y="378840"/>
                  </a:lnTo>
                  <a:lnTo>
                    <a:pt x="2707766" y="386588"/>
                  </a:lnTo>
                  <a:lnTo>
                    <a:pt x="2727071" y="386588"/>
                  </a:lnTo>
                  <a:lnTo>
                    <a:pt x="2734817" y="378840"/>
                  </a:lnTo>
                  <a:lnTo>
                    <a:pt x="2734817" y="359663"/>
                  </a:lnTo>
                  <a:lnTo>
                    <a:pt x="2727071" y="351917"/>
                  </a:lnTo>
                  <a:close/>
                </a:path>
                <a:path w="6172200" h="1781175">
                  <a:moveTo>
                    <a:pt x="5711444" y="340359"/>
                  </a:moveTo>
                  <a:lnTo>
                    <a:pt x="5692267" y="340359"/>
                  </a:lnTo>
                  <a:lnTo>
                    <a:pt x="5684520" y="348106"/>
                  </a:lnTo>
                  <a:lnTo>
                    <a:pt x="5684520" y="367284"/>
                  </a:lnTo>
                  <a:lnTo>
                    <a:pt x="5692267" y="375030"/>
                  </a:lnTo>
                  <a:lnTo>
                    <a:pt x="5711444" y="375030"/>
                  </a:lnTo>
                  <a:lnTo>
                    <a:pt x="5719318" y="367284"/>
                  </a:lnTo>
                  <a:lnTo>
                    <a:pt x="5719318" y="348106"/>
                  </a:lnTo>
                  <a:lnTo>
                    <a:pt x="5711444" y="340359"/>
                  </a:lnTo>
                  <a:close/>
                </a:path>
                <a:path w="6172200" h="1781175">
                  <a:moveTo>
                    <a:pt x="4689602" y="340359"/>
                  </a:moveTo>
                  <a:lnTo>
                    <a:pt x="4670298" y="340359"/>
                  </a:lnTo>
                  <a:lnTo>
                    <a:pt x="4662551" y="348106"/>
                  </a:lnTo>
                  <a:lnTo>
                    <a:pt x="4662551" y="367284"/>
                  </a:lnTo>
                  <a:lnTo>
                    <a:pt x="4670298" y="375030"/>
                  </a:lnTo>
                  <a:lnTo>
                    <a:pt x="4689602" y="375030"/>
                  </a:lnTo>
                  <a:lnTo>
                    <a:pt x="4697349" y="367284"/>
                  </a:lnTo>
                  <a:lnTo>
                    <a:pt x="4697349" y="348106"/>
                  </a:lnTo>
                  <a:lnTo>
                    <a:pt x="4689602" y="340359"/>
                  </a:lnTo>
                  <a:close/>
                </a:path>
                <a:path w="6172200" h="1781175">
                  <a:moveTo>
                    <a:pt x="4376039" y="340359"/>
                  </a:moveTo>
                  <a:lnTo>
                    <a:pt x="4356734" y="340359"/>
                  </a:lnTo>
                  <a:lnTo>
                    <a:pt x="4348988" y="348106"/>
                  </a:lnTo>
                  <a:lnTo>
                    <a:pt x="4348988" y="367284"/>
                  </a:lnTo>
                  <a:lnTo>
                    <a:pt x="4356734" y="375030"/>
                  </a:lnTo>
                  <a:lnTo>
                    <a:pt x="4376039" y="375030"/>
                  </a:lnTo>
                  <a:lnTo>
                    <a:pt x="4383785" y="367284"/>
                  </a:lnTo>
                  <a:lnTo>
                    <a:pt x="4383785" y="348106"/>
                  </a:lnTo>
                  <a:lnTo>
                    <a:pt x="4376039" y="340359"/>
                  </a:lnTo>
                  <a:close/>
                </a:path>
                <a:path w="6172200" h="1781175">
                  <a:moveTo>
                    <a:pt x="4265676" y="340359"/>
                  </a:moveTo>
                  <a:lnTo>
                    <a:pt x="4246499" y="340359"/>
                  </a:lnTo>
                  <a:lnTo>
                    <a:pt x="4238625" y="348106"/>
                  </a:lnTo>
                  <a:lnTo>
                    <a:pt x="4238625" y="367284"/>
                  </a:lnTo>
                  <a:lnTo>
                    <a:pt x="4246499" y="375030"/>
                  </a:lnTo>
                  <a:lnTo>
                    <a:pt x="4265676" y="375030"/>
                  </a:lnTo>
                  <a:lnTo>
                    <a:pt x="4273550" y="367284"/>
                  </a:lnTo>
                  <a:lnTo>
                    <a:pt x="4273550" y="348106"/>
                  </a:lnTo>
                  <a:lnTo>
                    <a:pt x="4265676" y="340359"/>
                  </a:lnTo>
                  <a:close/>
                </a:path>
                <a:path w="6172200" h="1781175">
                  <a:moveTo>
                    <a:pt x="4021835" y="340359"/>
                  </a:moveTo>
                  <a:lnTo>
                    <a:pt x="4002658" y="340359"/>
                  </a:lnTo>
                  <a:lnTo>
                    <a:pt x="3994784" y="348106"/>
                  </a:lnTo>
                  <a:lnTo>
                    <a:pt x="3994784" y="367284"/>
                  </a:lnTo>
                  <a:lnTo>
                    <a:pt x="4002658" y="375030"/>
                  </a:lnTo>
                  <a:lnTo>
                    <a:pt x="4021835" y="375030"/>
                  </a:lnTo>
                  <a:lnTo>
                    <a:pt x="4029582" y="367284"/>
                  </a:lnTo>
                  <a:lnTo>
                    <a:pt x="4029582" y="348106"/>
                  </a:lnTo>
                  <a:lnTo>
                    <a:pt x="4021835" y="340359"/>
                  </a:lnTo>
                  <a:close/>
                </a:path>
                <a:path w="6172200" h="1781175">
                  <a:moveTo>
                    <a:pt x="3789553" y="334518"/>
                  </a:moveTo>
                  <a:lnTo>
                    <a:pt x="3770376" y="334518"/>
                  </a:lnTo>
                  <a:lnTo>
                    <a:pt x="3762502" y="342392"/>
                  </a:lnTo>
                  <a:lnTo>
                    <a:pt x="3762502" y="361569"/>
                  </a:lnTo>
                  <a:lnTo>
                    <a:pt x="3770376" y="369315"/>
                  </a:lnTo>
                  <a:lnTo>
                    <a:pt x="3789553" y="369315"/>
                  </a:lnTo>
                  <a:lnTo>
                    <a:pt x="3797427" y="361569"/>
                  </a:lnTo>
                  <a:lnTo>
                    <a:pt x="3797427" y="342392"/>
                  </a:lnTo>
                  <a:lnTo>
                    <a:pt x="3789553" y="334518"/>
                  </a:lnTo>
                  <a:close/>
                </a:path>
                <a:path w="6172200" h="1781175">
                  <a:moveTo>
                    <a:pt x="2018664" y="334518"/>
                  </a:moveTo>
                  <a:lnTo>
                    <a:pt x="1999361" y="334518"/>
                  </a:lnTo>
                  <a:lnTo>
                    <a:pt x="1991614" y="342392"/>
                  </a:lnTo>
                  <a:lnTo>
                    <a:pt x="1991614" y="361569"/>
                  </a:lnTo>
                  <a:lnTo>
                    <a:pt x="1999361" y="369315"/>
                  </a:lnTo>
                  <a:lnTo>
                    <a:pt x="2018664" y="369315"/>
                  </a:lnTo>
                  <a:lnTo>
                    <a:pt x="2026412" y="361569"/>
                  </a:lnTo>
                  <a:lnTo>
                    <a:pt x="2026412" y="342392"/>
                  </a:lnTo>
                  <a:lnTo>
                    <a:pt x="2018664" y="334518"/>
                  </a:lnTo>
                  <a:close/>
                </a:path>
                <a:path w="6172200" h="1781175">
                  <a:moveTo>
                    <a:pt x="1310259" y="334518"/>
                  </a:moveTo>
                  <a:lnTo>
                    <a:pt x="1290954" y="334518"/>
                  </a:lnTo>
                  <a:lnTo>
                    <a:pt x="1283208" y="342392"/>
                  </a:lnTo>
                  <a:lnTo>
                    <a:pt x="1283208" y="361569"/>
                  </a:lnTo>
                  <a:lnTo>
                    <a:pt x="1290954" y="369315"/>
                  </a:lnTo>
                  <a:lnTo>
                    <a:pt x="1310259" y="369315"/>
                  </a:lnTo>
                  <a:lnTo>
                    <a:pt x="1318005" y="361569"/>
                  </a:lnTo>
                  <a:lnTo>
                    <a:pt x="1318005" y="342392"/>
                  </a:lnTo>
                  <a:lnTo>
                    <a:pt x="1310259" y="334518"/>
                  </a:lnTo>
                  <a:close/>
                </a:path>
                <a:path w="6172200" h="1781175">
                  <a:moveTo>
                    <a:pt x="1513459" y="328802"/>
                  </a:moveTo>
                  <a:lnTo>
                    <a:pt x="1494282" y="328802"/>
                  </a:lnTo>
                  <a:lnTo>
                    <a:pt x="1486408" y="336550"/>
                  </a:lnTo>
                  <a:lnTo>
                    <a:pt x="1486408" y="355726"/>
                  </a:lnTo>
                  <a:lnTo>
                    <a:pt x="1494282" y="363474"/>
                  </a:lnTo>
                  <a:lnTo>
                    <a:pt x="1513459" y="363474"/>
                  </a:lnTo>
                  <a:lnTo>
                    <a:pt x="1521333" y="355726"/>
                  </a:lnTo>
                  <a:lnTo>
                    <a:pt x="1521333" y="336550"/>
                  </a:lnTo>
                  <a:lnTo>
                    <a:pt x="1513459" y="328802"/>
                  </a:lnTo>
                  <a:close/>
                </a:path>
                <a:path w="6172200" h="1781175">
                  <a:moveTo>
                    <a:pt x="305688" y="328802"/>
                  </a:moveTo>
                  <a:lnTo>
                    <a:pt x="286512" y="328802"/>
                  </a:lnTo>
                  <a:lnTo>
                    <a:pt x="278764" y="336550"/>
                  </a:lnTo>
                  <a:lnTo>
                    <a:pt x="278764" y="355726"/>
                  </a:lnTo>
                  <a:lnTo>
                    <a:pt x="286512" y="363474"/>
                  </a:lnTo>
                  <a:lnTo>
                    <a:pt x="305688" y="363474"/>
                  </a:lnTo>
                  <a:lnTo>
                    <a:pt x="313563" y="355726"/>
                  </a:lnTo>
                  <a:lnTo>
                    <a:pt x="313563" y="336550"/>
                  </a:lnTo>
                  <a:lnTo>
                    <a:pt x="305688" y="328802"/>
                  </a:lnTo>
                  <a:close/>
                </a:path>
                <a:path w="6172200" h="1781175">
                  <a:moveTo>
                    <a:pt x="6007608" y="322960"/>
                  </a:moveTo>
                  <a:lnTo>
                    <a:pt x="5988431" y="322960"/>
                  </a:lnTo>
                  <a:lnTo>
                    <a:pt x="5980557" y="330707"/>
                  </a:lnTo>
                  <a:lnTo>
                    <a:pt x="5980557" y="349884"/>
                  </a:lnTo>
                  <a:lnTo>
                    <a:pt x="5988431" y="357759"/>
                  </a:lnTo>
                  <a:lnTo>
                    <a:pt x="6007608" y="357759"/>
                  </a:lnTo>
                  <a:lnTo>
                    <a:pt x="6015482" y="349884"/>
                  </a:lnTo>
                  <a:lnTo>
                    <a:pt x="6015482" y="330707"/>
                  </a:lnTo>
                  <a:lnTo>
                    <a:pt x="6007608" y="322960"/>
                  </a:lnTo>
                  <a:close/>
                </a:path>
                <a:path w="6172200" h="1781175">
                  <a:moveTo>
                    <a:pt x="1623822" y="322960"/>
                  </a:moveTo>
                  <a:lnTo>
                    <a:pt x="1604517" y="322960"/>
                  </a:lnTo>
                  <a:lnTo>
                    <a:pt x="1596771" y="330707"/>
                  </a:lnTo>
                  <a:lnTo>
                    <a:pt x="1596771" y="349884"/>
                  </a:lnTo>
                  <a:lnTo>
                    <a:pt x="1604517" y="357759"/>
                  </a:lnTo>
                  <a:lnTo>
                    <a:pt x="1623822" y="357759"/>
                  </a:lnTo>
                  <a:lnTo>
                    <a:pt x="1631569" y="349884"/>
                  </a:lnTo>
                  <a:lnTo>
                    <a:pt x="1631569" y="330707"/>
                  </a:lnTo>
                  <a:lnTo>
                    <a:pt x="1623822" y="322960"/>
                  </a:lnTo>
                  <a:close/>
                </a:path>
                <a:path w="6172200" h="1781175">
                  <a:moveTo>
                    <a:pt x="5583808" y="317246"/>
                  </a:moveTo>
                  <a:lnTo>
                    <a:pt x="5564505" y="317246"/>
                  </a:lnTo>
                  <a:lnTo>
                    <a:pt x="5556758" y="324993"/>
                  </a:lnTo>
                  <a:lnTo>
                    <a:pt x="5556758" y="344170"/>
                  </a:lnTo>
                  <a:lnTo>
                    <a:pt x="5564505" y="351917"/>
                  </a:lnTo>
                  <a:lnTo>
                    <a:pt x="5583808" y="351917"/>
                  </a:lnTo>
                  <a:lnTo>
                    <a:pt x="5591556" y="344170"/>
                  </a:lnTo>
                  <a:lnTo>
                    <a:pt x="5591556" y="324993"/>
                  </a:lnTo>
                  <a:lnTo>
                    <a:pt x="5583808" y="317246"/>
                  </a:lnTo>
                  <a:close/>
                </a:path>
                <a:path w="6172200" h="1781175">
                  <a:moveTo>
                    <a:pt x="3679317" y="317246"/>
                  </a:moveTo>
                  <a:lnTo>
                    <a:pt x="3660013" y="317246"/>
                  </a:lnTo>
                  <a:lnTo>
                    <a:pt x="3652266" y="324993"/>
                  </a:lnTo>
                  <a:lnTo>
                    <a:pt x="3652266" y="344170"/>
                  </a:lnTo>
                  <a:lnTo>
                    <a:pt x="3660013" y="351917"/>
                  </a:lnTo>
                  <a:lnTo>
                    <a:pt x="3679317" y="351917"/>
                  </a:lnTo>
                  <a:lnTo>
                    <a:pt x="3687064" y="344170"/>
                  </a:lnTo>
                  <a:lnTo>
                    <a:pt x="3687064" y="324993"/>
                  </a:lnTo>
                  <a:lnTo>
                    <a:pt x="3679317" y="317246"/>
                  </a:lnTo>
                  <a:close/>
                </a:path>
                <a:path w="6172200" h="1781175">
                  <a:moveTo>
                    <a:pt x="2593466" y="317246"/>
                  </a:moveTo>
                  <a:lnTo>
                    <a:pt x="2574163" y="317246"/>
                  </a:lnTo>
                  <a:lnTo>
                    <a:pt x="2566416" y="324993"/>
                  </a:lnTo>
                  <a:lnTo>
                    <a:pt x="2566416" y="344170"/>
                  </a:lnTo>
                  <a:lnTo>
                    <a:pt x="2574163" y="351917"/>
                  </a:lnTo>
                  <a:lnTo>
                    <a:pt x="2593466" y="351917"/>
                  </a:lnTo>
                  <a:lnTo>
                    <a:pt x="2601214" y="344170"/>
                  </a:lnTo>
                  <a:lnTo>
                    <a:pt x="2601214" y="324993"/>
                  </a:lnTo>
                  <a:lnTo>
                    <a:pt x="2593466" y="317246"/>
                  </a:lnTo>
                  <a:close/>
                </a:path>
                <a:path w="6172200" h="1781175">
                  <a:moveTo>
                    <a:pt x="1844421" y="317246"/>
                  </a:moveTo>
                  <a:lnTo>
                    <a:pt x="1825244" y="317246"/>
                  </a:lnTo>
                  <a:lnTo>
                    <a:pt x="1817370" y="324993"/>
                  </a:lnTo>
                  <a:lnTo>
                    <a:pt x="1817370" y="344170"/>
                  </a:lnTo>
                  <a:lnTo>
                    <a:pt x="1825244" y="351917"/>
                  </a:lnTo>
                  <a:lnTo>
                    <a:pt x="1844421" y="351917"/>
                  </a:lnTo>
                  <a:lnTo>
                    <a:pt x="1852295" y="344170"/>
                  </a:lnTo>
                  <a:lnTo>
                    <a:pt x="1852295" y="324993"/>
                  </a:lnTo>
                  <a:lnTo>
                    <a:pt x="1844421" y="317246"/>
                  </a:lnTo>
                  <a:close/>
                </a:path>
                <a:path w="6172200" h="1781175">
                  <a:moveTo>
                    <a:pt x="73533" y="311403"/>
                  </a:moveTo>
                  <a:lnTo>
                    <a:pt x="54228" y="311403"/>
                  </a:lnTo>
                  <a:lnTo>
                    <a:pt x="46482" y="319150"/>
                  </a:lnTo>
                  <a:lnTo>
                    <a:pt x="46482" y="338327"/>
                  </a:lnTo>
                  <a:lnTo>
                    <a:pt x="54228" y="346201"/>
                  </a:lnTo>
                  <a:lnTo>
                    <a:pt x="73533" y="346201"/>
                  </a:lnTo>
                  <a:lnTo>
                    <a:pt x="81279" y="338327"/>
                  </a:lnTo>
                  <a:lnTo>
                    <a:pt x="81279" y="319150"/>
                  </a:lnTo>
                  <a:lnTo>
                    <a:pt x="73533" y="311403"/>
                  </a:lnTo>
                  <a:close/>
                </a:path>
                <a:path w="6172200" h="1781175">
                  <a:moveTo>
                    <a:pt x="5467604" y="305689"/>
                  </a:moveTo>
                  <a:lnTo>
                    <a:pt x="5448427" y="305689"/>
                  </a:lnTo>
                  <a:lnTo>
                    <a:pt x="5440553" y="313435"/>
                  </a:lnTo>
                  <a:lnTo>
                    <a:pt x="5440553" y="332613"/>
                  </a:lnTo>
                  <a:lnTo>
                    <a:pt x="5448427" y="340359"/>
                  </a:lnTo>
                  <a:lnTo>
                    <a:pt x="5467604" y="340359"/>
                  </a:lnTo>
                  <a:lnTo>
                    <a:pt x="5475478" y="332613"/>
                  </a:lnTo>
                  <a:lnTo>
                    <a:pt x="5475478" y="313435"/>
                  </a:lnTo>
                  <a:lnTo>
                    <a:pt x="5467604" y="305689"/>
                  </a:lnTo>
                  <a:close/>
                </a:path>
                <a:path w="6172200" h="1781175">
                  <a:moveTo>
                    <a:pt x="2970911" y="299847"/>
                  </a:moveTo>
                  <a:lnTo>
                    <a:pt x="2951607" y="299847"/>
                  </a:lnTo>
                  <a:lnTo>
                    <a:pt x="2943860" y="307594"/>
                  </a:lnTo>
                  <a:lnTo>
                    <a:pt x="2943860" y="326771"/>
                  </a:lnTo>
                  <a:lnTo>
                    <a:pt x="2951607" y="334518"/>
                  </a:lnTo>
                  <a:lnTo>
                    <a:pt x="2970911" y="334518"/>
                  </a:lnTo>
                  <a:lnTo>
                    <a:pt x="2978658" y="326771"/>
                  </a:lnTo>
                  <a:lnTo>
                    <a:pt x="2978658" y="307594"/>
                  </a:lnTo>
                  <a:lnTo>
                    <a:pt x="2970911" y="299847"/>
                  </a:lnTo>
                  <a:close/>
                </a:path>
                <a:path w="6172200" h="1781175">
                  <a:moveTo>
                    <a:pt x="2477389" y="299847"/>
                  </a:moveTo>
                  <a:lnTo>
                    <a:pt x="2458085" y="299847"/>
                  </a:lnTo>
                  <a:lnTo>
                    <a:pt x="2450338" y="307594"/>
                  </a:lnTo>
                  <a:lnTo>
                    <a:pt x="2450338" y="326771"/>
                  </a:lnTo>
                  <a:lnTo>
                    <a:pt x="2458085" y="334518"/>
                  </a:lnTo>
                  <a:lnTo>
                    <a:pt x="2477389" y="334518"/>
                  </a:lnTo>
                  <a:lnTo>
                    <a:pt x="2485136" y="326771"/>
                  </a:lnTo>
                  <a:lnTo>
                    <a:pt x="2485136" y="307594"/>
                  </a:lnTo>
                  <a:lnTo>
                    <a:pt x="2477389" y="299847"/>
                  </a:lnTo>
                  <a:close/>
                </a:path>
                <a:path w="6172200" h="1781175">
                  <a:moveTo>
                    <a:pt x="5903086" y="294004"/>
                  </a:moveTo>
                  <a:lnTo>
                    <a:pt x="5883909" y="294004"/>
                  </a:lnTo>
                  <a:lnTo>
                    <a:pt x="5876035" y="301878"/>
                  </a:lnTo>
                  <a:lnTo>
                    <a:pt x="5876035" y="321055"/>
                  </a:lnTo>
                  <a:lnTo>
                    <a:pt x="5883909" y="328802"/>
                  </a:lnTo>
                  <a:lnTo>
                    <a:pt x="5903086" y="328802"/>
                  </a:lnTo>
                  <a:lnTo>
                    <a:pt x="5910960" y="321055"/>
                  </a:lnTo>
                  <a:lnTo>
                    <a:pt x="5910960" y="301878"/>
                  </a:lnTo>
                  <a:lnTo>
                    <a:pt x="5903086" y="294004"/>
                  </a:lnTo>
                  <a:close/>
                </a:path>
                <a:path w="6172200" h="1781175">
                  <a:moveTo>
                    <a:pt x="1199896" y="294004"/>
                  </a:moveTo>
                  <a:lnTo>
                    <a:pt x="1180719" y="294004"/>
                  </a:lnTo>
                  <a:lnTo>
                    <a:pt x="1172845" y="301878"/>
                  </a:lnTo>
                  <a:lnTo>
                    <a:pt x="1172845" y="321055"/>
                  </a:lnTo>
                  <a:lnTo>
                    <a:pt x="1180719" y="328802"/>
                  </a:lnTo>
                  <a:lnTo>
                    <a:pt x="1199896" y="328802"/>
                  </a:lnTo>
                  <a:lnTo>
                    <a:pt x="1207770" y="321055"/>
                  </a:lnTo>
                  <a:lnTo>
                    <a:pt x="1207770" y="301878"/>
                  </a:lnTo>
                  <a:lnTo>
                    <a:pt x="1199896" y="294004"/>
                  </a:lnTo>
                  <a:close/>
                </a:path>
                <a:path w="6172200" h="1781175">
                  <a:moveTo>
                    <a:pt x="178053" y="294004"/>
                  </a:moveTo>
                  <a:lnTo>
                    <a:pt x="158750" y="294004"/>
                  </a:lnTo>
                  <a:lnTo>
                    <a:pt x="151002" y="301878"/>
                  </a:lnTo>
                  <a:lnTo>
                    <a:pt x="151002" y="321055"/>
                  </a:lnTo>
                  <a:lnTo>
                    <a:pt x="158750" y="328802"/>
                  </a:lnTo>
                  <a:lnTo>
                    <a:pt x="178053" y="328802"/>
                  </a:lnTo>
                  <a:lnTo>
                    <a:pt x="185800" y="321055"/>
                  </a:lnTo>
                  <a:lnTo>
                    <a:pt x="185800" y="301878"/>
                  </a:lnTo>
                  <a:lnTo>
                    <a:pt x="178053" y="294004"/>
                  </a:lnTo>
                  <a:close/>
                </a:path>
                <a:path w="6172200" h="1781175">
                  <a:moveTo>
                    <a:pt x="3412108" y="288290"/>
                  </a:moveTo>
                  <a:lnTo>
                    <a:pt x="3392931" y="288290"/>
                  </a:lnTo>
                  <a:lnTo>
                    <a:pt x="3385184" y="296036"/>
                  </a:lnTo>
                  <a:lnTo>
                    <a:pt x="3385184" y="315214"/>
                  </a:lnTo>
                  <a:lnTo>
                    <a:pt x="3392931" y="322960"/>
                  </a:lnTo>
                  <a:lnTo>
                    <a:pt x="3412108" y="322960"/>
                  </a:lnTo>
                  <a:lnTo>
                    <a:pt x="3419982" y="315214"/>
                  </a:lnTo>
                  <a:lnTo>
                    <a:pt x="3419982" y="296036"/>
                  </a:lnTo>
                  <a:lnTo>
                    <a:pt x="3412108" y="288290"/>
                  </a:lnTo>
                  <a:close/>
                </a:path>
                <a:path w="6172200" h="1781175">
                  <a:moveTo>
                    <a:pt x="5177282" y="282448"/>
                  </a:moveTo>
                  <a:lnTo>
                    <a:pt x="5158105" y="282448"/>
                  </a:lnTo>
                  <a:lnTo>
                    <a:pt x="5150231" y="290322"/>
                  </a:lnTo>
                  <a:lnTo>
                    <a:pt x="5150231" y="309499"/>
                  </a:lnTo>
                  <a:lnTo>
                    <a:pt x="5158105" y="317246"/>
                  </a:lnTo>
                  <a:lnTo>
                    <a:pt x="5177282" y="317246"/>
                  </a:lnTo>
                  <a:lnTo>
                    <a:pt x="5185156" y="309499"/>
                  </a:lnTo>
                  <a:lnTo>
                    <a:pt x="5185156" y="290322"/>
                  </a:lnTo>
                  <a:lnTo>
                    <a:pt x="5177282" y="282448"/>
                  </a:lnTo>
                  <a:close/>
                </a:path>
                <a:path w="6172200" h="1781175">
                  <a:moveTo>
                    <a:pt x="2367026" y="282448"/>
                  </a:moveTo>
                  <a:lnTo>
                    <a:pt x="2347722" y="282448"/>
                  </a:lnTo>
                  <a:lnTo>
                    <a:pt x="2339975" y="290322"/>
                  </a:lnTo>
                  <a:lnTo>
                    <a:pt x="2339975" y="309499"/>
                  </a:lnTo>
                  <a:lnTo>
                    <a:pt x="2347722" y="317246"/>
                  </a:lnTo>
                  <a:lnTo>
                    <a:pt x="2367026" y="317246"/>
                  </a:lnTo>
                  <a:lnTo>
                    <a:pt x="2374773" y="309499"/>
                  </a:lnTo>
                  <a:lnTo>
                    <a:pt x="2374773" y="290322"/>
                  </a:lnTo>
                  <a:lnTo>
                    <a:pt x="2367026" y="282448"/>
                  </a:lnTo>
                  <a:close/>
                </a:path>
                <a:path w="6172200" h="1781175">
                  <a:moveTo>
                    <a:pt x="2233422" y="282448"/>
                  </a:moveTo>
                  <a:lnTo>
                    <a:pt x="2214245" y="282448"/>
                  </a:lnTo>
                  <a:lnTo>
                    <a:pt x="2206371" y="290322"/>
                  </a:lnTo>
                  <a:lnTo>
                    <a:pt x="2206371" y="309499"/>
                  </a:lnTo>
                  <a:lnTo>
                    <a:pt x="2214245" y="317246"/>
                  </a:lnTo>
                  <a:lnTo>
                    <a:pt x="2233422" y="317246"/>
                  </a:lnTo>
                  <a:lnTo>
                    <a:pt x="2241296" y="309499"/>
                  </a:lnTo>
                  <a:lnTo>
                    <a:pt x="2241296" y="290322"/>
                  </a:lnTo>
                  <a:lnTo>
                    <a:pt x="2233422" y="282448"/>
                  </a:lnTo>
                  <a:close/>
                </a:path>
                <a:path w="6172200" h="1781175">
                  <a:moveTo>
                    <a:pt x="1408938" y="282448"/>
                  </a:moveTo>
                  <a:lnTo>
                    <a:pt x="1389761" y="282448"/>
                  </a:lnTo>
                  <a:lnTo>
                    <a:pt x="1381887" y="290322"/>
                  </a:lnTo>
                  <a:lnTo>
                    <a:pt x="1381887" y="309499"/>
                  </a:lnTo>
                  <a:lnTo>
                    <a:pt x="1389761" y="317246"/>
                  </a:lnTo>
                  <a:lnTo>
                    <a:pt x="1408938" y="317246"/>
                  </a:lnTo>
                  <a:lnTo>
                    <a:pt x="1416812" y="309499"/>
                  </a:lnTo>
                  <a:lnTo>
                    <a:pt x="1416812" y="290322"/>
                  </a:lnTo>
                  <a:lnTo>
                    <a:pt x="1408938" y="282448"/>
                  </a:lnTo>
                  <a:close/>
                </a:path>
                <a:path w="6172200" h="1781175">
                  <a:moveTo>
                    <a:pt x="880617" y="282448"/>
                  </a:moveTo>
                  <a:lnTo>
                    <a:pt x="861313" y="282448"/>
                  </a:lnTo>
                  <a:lnTo>
                    <a:pt x="853566" y="290322"/>
                  </a:lnTo>
                  <a:lnTo>
                    <a:pt x="853566" y="309499"/>
                  </a:lnTo>
                  <a:lnTo>
                    <a:pt x="861313" y="317246"/>
                  </a:lnTo>
                  <a:lnTo>
                    <a:pt x="880617" y="317246"/>
                  </a:lnTo>
                  <a:lnTo>
                    <a:pt x="888364" y="309499"/>
                  </a:lnTo>
                  <a:lnTo>
                    <a:pt x="888364" y="290322"/>
                  </a:lnTo>
                  <a:lnTo>
                    <a:pt x="880617" y="282448"/>
                  </a:lnTo>
                  <a:close/>
                </a:path>
                <a:path w="6172200" h="1781175">
                  <a:moveTo>
                    <a:pt x="543813" y="282448"/>
                  </a:moveTo>
                  <a:lnTo>
                    <a:pt x="524510" y="282448"/>
                  </a:lnTo>
                  <a:lnTo>
                    <a:pt x="516763" y="290322"/>
                  </a:lnTo>
                  <a:lnTo>
                    <a:pt x="516763" y="309499"/>
                  </a:lnTo>
                  <a:lnTo>
                    <a:pt x="524510" y="317246"/>
                  </a:lnTo>
                  <a:lnTo>
                    <a:pt x="543813" y="317246"/>
                  </a:lnTo>
                  <a:lnTo>
                    <a:pt x="551561" y="309499"/>
                  </a:lnTo>
                  <a:lnTo>
                    <a:pt x="551561" y="290322"/>
                  </a:lnTo>
                  <a:lnTo>
                    <a:pt x="543813" y="282448"/>
                  </a:lnTo>
                  <a:close/>
                </a:path>
                <a:path w="6172200" h="1781175">
                  <a:moveTo>
                    <a:pt x="6123813" y="276732"/>
                  </a:moveTo>
                  <a:lnTo>
                    <a:pt x="6104508" y="276732"/>
                  </a:lnTo>
                  <a:lnTo>
                    <a:pt x="6096761" y="284479"/>
                  </a:lnTo>
                  <a:lnTo>
                    <a:pt x="6096761" y="303656"/>
                  </a:lnTo>
                  <a:lnTo>
                    <a:pt x="6104508" y="311403"/>
                  </a:lnTo>
                  <a:lnTo>
                    <a:pt x="6123813" y="311403"/>
                  </a:lnTo>
                  <a:lnTo>
                    <a:pt x="6131559" y="303656"/>
                  </a:lnTo>
                  <a:lnTo>
                    <a:pt x="6131559" y="284479"/>
                  </a:lnTo>
                  <a:lnTo>
                    <a:pt x="6123813" y="276732"/>
                  </a:lnTo>
                  <a:close/>
                </a:path>
                <a:path w="6172200" h="1781175">
                  <a:moveTo>
                    <a:pt x="5328284" y="276732"/>
                  </a:moveTo>
                  <a:lnTo>
                    <a:pt x="5308981" y="276732"/>
                  </a:lnTo>
                  <a:lnTo>
                    <a:pt x="5301233" y="284479"/>
                  </a:lnTo>
                  <a:lnTo>
                    <a:pt x="5301233" y="303656"/>
                  </a:lnTo>
                  <a:lnTo>
                    <a:pt x="5308981" y="311403"/>
                  </a:lnTo>
                  <a:lnTo>
                    <a:pt x="5328284" y="311403"/>
                  </a:lnTo>
                  <a:lnTo>
                    <a:pt x="5336032" y="303656"/>
                  </a:lnTo>
                  <a:lnTo>
                    <a:pt x="5336032" y="284479"/>
                  </a:lnTo>
                  <a:lnTo>
                    <a:pt x="5328284" y="276732"/>
                  </a:lnTo>
                  <a:close/>
                </a:path>
                <a:path w="6172200" h="1781175">
                  <a:moveTo>
                    <a:pt x="1757299" y="276732"/>
                  </a:moveTo>
                  <a:lnTo>
                    <a:pt x="1738122" y="276732"/>
                  </a:lnTo>
                  <a:lnTo>
                    <a:pt x="1730248" y="284479"/>
                  </a:lnTo>
                  <a:lnTo>
                    <a:pt x="1730248" y="303656"/>
                  </a:lnTo>
                  <a:lnTo>
                    <a:pt x="1738122" y="311403"/>
                  </a:lnTo>
                  <a:lnTo>
                    <a:pt x="1757299" y="311403"/>
                  </a:lnTo>
                  <a:lnTo>
                    <a:pt x="1765173" y="303656"/>
                  </a:lnTo>
                  <a:lnTo>
                    <a:pt x="1765173" y="284479"/>
                  </a:lnTo>
                  <a:lnTo>
                    <a:pt x="1757299" y="276732"/>
                  </a:lnTo>
                  <a:close/>
                </a:path>
                <a:path w="6172200" h="1781175">
                  <a:moveTo>
                    <a:pt x="659891" y="276732"/>
                  </a:moveTo>
                  <a:lnTo>
                    <a:pt x="640714" y="276732"/>
                  </a:lnTo>
                  <a:lnTo>
                    <a:pt x="632840" y="284479"/>
                  </a:lnTo>
                  <a:lnTo>
                    <a:pt x="632840" y="303656"/>
                  </a:lnTo>
                  <a:lnTo>
                    <a:pt x="640714" y="311403"/>
                  </a:lnTo>
                  <a:lnTo>
                    <a:pt x="659891" y="311403"/>
                  </a:lnTo>
                  <a:lnTo>
                    <a:pt x="667765" y="303656"/>
                  </a:lnTo>
                  <a:lnTo>
                    <a:pt x="667765" y="284479"/>
                  </a:lnTo>
                  <a:lnTo>
                    <a:pt x="659891" y="276732"/>
                  </a:lnTo>
                  <a:close/>
                </a:path>
                <a:path w="6172200" h="1781175">
                  <a:moveTo>
                    <a:pt x="4561840" y="265175"/>
                  </a:moveTo>
                  <a:lnTo>
                    <a:pt x="4542535" y="265175"/>
                  </a:lnTo>
                  <a:lnTo>
                    <a:pt x="4534789" y="272923"/>
                  </a:lnTo>
                  <a:lnTo>
                    <a:pt x="4534789" y="292100"/>
                  </a:lnTo>
                  <a:lnTo>
                    <a:pt x="4542535" y="299847"/>
                  </a:lnTo>
                  <a:lnTo>
                    <a:pt x="4561840" y="299847"/>
                  </a:lnTo>
                  <a:lnTo>
                    <a:pt x="4569586" y="292100"/>
                  </a:lnTo>
                  <a:lnTo>
                    <a:pt x="4569586" y="272923"/>
                  </a:lnTo>
                  <a:lnTo>
                    <a:pt x="4561840" y="265175"/>
                  </a:lnTo>
                  <a:close/>
                </a:path>
                <a:path w="6172200" h="1781175">
                  <a:moveTo>
                    <a:pt x="4805680" y="259333"/>
                  </a:moveTo>
                  <a:lnTo>
                    <a:pt x="4786503" y="259333"/>
                  </a:lnTo>
                  <a:lnTo>
                    <a:pt x="4778629" y="267080"/>
                  </a:lnTo>
                  <a:lnTo>
                    <a:pt x="4778629" y="286257"/>
                  </a:lnTo>
                  <a:lnTo>
                    <a:pt x="4786503" y="294004"/>
                  </a:lnTo>
                  <a:lnTo>
                    <a:pt x="4805680" y="294004"/>
                  </a:lnTo>
                  <a:lnTo>
                    <a:pt x="4813554" y="286257"/>
                  </a:lnTo>
                  <a:lnTo>
                    <a:pt x="4813554" y="267080"/>
                  </a:lnTo>
                  <a:lnTo>
                    <a:pt x="4805680" y="259333"/>
                  </a:lnTo>
                  <a:close/>
                </a:path>
                <a:path w="6172200" h="1781175">
                  <a:moveTo>
                    <a:pt x="3539871" y="259333"/>
                  </a:moveTo>
                  <a:lnTo>
                    <a:pt x="3520694" y="259333"/>
                  </a:lnTo>
                  <a:lnTo>
                    <a:pt x="3512820" y="267080"/>
                  </a:lnTo>
                  <a:lnTo>
                    <a:pt x="3512820" y="286257"/>
                  </a:lnTo>
                  <a:lnTo>
                    <a:pt x="3520694" y="294004"/>
                  </a:lnTo>
                  <a:lnTo>
                    <a:pt x="3539871" y="294004"/>
                  </a:lnTo>
                  <a:lnTo>
                    <a:pt x="3547745" y="286257"/>
                  </a:lnTo>
                  <a:lnTo>
                    <a:pt x="3547745" y="267080"/>
                  </a:lnTo>
                  <a:lnTo>
                    <a:pt x="3539871" y="259333"/>
                  </a:lnTo>
                  <a:close/>
                </a:path>
                <a:path w="6172200" h="1781175">
                  <a:moveTo>
                    <a:pt x="1095375" y="259333"/>
                  </a:moveTo>
                  <a:lnTo>
                    <a:pt x="1076198" y="259333"/>
                  </a:lnTo>
                  <a:lnTo>
                    <a:pt x="1068324" y="267080"/>
                  </a:lnTo>
                  <a:lnTo>
                    <a:pt x="1068324" y="286257"/>
                  </a:lnTo>
                  <a:lnTo>
                    <a:pt x="1076198" y="294004"/>
                  </a:lnTo>
                  <a:lnTo>
                    <a:pt x="1095375" y="294004"/>
                  </a:lnTo>
                  <a:lnTo>
                    <a:pt x="1103249" y="286257"/>
                  </a:lnTo>
                  <a:lnTo>
                    <a:pt x="1103249" y="267080"/>
                  </a:lnTo>
                  <a:lnTo>
                    <a:pt x="1095375" y="259333"/>
                  </a:lnTo>
                  <a:close/>
                </a:path>
                <a:path w="6172200" h="1781175">
                  <a:moveTo>
                    <a:pt x="4950841" y="253619"/>
                  </a:moveTo>
                  <a:lnTo>
                    <a:pt x="4931664" y="253619"/>
                  </a:lnTo>
                  <a:lnTo>
                    <a:pt x="4923790" y="261366"/>
                  </a:lnTo>
                  <a:lnTo>
                    <a:pt x="4923790" y="280543"/>
                  </a:lnTo>
                  <a:lnTo>
                    <a:pt x="4931664" y="288290"/>
                  </a:lnTo>
                  <a:lnTo>
                    <a:pt x="4950841" y="288290"/>
                  </a:lnTo>
                  <a:lnTo>
                    <a:pt x="4958715" y="280543"/>
                  </a:lnTo>
                  <a:lnTo>
                    <a:pt x="4958715" y="261366"/>
                  </a:lnTo>
                  <a:lnTo>
                    <a:pt x="4950841" y="253619"/>
                  </a:lnTo>
                  <a:close/>
                </a:path>
                <a:path w="6172200" h="1781175">
                  <a:moveTo>
                    <a:pt x="4085717" y="253619"/>
                  </a:moveTo>
                  <a:lnTo>
                    <a:pt x="4066413" y="253619"/>
                  </a:lnTo>
                  <a:lnTo>
                    <a:pt x="4058666" y="261366"/>
                  </a:lnTo>
                  <a:lnTo>
                    <a:pt x="4058666" y="280543"/>
                  </a:lnTo>
                  <a:lnTo>
                    <a:pt x="4066413" y="288290"/>
                  </a:lnTo>
                  <a:lnTo>
                    <a:pt x="4085717" y="288290"/>
                  </a:lnTo>
                  <a:lnTo>
                    <a:pt x="4093464" y="280543"/>
                  </a:lnTo>
                  <a:lnTo>
                    <a:pt x="4093464" y="261366"/>
                  </a:lnTo>
                  <a:lnTo>
                    <a:pt x="4085717" y="253619"/>
                  </a:lnTo>
                  <a:close/>
                </a:path>
                <a:path w="6172200" h="1781175">
                  <a:moveTo>
                    <a:pt x="3092830" y="253619"/>
                  </a:moveTo>
                  <a:lnTo>
                    <a:pt x="3073527" y="253619"/>
                  </a:lnTo>
                  <a:lnTo>
                    <a:pt x="3065779" y="261366"/>
                  </a:lnTo>
                  <a:lnTo>
                    <a:pt x="3065779" y="280543"/>
                  </a:lnTo>
                  <a:lnTo>
                    <a:pt x="3073527" y="288290"/>
                  </a:lnTo>
                  <a:lnTo>
                    <a:pt x="3092830" y="288290"/>
                  </a:lnTo>
                  <a:lnTo>
                    <a:pt x="3100578" y="280543"/>
                  </a:lnTo>
                  <a:lnTo>
                    <a:pt x="3100578" y="261366"/>
                  </a:lnTo>
                  <a:lnTo>
                    <a:pt x="3092830" y="253619"/>
                  </a:lnTo>
                  <a:close/>
                </a:path>
                <a:path w="6172200" h="1781175">
                  <a:moveTo>
                    <a:pt x="5804408" y="247776"/>
                  </a:moveTo>
                  <a:lnTo>
                    <a:pt x="5785104" y="247776"/>
                  </a:lnTo>
                  <a:lnTo>
                    <a:pt x="5777357" y="255524"/>
                  </a:lnTo>
                  <a:lnTo>
                    <a:pt x="5777357" y="274700"/>
                  </a:lnTo>
                  <a:lnTo>
                    <a:pt x="5785104" y="282448"/>
                  </a:lnTo>
                  <a:lnTo>
                    <a:pt x="5804408" y="282448"/>
                  </a:lnTo>
                  <a:lnTo>
                    <a:pt x="5812155" y="274700"/>
                  </a:lnTo>
                  <a:lnTo>
                    <a:pt x="5812155" y="255524"/>
                  </a:lnTo>
                  <a:lnTo>
                    <a:pt x="5804408" y="247776"/>
                  </a:lnTo>
                  <a:close/>
                </a:path>
                <a:path w="6172200" h="1781175">
                  <a:moveTo>
                    <a:pt x="5067046" y="247776"/>
                  </a:moveTo>
                  <a:lnTo>
                    <a:pt x="5047742" y="247776"/>
                  </a:lnTo>
                  <a:lnTo>
                    <a:pt x="5039995" y="255524"/>
                  </a:lnTo>
                  <a:lnTo>
                    <a:pt x="5039995" y="274700"/>
                  </a:lnTo>
                  <a:lnTo>
                    <a:pt x="5047742" y="282448"/>
                  </a:lnTo>
                  <a:lnTo>
                    <a:pt x="5067046" y="282448"/>
                  </a:lnTo>
                  <a:lnTo>
                    <a:pt x="5074793" y="274700"/>
                  </a:lnTo>
                  <a:lnTo>
                    <a:pt x="5074793" y="255524"/>
                  </a:lnTo>
                  <a:lnTo>
                    <a:pt x="5067046" y="247776"/>
                  </a:lnTo>
                  <a:close/>
                </a:path>
                <a:path w="6172200" h="1781175">
                  <a:moveTo>
                    <a:pt x="4439920" y="247776"/>
                  </a:moveTo>
                  <a:lnTo>
                    <a:pt x="4420616" y="247776"/>
                  </a:lnTo>
                  <a:lnTo>
                    <a:pt x="4412869" y="255524"/>
                  </a:lnTo>
                  <a:lnTo>
                    <a:pt x="4412869" y="274700"/>
                  </a:lnTo>
                  <a:lnTo>
                    <a:pt x="4420616" y="282448"/>
                  </a:lnTo>
                  <a:lnTo>
                    <a:pt x="4439920" y="282448"/>
                  </a:lnTo>
                  <a:lnTo>
                    <a:pt x="4447667" y="274700"/>
                  </a:lnTo>
                  <a:lnTo>
                    <a:pt x="4447667" y="255524"/>
                  </a:lnTo>
                  <a:lnTo>
                    <a:pt x="4439920" y="247776"/>
                  </a:lnTo>
                  <a:close/>
                </a:path>
                <a:path w="6172200" h="1781175">
                  <a:moveTo>
                    <a:pt x="2094102" y="247776"/>
                  </a:moveTo>
                  <a:lnTo>
                    <a:pt x="2074926" y="247776"/>
                  </a:lnTo>
                  <a:lnTo>
                    <a:pt x="2067052" y="255524"/>
                  </a:lnTo>
                  <a:lnTo>
                    <a:pt x="2067052" y="274700"/>
                  </a:lnTo>
                  <a:lnTo>
                    <a:pt x="2074926" y="282448"/>
                  </a:lnTo>
                  <a:lnTo>
                    <a:pt x="2094102" y="282448"/>
                  </a:lnTo>
                  <a:lnTo>
                    <a:pt x="2101977" y="274700"/>
                  </a:lnTo>
                  <a:lnTo>
                    <a:pt x="2101977" y="255524"/>
                  </a:lnTo>
                  <a:lnTo>
                    <a:pt x="2094102" y="247776"/>
                  </a:lnTo>
                  <a:close/>
                </a:path>
                <a:path w="6172200" h="1781175">
                  <a:moveTo>
                    <a:pt x="764413" y="247776"/>
                  </a:moveTo>
                  <a:lnTo>
                    <a:pt x="745236" y="247776"/>
                  </a:lnTo>
                  <a:lnTo>
                    <a:pt x="737362" y="255524"/>
                  </a:lnTo>
                  <a:lnTo>
                    <a:pt x="737362" y="274700"/>
                  </a:lnTo>
                  <a:lnTo>
                    <a:pt x="745236" y="282448"/>
                  </a:lnTo>
                  <a:lnTo>
                    <a:pt x="764413" y="282448"/>
                  </a:lnTo>
                  <a:lnTo>
                    <a:pt x="772287" y="274700"/>
                  </a:lnTo>
                  <a:lnTo>
                    <a:pt x="772287" y="255524"/>
                  </a:lnTo>
                  <a:lnTo>
                    <a:pt x="764413" y="247776"/>
                  </a:lnTo>
                  <a:close/>
                </a:path>
                <a:path w="6172200" h="1781175">
                  <a:moveTo>
                    <a:pt x="416051" y="247776"/>
                  </a:moveTo>
                  <a:lnTo>
                    <a:pt x="396875" y="247776"/>
                  </a:lnTo>
                  <a:lnTo>
                    <a:pt x="389000" y="255524"/>
                  </a:lnTo>
                  <a:lnTo>
                    <a:pt x="389000" y="274700"/>
                  </a:lnTo>
                  <a:lnTo>
                    <a:pt x="396875" y="282448"/>
                  </a:lnTo>
                  <a:lnTo>
                    <a:pt x="416051" y="282448"/>
                  </a:lnTo>
                  <a:lnTo>
                    <a:pt x="423925" y="274700"/>
                  </a:lnTo>
                  <a:lnTo>
                    <a:pt x="423925" y="255524"/>
                  </a:lnTo>
                  <a:lnTo>
                    <a:pt x="416051" y="247776"/>
                  </a:lnTo>
                  <a:close/>
                </a:path>
                <a:path w="6172200" h="1781175">
                  <a:moveTo>
                    <a:pt x="5659247" y="236220"/>
                  </a:moveTo>
                  <a:lnTo>
                    <a:pt x="5639943" y="236220"/>
                  </a:lnTo>
                  <a:lnTo>
                    <a:pt x="5632196" y="243967"/>
                  </a:lnTo>
                  <a:lnTo>
                    <a:pt x="5632196" y="263144"/>
                  </a:lnTo>
                  <a:lnTo>
                    <a:pt x="5639943" y="270891"/>
                  </a:lnTo>
                  <a:lnTo>
                    <a:pt x="5659247" y="270891"/>
                  </a:lnTo>
                  <a:lnTo>
                    <a:pt x="5666994" y="263144"/>
                  </a:lnTo>
                  <a:lnTo>
                    <a:pt x="5666994" y="243967"/>
                  </a:lnTo>
                  <a:lnTo>
                    <a:pt x="5659247" y="236220"/>
                  </a:lnTo>
                  <a:close/>
                </a:path>
                <a:path w="6172200" h="1781175">
                  <a:moveTo>
                    <a:pt x="3888231" y="236220"/>
                  </a:moveTo>
                  <a:lnTo>
                    <a:pt x="3869054" y="236220"/>
                  </a:lnTo>
                  <a:lnTo>
                    <a:pt x="3861307" y="243967"/>
                  </a:lnTo>
                  <a:lnTo>
                    <a:pt x="3861307" y="263144"/>
                  </a:lnTo>
                  <a:lnTo>
                    <a:pt x="3869054" y="270891"/>
                  </a:lnTo>
                  <a:lnTo>
                    <a:pt x="3888231" y="270891"/>
                  </a:lnTo>
                  <a:lnTo>
                    <a:pt x="3896105" y="263144"/>
                  </a:lnTo>
                  <a:lnTo>
                    <a:pt x="3896105" y="243967"/>
                  </a:lnTo>
                  <a:lnTo>
                    <a:pt x="3888231" y="236220"/>
                  </a:lnTo>
                  <a:close/>
                </a:path>
                <a:path w="6172200" h="1781175">
                  <a:moveTo>
                    <a:pt x="2756027" y="236220"/>
                  </a:moveTo>
                  <a:lnTo>
                    <a:pt x="2736850" y="236220"/>
                  </a:lnTo>
                  <a:lnTo>
                    <a:pt x="2728976" y="243967"/>
                  </a:lnTo>
                  <a:lnTo>
                    <a:pt x="2728976" y="263144"/>
                  </a:lnTo>
                  <a:lnTo>
                    <a:pt x="2736850" y="270891"/>
                  </a:lnTo>
                  <a:lnTo>
                    <a:pt x="2756027" y="270891"/>
                  </a:lnTo>
                  <a:lnTo>
                    <a:pt x="2763901" y="263144"/>
                  </a:lnTo>
                  <a:lnTo>
                    <a:pt x="2763901" y="243967"/>
                  </a:lnTo>
                  <a:lnTo>
                    <a:pt x="2756027" y="236220"/>
                  </a:lnTo>
                  <a:close/>
                </a:path>
                <a:path w="6172200" h="1781175">
                  <a:moveTo>
                    <a:pt x="1948941" y="236220"/>
                  </a:moveTo>
                  <a:lnTo>
                    <a:pt x="1929764" y="236220"/>
                  </a:lnTo>
                  <a:lnTo>
                    <a:pt x="1921890" y="243967"/>
                  </a:lnTo>
                  <a:lnTo>
                    <a:pt x="1921890" y="263144"/>
                  </a:lnTo>
                  <a:lnTo>
                    <a:pt x="1929764" y="270891"/>
                  </a:lnTo>
                  <a:lnTo>
                    <a:pt x="1948941" y="270891"/>
                  </a:lnTo>
                  <a:lnTo>
                    <a:pt x="1956815" y="263144"/>
                  </a:lnTo>
                  <a:lnTo>
                    <a:pt x="1956815" y="243967"/>
                  </a:lnTo>
                  <a:lnTo>
                    <a:pt x="1948941" y="236220"/>
                  </a:lnTo>
                  <a:close/>
                </a:path>
                <a:path w="6172200" h="1781175">
                  <a:moveTo>
                    <a:pt x="985138" y="236220"/>
                  </a:moveTo>
                  <a:lnTo>
                    <a:pt x="965835" y="236220"/>
                  </a:lnTo>
                  <a:lnTo>
                    <a:pt x="958088" y="243967"/>
                  </a:lnTo>
                  <a:lnTo>
                    <a:pt x="958088" y="263144"/>
                  </a:lnTo>
                  <a:lnTo>
                    <a:pt x="965835" y="270891"/>
                  </a:lnTo>
                  <a:lnTo>
                    <a:pt x="985138" y="270891"/>
                  </a:lnTo>
                  <a:lnTo>
                    <a:pt x="992886" y="263144"/>
                  </a:lnTo>
                  <a:lnTo>
                    <a:pt x="992886" y="243967"/>
                  </a:lnTo>
                  <a:lnTo>
                    <a:pt x="985138" y="236220"/>
                  </a:lnTo>
                  <a:close/>
                </a:path>
                <a:path w="6172200" h="1781175">
                  <a:moveTo>
                    <a:pt x="4201795" y="230377"/>
                  </a:moveTo>
                  <a:lnTo>
                    <a:pt x="4182618" y="230377"/>
                  </a:lnTo>
                  <a:lnTo>
                    <a:pt x="4174744" y="238251"/>
                  </a:lnTo>
                  <a:lnTo>
                    <a:pt x="4174744" y="257301"/>
                  </a:lnTo>
                  <a:lnTo>
                    <a:pt x="4182618" y="265175"/>
                  </a:lnTo>
                  <a:lnTo>
                    <a:pt x="4201795" y="265175"/>
                  </a:lnTo>
                  <a:lnTo>
                    <a:pt x="4209669" y="257301"/>
                  </a:lnTo>
                  <a:lnTo>
                    <a:pt x="4209669" y="238251"/>
                  </a:lnTo>
                  <a:lnTo>
                    <a:pt x="4201795" y="230377"/>
                  </a:lnTo>
                  <a:close/>
                </a:path>
                <a:path w="6172200" h="1781175">
                  <a:moveTo>
                    <a:pt x="3208908" y="230377"/>
                  </a:moveTo>
                  <a:lnTo>
                    <a:pt x="3189731" y="230377"/>
                  </a:lnTo>
                  <a:lnTo>
                    <a:pt x="3181857" y="238251"/>
                  </a:lnTo>
                  <a:lnTo>
                    <a:pt x="3181857" y="257301"/>
                  </a:lnTo>
                  <a:lnTo>
                    <a:pt x="3189731" y="265175"/>
                  </a:lnTo>
                  <a:lnTo>
                    <a:pt x="3208908" y="265175"/>
                  </a:lnTo>
                  <a:lnTo>
                    <a:pt x="3216782" y="257301"/>
                  </a:lnTo>
                  <a:lnTo>
                    <a:pt x="3216782" y="238251"/>
                  </a:lnTo>
                  <a:lnTo>
                    <a:pt x="3208908" y="230377"/>
                  </a:lnTo>
                  <a:close/>
                </a:path>
                <a:path w="6172200" h="1781175">
                  <a:moveTo>
                    <a:pt x="3313429" y="224663"/>
                  </a:moveTo>
                  <a:lnTo>
                    <a:pt x="3294253" y="224663"/>
                  </a:lnTo>
                  <a:lnTo>
                    <a:pt x="3286379" y="232409"/>
                  </a:lnTo>
                  <a:lnTo>
                    <a:pt x="3286379" y="251586"/>
                  </a:lnTo>
                  <a:lnTo>
                    <a:pt x="3294253" y="259333"/>
                  </a:lnTo>
                  <a:lnTo>
                    <a:pt x="3313429" y="259333"/>
                  </a:lnTo>
                  <a:lnTo>
                    <a:pt x="3321304" y="251586"/>
                  </a:lnTo>
                  <a:lnTo>
                    <a:pt x="3321304" y="232409"/>
                  </a:lnTo>
                  <a:lnTo>
                    <a:pt x="3313429" y="224663"/>
                  </a:lnTo>
                  <a:close/>
                </a:path>
                <a:path w="6172200" h="1781175">
                  <a:moveTo>
                    <a:pt x="4683759" y="218821"/>
                  </a:moveTo>
                  <a:lnTo>
                    <a:pt x="4664583" y="218821"/>
                  </a:lnTo>
                  <a:lnTo>
                    <a:pt x="4656708" y="226568"/>
                  </a:lnTo>
                  <a:lnTo>
                    <a:pt x="4656708" y="245745"/>
                  </a:lnTo>
                  <a:lnTo>
                    <a:pt x="4664583" y="253619"/>
                  </a:lnTo>
                  <a:lnTo>
                    <a:pt x="4683759" y="253619"/>
                  </a:lnTo>
                  <a:lnTo>
                    <a:pt x="4691507" y="245745"/>
                  </a:lnTo>
                  <a:lnTo>
                    <a:pt x="4691507" y="226568"/>
                  </a:lnTo>
                  <a:lnTo>
                    <a:pt x="4683759" y="218821"/>
                  </a:lnTo>
                  <a:close/>
                </a:path>
                <a:path w="6172200" h="1781175">
                  <a:moveTo>
                    <a:pt x="2860548" y="218821"/>
                  </a:moveTo>
                  <a:lnTo>
                    <a:pt x="2841371" y="218821"/>
                  </a:lnTo>
                  <a:lnTo>
                    <a:pt x="2833497" y="226568"/>
                  </a:lnTo>
                  <a:lnTo>
                    <a:pt x="2833497" y="245745"/>
                  </a:lnTo>
                  <a:lnTo>
                    <a:pt x="2841371" y="253619"/>
                  </a:lnTo>
                  <a:lnTo>
                    <a:pt x="2860548" y="253619"/>
                  </a:lnTo>
                  <a:lnTo>
                    <a:pt x="2868422" y="245745"/>
                  </a:lnTo>
                  <a:lnTo>
                    <a:pt x="2868422" y="226568"/>
                  </a:lnTo>
                  <a:lnTo>
                    <a:pt x="2860548" y="218821"/>
                  </a:lnTo>
                  <a:close/>
                </a:path>
                <a:path w="6172200" h="1781175">
                  <a:moveTo>
                    <a:pt x="2645664" y="218821"/>
                  </a:moveTo>
                  <a:lnTo>
                    <a:pt x="2626487" y="218821"/>
                  </a:lnTo>
                  <a:lnTo>
                    <a:pt x="2618740" y="226568"/>
                  </a:lnTo>
                  <a:lnTo>
                    <a:pt x="2618740" y="245745"/>
                  </a:lnTo>
                  <a:lnTo>
                    <a:pt x="2626487" y="253619"/>
                  </a:lnTo>
                  <a:lnTo>
                    <a:pt x="2645664" y="253619"/>
                  </a:lnTo>
                  <a:lnTo>
                    <a:pt x="2653538" y="245745"/>
                  </a:lnTo>
                  <a:lnTo>
                    <a:pt x="2653538" y="226568"/>
                  </a:lnTo>
                  <a:lnTo>
                    <a:pt x="2645664" y="218821"/>
                  </a:lnTo>
                  <a:close/>
                </a:path>
                <a:path w="6172200" h="1781175">
                  <a:moveTo>
                    <a:pt x="270890" y="218821"/>
                  </a:moveTo>
                  <a:lnTo>
                    <a:pt x="251713" y="218821"/>
                  </a:lnTo>
                  <a:lnTo>
                    <a:pt x="243839" y="226568"/>
                  </a:lnTo>
                  <a:lnTo>
                    <a:pt x="243839" y="245745"/>
                  </a:lnTo>
                  <a:lnTo>
                    <a:pt x="251713" y="253619"/>
                  </a:lnTo>
                  <a:lnTo>
                    <a:pt x="270890" y="253619"/>
                  </a:lnTo>
                  <a:lnTo>
                    <a:pt x="278764" y="245745"/>
                  </a:lnTo>
                  <a:lnTo>
                    <a:pt x="278764" y="226568"/>
                  </a:lnTo>
                  <a:lnTo>
                    <a:pt x="270890" y="218821"/>
                  </a:lnTo>
                  <a:close/>
                </a:path>
                <a:path w="6172200" h="1781175">
                  <a:moveTo>
                    <a:pt x="3772154" y="213105"/>
                  </a:moveTo>
                  <a:lnTo>
                    <a:pt x="3752977" y="213105"/>
                  </a:lnTo>
                  <a:lnTo>
                    <a:pt x="3745103" y="220852"/>
                  </a:lnTo>
                  <a:lnTo>
                    <a:pt x="3745103" y="240029"/>
                  </a:lnTo>
                  <a:lnTo>
                    <a:pt x="3752977" y="247776"/>
                  </a:lnTo>
                  <a:lnTo>
                    <a:pt x="3772154" y="247776"/>
                  </a:lnTo>
                  <a:lnTo>
                    <a:pt x="3779901" y="240029"/>
                  </a:lnTo>
                  <a:lnTo>
                    <a:pt x="3779901" y="220852"/>
                  </a:lnTo>
                  <a:lnTo>
                    <a:pt x="3772154" y="213105"/>
                  </a:lnTo>
                  <a:close/>
                </a:path>
                <a:path w="6172200" h="1781175">
                  <a:moveTo>
                    <a:pt x="1635378" y="213105"/>
                  </a:moveTo>
                  <a:lnTo>
                    <a:pt x="1616202" y="213105"/>
                  </a:lnTo>
                  <a:lnTo>
                    <a:pt x="1608327" y="220852"/>
                  </a:lnTo>
                  <a:lnTo>
                    <a:pt x="1608327" y="240029"/>
                  </a:lnTo>
                  <a:lnTo>
                    <a:pt x="1616202" y="247776"/>
                  </a:lnTo>
                  <a:lnTo>
                    <a:pt x="1635378" y="247776"/>
                  </a:lnTo>
                  <a:lnTo>
                    <a:pt x="1643252" y="240029"/>
                  </a:lnTo>
                  <a:lnTo>
                    <a:pt x="1643252" y="220852"/>
                  </a:lnTo>
                  <a:lnTo>
                    <a:pt x="1635378" y="213105"/>
                  </a:lnTo>
                  <a:close/>
                </a:path>
                <a:path w="6172200" h="1781175">
                  <a:moveTo>
                    <a:pt x="4318000" y="207264"/>
                  </a:moveTo>
                  <a:lnTo>
                    <a:pt x="4298696" y="207264"/>
                  </a:lnTo>
                  <a:lnTo>
                    <a:pt x="4290949" y="215010"/>
                  </a:lnTo>
                  <a:lnTo>
                    <a:pt x="4290949" y="234188"/>
                  </a:lnTo>
                  <a:lnTo>
                    <a:pt x="4298696" y="241934"/>
                  </a:lnTo>
                  <a:lnTo>
                    <a:pt x="4318000" y="241934"/>
                  </a:lnTo>
                  <a:lnTo>
                    <a:pt x="4325747" y="234188"/>
                  </a:lnTo>
                  <a:lnTo>
                    <a:pt x="4325747" y="215010"/>
                  </a:lnTo>
                  <a:lnTo>
                    <a:pt x="4318000" y="207264"/>
                  </a:lnTo>
                  <a:close/>
                </a:path>
                <a:path w="6172200" h="1781175">
                  <a:moveTo>
                    <a:pt x="3650233" y="207264"/>
                  </a:moveTo>
                  <a:lnTo>
                    <a:pt x="3630929" y="207264"/>
                  </a:lnTo>
                  <a:lnTo>
                    <a:pt x="3623182" y="215010"/>
                  </a:lnTo>
                  <a:lnTo>
                    <a:pt x="3623182" y="234188"/>
                  </a:lnTo>
                  <a:lnTo>
                    <a:pt x="3630929" y="241934"/>
                  </a:lnTo>
                  <a:lnTo>
                    <a:pt x="3650233" y="241934"/>
                  </a:lnTo>
                  <a:lnTo>
                    <a:pt x="3657980" y="234188"/>
                  </a:lnTo>
                  <a:lnTo>
                    <a:pt x="3657980" y="215010"/>
                  </a:lnTo>
                  <a:lnTo>
                    <a:pt x="3650233" y="207264"/>
                  </a:lnTo>
                  <a:close/>
                </a:path>
                <a:path w="6172200" h="1781175">
                  <a:moveTo>
                    <a:pt x="6025007" y="201422"/>
                  </a:moveTo>
                  <a:lnTo>
                    <a:pt x="6005830" y="201422"/>
                  </a:lnTo>
                  <a:lnTo>
                    <a:pt x="5997956" y="209296"/>
                  </a:lnTo>
                  <a:lnTo>
                    <a:pt x="5997956" y="228473"/>
                  </a:lnTo>
                  <a:lnTo>
                    <a:pt x="6005830" y="236220"/>
                  </a:lnTo>
                  <a:lnTo>
                    <a:pt x="6025007" y="236220"/>
                  </a:lnTo>
                  <a:lnTo>
                    <a:pt x="6032881" y="228473"/>
                  </a:lnTo>
                  <a:lnTo>
                    <a:pt x="6032881" y="209296"/>
                  </a:lnTo>
                  <a:lnTo>
                    <a:pt x="6025007" y="201422"/>
                  </a:lnTo>
                  <a:close/>
                </a:path>
                <a:path w="6172200" h="1781175">
                  <a:moveTo>
                    <a:pt x="1281176" y="201422"/>
                  </a:moveTo>
                  <a:lnTo>
                    <a:pt x="1261999" y="201422"/>
                  </a:lnTo>
                  <a:lnTo>
                    <a:pt x="1254125" y="209296"/>
                  </a:lnTo>
                  <a:lnTo>
                    <a:pt x="1254125" y="228473"/>
                  </a:lnTo>
                  <a:lnTo>
                    <a:pt x="1261999" y="236220"/>
                  </a:lnTo>
                  <a:lnTo>
                    <a:pt x="1281176" y="236220"/>
                  </a:lnTo>
                  <a:lnTo>
                    <a:pt x="1289050" y="228473"/>
                  </a:lnTo>
                  <a:lnTo>
                    <a:pt x="1289050" y="209296"/>
                  </a:lnTo>
                  <a:lnTo>
                    <a:pt x="1281176" y="201422"/>
                  </a:lnTo>
                  <a:close/>
                </a:path>
                <a:path w="6172200" h="1781175">
                  <a:moveTo>
                    <a:pt x="5531484" y="195706"/>
                  </a:moveTo>
                  <a:lnTo>
                    <a:pt x="5512308" y="195706"/>
                  </a:lnTo>
                  <a:lnTo>
                    <a:pt x="5504433" y="203453"/>
                  </a:lnTo>
                  <a:lnTo>
                    <a:pt x="5504433" y="222630"/>
                  </a:lnTo>
                  <a:lnTo>
                    <a:pt x="5512308" y="230377"/>
                  </a:lnTo>
                  <a:lnTo>
                    <a:pt x="5531484" y="230377"/>
                  </a:lnTo>
                  <a:lnTo>
                    <a:pt x="5539358" y="222630"/>
                  </a:lnTo>
                  <a:lnTo>
                    <a:pt x="5539358" y="203453"/>
                  </a:lnTo>
                  <a:lnTo>
                    <a:pt x="5531484" y="195706"/>
                  </a:lnTo>
                  <a:close/>
                </a:path>
                <a:path w="6172200" h="1781175">
                  <a:moveTo>
                    <a:pt x="1507616" y="195706"/>
                  </a:moveTo>
                  <a:lnTo>
                    <a:pt x="1488439" y="195706"/>
                  </a:lnTo>
                  <a:lnTo>
                    <a:pt x="1480692" y="203453"/>
                  </a:lnTo>
                  <a:lnTo>
                    <a:pt x="1480692" y="222630"/>
                  </a:lnTo>
                  <a:lnTo>
                    <a:pt x="1488439" y="230377"/>
                  </a:lnTo>
                  <a:lnTo>
                    <a:pt x="1507616" y="230377"/>
                  </a:lnTo>
                  <a:lnTo>
                    <a:pt x="1515490" y="222630"/>
                  </a:lnTo>
                  <a:lnTo>
                    <a:pt x="1515490" y="203453"/>
                  </a:lnTo>
                  <a:lnTo>
                    <a:pt x="1507616" y="195706"/>
                  </a:lnTo>
                  <a:close/>
                </a:path>
                <a:path w="6172200" h="1781175">
                  <a:moveTo>
                    <a:pt x="5409565" y="189865"/>
                  </a:moveTo>
                  <a:lnTo>
                    <a:pt x="5390388" y="189865"/>
                  </a:lnTo>
                  <a:lnTo>
                    <a:pt x="5382514" y="197739"/>
                  </a:lnTo>
                  <a:lnTo>
                    <a:pt x="5382514" y="216916"/>
                  </a:lnTo>
                  <a:lnTo>
                    <a:pt x="5390388" y="224663"/>
                  </a:lnTo>
                  <a:lnTo>
                    <a:pt x="5409565" y="224663"/>
                  </a:lnTo>
                  <a:lnTo>
                    <a:pt x="5417311" y="216916"/>
                  </a:lnTo>
                  <a:lnTo>
                    <a:pt x="5417311" y="197739"/>
                  </a:lnTo>
                  <a:lnTo>
                    <a:pt x="5409565" y="189865"/>
                  </a:lnTo>
                  <a:close/>
                </a:path>
                <a:path w="6172200" h="1781175">
                  <a:moveTo>
                    <a:pt x="3992753" y="189865"/>
                  </a:moveTo>
                  <a:lnTo>
                    <a:pt x="3973576" y="189865"/>
                  </a:lnTo>
                  <a:lnTo>
                    <a:pt x="3965829" y="197739"/>
                  </a:lnTo>
                  <a:lnTo>
                    <a:pt x="3965829" y="216916"/>
                  </a:lnTo>
                  <a:lnTo>
                    <a:pt x="3973576" y="224663"/>
                  </a:lnTo>
                  <a:lnTo>
                    <a:pt x="3992753" y="224663"/>
                  </a:lnTo>
                  <a:lnTo>
                    <a:pt x="4000627" y="216916"/>
                  </a:lnTo>
                  <a:lnTo>
                    <a:pt x="4000627" y="197739"/>
                  </a:lnTo>
                  <a:lnTo>
                    <a:pt x="3992753" y="189865"/>
                  </a:lnTo>
                  <a:close/>
                </a:path>
                <a:path w="6172200" h="1781175">
                  <a:moveTo>
                    <a:pt x="2982467" y="189865"/>
                  </a:moveTo>
                  <a:lnTo>
                    <a:pt x="2963291" y="189865"/>
                  </a:lnTo>
                  <a:lnTo>
                    <a:pt x="2955416" y="197739"/>
                  </a:lnTo>
                  <a:lnTo>
                    <a:pt x="2955416" y="216916"/>
                  </a:lnTo>
                  <a:lnTo>
                    <a:pt x="2963291" y="224663"/>
                  </a:lnTo>
                  <a:lnTo>
                    <a:pt x="2982467" y="224663"/>
                  </a:lnTo>
                  <a:lnTo>
                    <a:pt x="2990341" y="216916"/>
                  </a:lnTo>
                  <a:lnTo>
                    <a:pt x="2990341" y="197739"/>
                  </a:lnTo>
                  <a:lnTo>
                    <a:pt x="2982467" y="189865"/>
                  </a:lnTo>
                  <a:close/>
                </a:path>
                <a:path w="6172200" h="1781175">
                  <a:moveTo>
                    <a:pt x="5275960" y="184150"/>
                  </a:moveTo>
                  <a:lnTo>
                    <a:pt x="5256783" y="184150"/>
                  </a:lnTo>
                  <a:lnTo>
                    <a:pt x="5249036" y="191897"/>
                  </a:lnTo>
                  <a:lnTo>
                    <a:pt x="5249036" y="211074"/>
                  </a:lnTo>
                  <a:lnTo>
                    <a:pt x="5256783" y="218821"/>
                  </a:lnTo>
                  <a:lnTo>
                    <a:pt x="5275960" y="218821"/>
                  </a:lnTo>
                  <a:lnTo>
                    <a:pt x="5283834" y="211074"/>
                  </a:lnTo>
                  <a:lnTo>
                    <a:pt x="5283834" y="191897"/>
                  </a:lnTo>
                  <a:lnTo>
                    <a:pt x="5275960" y="184150"/>
                  </a:lnTo>
                  <a:close/>
                </a:path>
                <a:path w="6172200" h="1781175">
                  <a:moveTo>
                    <a:pt x="2529586" y="184150"/>
                  </a:moveTo>
                  <a:lnTo>
                    <a:pt x="2510409" y="184150"/>
                  </a:lnTo>
                  <a:lnTo>
                    <a:pt x="2502535" y="191897"/>
                  </a:lnTo>
                  <a:lnTo>
                    <a:pt x="2502535" y="211074"/>
                  </a:lnTo>
                  <a:lnTo>
                    <a:pt x="2510409" y="218821"/>
                  </a:lnTo>
                  <a:lnTo>
                    <a:pt x="2529586" y="218821"/>
                  </a:lnTo>
                  <a:lnTo>
                    <a:pt x="2537333" y="211074"/>
                  </a:lnTo>
                  <a:lnTo>
                    <a:pt x="2537333" y="191897"/>
                  </a:lnTo>
                  <a:lnTo>
                    <a:pt x="2529586" y="184150"/>
                  </a:lnTo>
                  <a:close/>
                </a:path>
                <a:path w="6172200" h="1781175">
                  <a:moveTo>
                    <a:pt x="38608" y="184150"/>
                  </a:moveTo>
                  <a:lnTo>
                    <a:pt x="19430" y="184150"/>
                  </a:lnTo>
                  <a:lnTo>
                    <a:pt x="11557" y="191897"/>
                  </a:lnTo>
                  <a:lnTo>
                    <a:pt x="11557" y="211074"/>
                  </a:lnTo>
                  <a:lnTo>
                    <a:pt x="19430" y="218821"/>
                  </a:lnTo>
                  <a:lnTo>
                    <a:pt x="38608" y="218821"/>
                  </a:lnTo>
                  <a:lnTo>
                    <a:pt x="46482" y="211074"/>
                  </a:lnTo>
                  <a:lnTo>
                    <a:pt x="46482" y="191897"/>
                  </a:lnTo>
                  <a:lnTo>
                    <a:pt x="38608" y="184150"/>
                  </a:lnTo>
                  <a:close/>
                </a:path>
                <a:path w="6172200" h="1781175">
                  <a:moveTo>
                    <a:pt x="6164453" y="178307"/>
                  </a:moveTo>
                  <a:lnTo>
                    <a:pt x="6145149" y="178307"/>
                  </a:lnTo>
                  <a:lnTo>
                    <a:pt x="6137402" y="186054"/>
                  </a:lnTo>
                  <a:lnTo>
                    <a:pt x="6137402" y="205231"/>
                  </a:lnTo>
                  <a:lnTo>
                    <a:pt x="6145149" y="213105"/>
                  </a:lnTo>
                  <a:lnTo>
                    <a:pt x="6164453" y="213105"/>
                  </a:lnTo>
                  <a:lnTo>
                    <a:pt x="6172200" y="205231"/>
                  </a:lnTo>
                  <a:lnTo>
                    <a:pt x="6172200" y="186054"/>
                  </a:lnTo>
                  <a:lnTo>
                    <a:pt x="6164453" y="178307"/>
                  </a:lnTo>
                  <a:close/>
                </a:path>
                <a:path w="6172200" h="1781175">
                  <a:moveTo>
                    <a:pt x="2308987" y="172593"/>
                  </a:moveTo>
                  <a:lnTo>
                    <a:pt x="2289683" y="172593"/>
                  </a:lnTo>
                  <a:lnTo>
                    <a:pt x="2281936" y="180340"/>
                  </a:lnTo>
                  <a:lnTo>
                    <a:pt x="2281936" y="199517"/>
                  </a:lnTo>
                  <a:lnTo>
                    <a:pt x="2289683" y="207264"/>
                  </a:lnTo>
                  <a:lnTo>
                    <a:pt x="2308987" y="207264"/>
                  </a:lnTo>
                  <a:lnTo>
                    <a:pt x="2316734" y="199517"/>
                  </a:lnTo>
                  <a:lnTo>
                    <a:pt x="2316734" y="180340"/>
                  </a:lnTo>
                  <a:lnTo>
                    <a:pt x="2308987" y="172593"/>
                  </a:lnTo>
                  <a:close/>
                </a:path>
                <a:path w="6172200" h="1781175">
                  <a:moveTo>
                    <a:pt x="2187066" y="172593"/>
                  </a:moveTo>
                  <a:lnTo>
                    <a:pt x="2167763" y="172593"/>
                  </a:lnTo>
                  <a:lnTo>
                    <a:pt x="2160016" y="180340"/>
                  </a:lnTo>
                  <a:lnTo>
                    <a:pt x="2160016" y="199517"/>
                  </a:lnTo>
                  <a:lnTo>
                    <a:pt x="2167763" y="207264"/>
                  </a:lnTo>
                  <a:lnTo>
                    <a:pt x="2187066" y="207264"/>
                  </a:lnTo>
                  <a:lnTo>
                    <a:pt x="2194814" y="199517"/>
                  </a:lnTo>
                  <a:lnTo>
                    <a:pt x="2194814" y="180340"/>
                  </a:lnTo>
                  <a:lnTo>
                    <a:pt x="2187066" y="172593"/>
                  </a:lnTo>
                  <a:close/>
                </a:path>
                <a:path w="6172200" h="1781175">
                  <a:moveTo>
                    <a:pt x="613537" y="172593"/>
                  </a:moveTo>
                  <a:lnTo>
                    <a:pt x="594233" y="172593"/>
                  </a:lnTo>
                  <a:lnTo>
                    <a:pt x="586486" y="180340"/>
                  </a:lnTo>
                  <a:lnTo>
                    <a:pt x="586486" y="199517"/>
                  </a:lnTo>
                  <a:lnTo>
                    <a:pt x="594233" y="207264"/>
                  </a:lnTo>
                  <a:lnTo>
                    <a:pt x="613537" y="207264"/>
                  </a:lnTo>
                  <a:lnTo>
                    <a:pt x="621284" y="199517"/>
                  </a:lnTo>
                  <a:lnTo>
                    <a:pt x="621284" y="180340"/>
                  </a:lnTo>
                  <a:lnTo>
                    <a:pt x="613537" y="172593"/>
                  </a:lnTo>
                  <a:close/>
                </a:path>
                <a:path w="6172200" h="1781175">
                  <a:moveTo>
                    <a:pt x="5920485" y="161035"/>
                  </a:moveTo>
                  <a:lnTo>
                    <a:pt x="5901308" y="161035"/>
                  </a:lnTo>
                  <a:lnTo>
                    <a:pt x="5893434" y="168782"/>
                  </a:lnTo>
                  <a:lnTo>
                    <a:pt x="5893434" y="187959"/>
                  </a:lnTo>
                  <a:lnTo>
                    <a:pt x="5901308" y="195706"/>
                  </a:lnTo>
                  <a:lnTo>
                    <a:pt x="5920485" y="195706"/>
                  </a:lnTo>
                  <a:lnTo>
                    <a:pt x="5928359" y="187959"/>
                  </a:lnTo>
                  <a:lnTo>
                    <a:pt x="5928359" y="168782"/>
                  </a:lnTo>
                  <a:lnTo>
                    <a:pt x="5920485" y="161035"/>
                  </a:lnTo>
                  <a:close/>
                </a:path>
                <a:path w="6172200" h="1781175">
                  <a:moveTo>
                    <a:pt x="5142483" y="161035"/>
                  </a:moveTo>
                  <a:lnTo>
                    <a:pt x="5123180" y="161035"/>
                  </a:lnTo>
                  <a:lnTo>
                    <a:pt x="5115433" y="168782"/>
                  </a:lnTo>
                  <a:lnTo>
                    <a:pt x="5115433" y="187959"/>
                  </a:lnTo>
                  <a:lnTo>
                    <a:pt x="5123180" y="195706"/>
                  </a:lnTo>
                  <a:lnTo>
                    <a:pt x="5142483" y="195706"/>
                  </a:lnTo>
                  <a:lnTo>
                    <a:pt x="5150231" y="187959"/>
                  </a:lnTo>
                  <a:lnTo>
                    <a:pt x="5150231" y="168782"/>
                  </a:lnTo>
                  <a:lnTo>
                    <a:pt x="5142483" y="161035"/>
                  </a:lnTo>
                  <a:close/>
                </a:path>
                <a:path w="6172200" h="1781175">
                  <a:moveTo>
                    <a:pt x="3400552" y="161035"/>
                  </a:moveTo>
                  <a:lnTo>
                    <a:pt x="3381375" y="161035"/>
                  </a:lnTo>
                  <a:lnTo>
                    <a:pt x="3373501" y="168782"/>
                  </a:lnTo>
                  <a:lnTo>
                    <a:pt x="3373501" y="187959"/>
                  </a:lnTo>
                  <a:lnTo>
                    <a:pt x="3381375" y="195706"/>
                  </a:lnTo>
                  <a:lnTo>
                    <a:pt x="3400552" y="195706"/>
                  </a:lnTo>
                  <a:lnTo>
                    <a:pt x="3408299" y="187959"/>
                  </a:lnTo>
                  <a:lnTo>
                    <a:pt x="3408299" y="168782"/>
                  </a:lnTo>
                  <a:lnTo>
                    <a:pt x="3400552" y="161035"/>
                  </a:lnTo>
                  <a:close/>
                </a:path>
                <a:path w="6172200" h="1781175">
                  <a:moveTo>
                    <a:pt x="1768983" y="161035"/>
                  </a:moveTo>
                  <a:lnTo>
                    <a:pt x="1749678" y="161035"/>
                  </a:lnTo>
                  <a:lnTo>
                    <a:pt x="1741932" y="168782"/>
                  </a:lnTo>
                  <a:lnTo>
                    <a:pt x="1741932" y="187959"/>
                  </a:lnTo>
                  <a:lnTo>
                    <a:pt x="1749678" y="195706"/>
                  </a:lnTo>
                  <a:lnTo>
                    <a:pt x="1768983" y="195706"/>
                  </a:lnTo>
                  <a:lnTo>
                    <a:pt x="1776729" y="187959"/>
                  </a:lnTo>
                  <a:lnTo>
                    <a:pt x="1776729" y="168782"/>
                  </a:lnTo>
                  <a:lnTo>
                    <a:pt x="1768983" y="161035"/>
                  </a:lnTo>
                  <a:close/>
                </a:path>
                <a:path w="6172200" h="1781175">
                  <a:moveTo>
                    <a:pt x="1385697" y="161035"/>
                  </a:moveTo>
                  <a:lnTo>
                    <a:pt x="1366520" y="161035"/>
                  </a:lnTo>
                  <a:lnTo>
                    <a:pt x="1358646" y="168782"/>
                  </a:lnTo>
                  <a:lnTo>
                    <a:pt x="1358646" y="187959"/>
                  </a:lnTo>
                  <a:lnTo>
                    <a:pt x="1366520" y="195706"/>
                  </a:lnTo>
                  <a:lnTo>
                    <a:pt x="1385697" y="195706"/>
                  </a:lnTo>
                  <a:lnTo>
                    <a:pt x="1393571" y="187959"/>
                  </a:lnTo>
                  <a:lnTo>
                    <a:pt x="1393571" y="168782"/>
                  </a:lnTo>
                  <a:lnTo>
                    <a:pt x="1385697" y="161035"/>
                  </a:lnTo>
                  <a:close/>
                </a:path>
                <a:path w="6172200" h="1781175">
                  <a:moveTo>
                    <a:pt x="4939283" y="155194"/>
                  </a:moveTo>
                  <a:lnTo>
                    <a:pt x="4919980" y="155194"/>
                  </a:lnTo>
                  <a:lnTo>
                    <a:pt x="4912233" y="162941"/>
                  </a:lnTo>
                  <a:lnTo>
                    <a:pt x="4912233" y="182118"/>
                  </a:lnTo>
                  <a:lnTo>
                    <a:pt x="4919980" y="189865"/>
                  </a:lnTo>
                  <a:lnTo>
                    <a:pt x="4939283" y="189865"/>
                  </a:lnTo>
                  <a:lnTo>
                    <a:pt x="4947031" y="182118"/>
                  </a:lnTo>
                  <a:lnTo>
                    <a:pt x="4947031" y="162941"/>
                  </a:lnTo>
                  <a:lnTo>
                    <a:pt x="4939283" y="155194"/>
                  </a:lnTo>
                  <a:close/>
                </a:path>
                <a:path w="6172200" h="1781175">
                  <a:moveTo>
                    <a:pt x="1159255" y="155194"/>
                  </a:moveTo>
                  <a:lnTo>
                    <a:pt x="1140078" y="155194"/>
                  </a:lnTo>
                  <a:lnTo>
                    <a:pt x="1132204" y="162941"/>
                  </a:lnTo>
                  <a:lnTo>
                    <a:pt x="1132204" y="182118"/>
                  </a:lnTo>
                  <a:lnTo>
                    <a:pt x="1140078" y="189865"/>
                  </a:lnTo>
                  <a:lnTo>
                    <a:pt x="1159255" y="189865"/>
                  </a:lnTo>
                  <a:lnTo>
                    <a:pt x="1167129" y="182118"/>
                  </a:lnTo>
                  <a:lnTo>
                    <a:pt x="1167129" y="162941"/>
                  </a:lnTo>
                  <a:lnTo>
                    <a:pt x="1159255" y="155194"/>
                  </a:lnTo>
                  <a:close/>
                </a:path>
                <a:path w="6172200" h="1781175">
                  <a:moveTo>
                    <a:pt x="485775" y="155194"/>
                  </a:moveTo>
                  <a:lnTo>
                    <a:pt x="466471" y="155194"/>
                  </a:lnTo>
                  <a:lnTo>
                    <a:pt x="458724" y="162941"/>
                  </a:lnTo>
                  <a:lnTo>
                    <a:pt x="458724" y="182118"/>
                  </a:lnTo>
                  <a:lnTo>
                    <a:pt x="466471" y="189865"/>
                  </a:lnTo>
                  <a:lnTo>
                    <a:pt x="485775" y="189865"/>
                  </a:lnTo>
                  <a:lnTo>
                    <a:pt x="493522" y="182118"/>
                  </a:lnTo>
                  <a:lnTo>
                    <a:pt x="493522" y="162941"/>
                  </a:lnTo>
                  <a:lnTo>
                    <a:pt x="485775" y="155194"/>
                  </a:lnTo>
                  <a:close/>
                </a:path>
                <a:path w="6172200" h="1781175">
                  <a:moveTo>
                    <a:pt x="137413" y="155194"/>
                  </a:moveTo>
                  <a:lnTo>
                    <a:pt x="118110" y="155194"/>
                  </a:lnTo>
                  <a:lnTo>
                    <a:pt x="110362" y="162941"/>
                  </a:lnTo>
                  <a:lnTo>
                    <a:pt x="110362" y="182118"/>
                  </a:lnTo>
                  <a:lnTo>
                    <a:pt x="118110" y="189865"/>
                  </a:lnTo>
                  <a:lnTo>
                    <a:pt x="137413" y="189865"/>
                  </a:lnTo>
                  <a:lnTo>
                    <a:pt x="145161" y="182118"/>
                  </a:lnTo>
                  <a:lnTo>
                    <a:pt x="145161" y="162941"/>
                  </a:lnTo>
                  <a:lnTo>
                    <a:pt x="137413" y="155194"/>
                  </a:lnTo>
                  <a:close/>
                </a:path>
                <a:path w="6172200" h="1781175">
                  <a:moveTo>
                    <a:pt x="4811522" y="149351"/>
                  </a:moveTo>
                  <a:lnTo>
                    <a:pt x="4792218" y="149351"/>
                  </a:lnTo>
                  <a:lnTo>
                    <a:pt x="4784471" y="157225"/>
                  </a:lnTo>
                  <a:lnTo>
                    <a:pt x="4784471" y="176402"/>
                  </a:lnTo>
                  <a:lnTo>
                    <a:pt x="4792218" y="184150"/>
                  </a:lnTo>
                  <a:lnTo>
                    <a:pt x="4811522" y="184150"/>
                  </a:lnTo>
                  <a:lnTo>
                    <a:pt x="4819269" y="176402"/>
                  </a:lnTo>
                  <a:lnTo>
                    <a:pt x="4819269" y="157225"/>
                  </a:lnTo>
                  <a:lnTo>
                    <a:pt x="4811522" y="149351"/>
                  </a:lnTo>
                  <a:close/>
                </a:path>
                <a:path w="6172200" h="1781175">
                  <a:moveTo>
                    <a:pt x="3522472" y="149351"/>
                  </a:moveTo>
                  <a:lnTo>
                    <a:pt x="3503295" y="149351"/>
                  </a:lnTo>
                  <a:lnTo>
                    <a:pt x="3495421" y="157225"/>
                  </a:lnTo>
                  <a:lnTo>
                    <a:pt x="3495421" y="176402"/>
                  </a:lnTo>
                  <a:lnTo>
                    <a:pt x="3503295" y="184150"/>
                  </a:lnTo>
                  <a:lnTo>
                    <a:pt x="3522472" y="184150"/>
                  </a:lnTo>
                  <a:lnTo>
                    <a:pt x="3530346" y="176402"/>
                  </a:lnTo>
                  <a:lnTo>
                    <a:pt x="3530346" y="157225"/>
                  </a:lnTo>
                  <a:lnTo>
                    <a:pt x="3522472" y="149351"/>
                  </a:lnTo>
                  <a:close/>
                </a:path>
                <a:path w="6172200" h="1781175">
                  <a:moveTo>
                    <a:pt x="2419223" y="149351"/>
                  </a:moveTo>
                  <a:lnTo>
                    <a:pt x="2400046" y="149351"/>
                  </a:lnTo>
                  <a:lnTo>
                    <a:pt x="2392172" y="157225"/>
                  </a:lnTo>
                  <a:lnTo>
                    <a:pt x="2392172" y="176402"/>
                  </a:lnTo>
                  <a:lnTo>
                    <a:pt x="2400046" y="184150"/>
                  </a:lnTo>
                  <a:lnTo>
                    <a:pt x="2419223" y="184150"/>
                  </a:lnTo>
                  <a:lnTo>
                    <a:pt x="2427097" y="176402"/>
                  </a:lnTo>
                  <a:lnTo>
                    <a:pt x="2427097" y="157225"/>
                  </a:lnTo>
                  <a:lnTo>
                    <a:pt x="2419223" y="149351"/>
                  </a:lnTo>
                  <a:close/>
                </a:path>
                <a:path w="6172200" h="1781175">
                  <a:moveTo>
                    <a:pt x="1867662" y="149351"/>
                  </a:moveTo>
                  <a:lnTo>
                    <a:pt x="1848485" y="149351"/>
                  </a:lnTo>
                  <a:lnTo>
                    <a:pt x="1840611" y="157225"/>
                  </a:lnTo>
                  <a:lnTo>
                    <a:pt x="1840611" y="176402"/>
                  </a:lnTo>
                  <a:lnTo>
                    <a:pt x="1848485" y="184150"/>
                  </a:lnTo>
                  <a:lnTo>
                    <a:pt x="1867662" y="184150"/>
                  </a:lnTo>
                  <a:lnTo>
                    <a:pt x="1875409" y="176402"/>
                  </a:lnTo>
                  <a:lnTo>
                    <a:pt x="1875409" y="157225"/>
                  </a:lnTo>
                  <a:lnTo>
                    <a:pt x="1867662" y="149351"/>
                  </a:lnTo>
                  <a:close/>
                </a:path>
                <a:path w="6172200" h="1781175">
                  <a:moveTo>
                    <a:pt x="898016" y="149351"/>
                  </a:moveTo>
                  <a:lnTo>
                    <a:pt x="878713" y="149351"/>
                  </a:lnTo>
                  <a:lnTo>
                    <a:pt x="870965" y="157225"/>
                  </a:lnTo>
                  <a:lnTo>
                    <a:pt x="870965" y="176402"/>
                  </a:lnTo>
                  <a:lnTo>
                    <a:pt x="878713" y="184150"/>
                  </a:lnTo>
                  <a:lnTo>
                    <a:pt x="898016" y="184150"/>
                  </a:lnTo>
                  <a:lnTo>
                    <a:pt x="905763" y="176402"/>
                  </a:lnTo>
                  <a:lnTo>
                    <a:pt x="905763" y="157225"/>
                  </a:lnTo>
                  <a:lnTo>
                    <a:pt x="898016" y="149351"/>
                  </a:lnTo>
                  <a:close/>
                </a:path>
                <a:path w="6172200" h="1781175">
                  <a:moveTo>
                    <a:pt x="5717285" y="143636"/>
                  </a:moveTo>
                  <a:lnTo>
                    <a:pt x="5698108" y="143636"/>
                  </a:lnTo>
                  <a:lnTo>
                    <a:pt x="5690234" y="151383"/>
                  </a:lnTo>
                  <a:lnTo>
                    <a:pt x="5690234" y="170560"/>
                  </a:lnTo>
                  <a:lnTo>
                    <a:pt x="5698108" y="178307"/>
                  </a:lnTo>
                  <a:lnTo>
                    <a:pt x="5717285" y="178307"/>
                  </a:lnTo>
                  <a:lnTo>
                    <a:pt x="5725159" y="170560"/>
                  </a:lnTo>
                  <a:lnTo>
                    <a:pt x="5725159" y="151383"/>
                  </a:lnTo>
                  <a:lnTo>
                    <a:pt x="5717285" y="143636"/>
                  </a:lnTo>
                  <a:close/>
                </a:path>
                <a:path w="6172200" h="1781175">
                  <a:moveTo>
                    <a:pt x="4497958" y="143636"/>
                  </a:moveTo>
                  <a:lnTo>
                    <a:pt x="4478782" y="143636"/>
                  </a:lnTo>
                  <a:lnTo>
                    <a:pt x="4470908" y="151383"/>
                  </a:lnTo>
                  <a:lnTo>
                    <a:pt x="4470908" y="170560"/>
                  </a:lnTo>
                  <a:lnTo>
                    <a:pt x="4478782" y="178307"/>
                  </a:lnTo>
                  <a:lnTo>
                    <a:pt x="4497958" y="178307"/>
                  </a:lnTo>
                  <a:lnTo>
                    <a:pt x="4505706" y="170560"/>
                  </a:lnTo>
                  <a:lnTo>
                    <a:pt x="4505706" y="151383"/>
                  </a:lnTo>
                  <a:lnTo>
                    <a:pt x="4497958" y="143636"/>
                  </a:lnTo>
                  <a:close/>
                </a:path>
                <a:path w="6172200" h="1781175">
                  <a:moveTo>
                    <a:pt x="2065147" y="143636"/>
                  </a:moveTo>
                  <a:lnTo>
                    <a:pt x="2045842" y="143636"/>
                  </a:lnTo>
                  <a:lnTo>
                    <a:pt x="2038096" y="151383"/>
                  </a:lnTo>
                  <a:lnTo>
                    <a:pt x="2038096" y="170560"/>
                  </a:lnTo>
                  <a:lnTo>
                    <a:pt x="2045842" y="178307"/>
                  </a:lnTo>
                  <a:lnTo>
                    <a:pt x="2065147" y="178307"/>
                  </a:lnTo>
                  <a:lnTo>
                    <a:pt x="2072894" y="170560"/>
                  </a:lnTo>
                  <a:lnTo>
                    <a:pt x="2072894" y="151383"/>
                  </a:lnTo>
                  <a:lnTo>
                    <a:pt x="2065147" y="143636"/>
                  </a:lnTo>
                  <a:close/>
                </a:path>
                <a:path w="6172200" h="1781175">
                  <a:moveTo>
                    <a:pt x="781812" y="143636"/>
                  </a:moveTo>
                  <a:lnTo>
                    <a:pt x="762635" y="143636"/>
                  </a:lnTo>
                  <a:lnTo>
                    <a:pt x="754888" y="151383"/>
                  </a:lnTo>
                  <a:lnTo>
                    <a:pt x="754888" y="170560"/>
                  </a:lnTo>
                  <a:lnTo>
                    <a:pt x="762635" y="178307"/>
                  </a:lnTo>
                  <a:lnTo>
                    <a:pt x="781812" y="178307"/>
                  </a:lnTo>
                  <a:lnTo>
                    <a:pt x="789686" y="170560"/>
                  </a:lnTo>
                  <a:lnTo>
                    <a:pt x="789686" y="151383"/>
                  </a:lnTo>
                  <a:lnTo>
                    <a:pt x="781812" y="143636"/>
                  </a:lnTo>
                  <a:close/>
                </a:path>
                <a:path w="6172200" h="1781175">
                  <a:moveTo>
                    <a:pt x="363854" y="143636"/>
                  </a:moveTo>
                  <a:lnTo>
                    <a:pt x="344550" y="143636"/>
                  </a:lnTo>
                  <a:lnTo>
                    <a:pt x="336803" y="151383"/>
                  </a:lnTo>
                  <a:lnTo>
                    <a:pt x="336803" y="170560"/>
                  </a:lnTo>
                  <a:lnTo>
                    <a:pt x="344550" y="178307"/>
                  </a:lnTo>
                  <a:lnTo>
                    <a:pt x="363854" y="178307"/>
                  </a:lnTo>
                  <a:lnTo>
                    <a:pt x="371601" y="170560"/>
                  </a:lnTo>
                  <a:lnTo>
                    <a:pt x="371601" y="151383"/>
                  </a:lnTo>
                  <a:lnTo>
                    <a:pt x="363854" y="143636"/>
                  </a:lnTo>
                  <a:close/>
                </a:path>
                <a:path w="6172200" h="1781175">
                  <a:moveTo>
                    <a:pt x="4608322" y="137795"/>
                  </a:moveTo>
                  <a:lnTo>
                    <a:pt x="4589018" y="137795"/>
                  </a:lnTo>
                  <a:lnTo>
                    <a:pt x="4581271" y="145669"/>
                  </a:lnTo>
                  <a:lnTo>
                    <a:pt x="4581271" y="164719"/>
                  </a:lnTo>
                  <a:lnTo>
                    <a:pt x="4589018" y="172593"/>
                  </a:lnTo>
                  <a:lnTo>
                    <a:pt x="4608322" y="172593"/>
                  </a:lnTo>
                  <a:lnTo>
                    <a:pt x="4616069" y="164719"/>
                  </a:lnTo>
                  <a:lnTo>
                    <a:pt x="4616069" y="145669"/>
                  </a:lnTo>
                  <a:lnTo>
                    <a:pt x="4608322" y="137795"/>
                  </a:lnTo>
                  <a:close/>
                </a:path>
                <a:path w="6172200" h="1781175">
                  <a:moveTo>
                    <a:pt x="3127629" y="137795"/>
                  </a:moveTo>
                  <a:lnTo>
                    <a:pt x="3108452" y="137795"/>
                  </a:lnTo>
                  <a:lnTo>
                    <a:pt x="3100578" y="145669"/>
                  </a:lnTo>
                  <a:lnTo>
                    <a:pt x="3100578" y="164719"/>
                  </a:lnTo>
                  <a:lnTo>
                    <a:pt x="3108452" y="172593"/>
                  </a:lnTo>
                  <a:lnTo>
                    <a:pt x="3127629" y="172593"/>
                  </a:lnTo>
                  <a:lnTo>
                    <a:pt x="3135503" y="164719"/>
                  </a:lnTo>
                  <a:lnTo>
                    <a:pt x="3135503" y="145669"/>
                  </a:lnTo>
                  <a:lnTo>
                    <a:pt x="3127629" y="137795"/>
                  </a:lnTo>
                  <a:close/>
                </a:path>
                <a:path w="6172200" h="1781175">
                  <a:moveTo>
                    <a:pt x="4103116" y="126238"/>
                  </a:moveTo>
                  <a:lnTo>
                    <a:pt x="4083939" y="126238"/>
                  </a:lnTo>
                  <a:lnTo>
                    <a:pt x="4076065" y="133984"/>
                  </a:lnTo>
                  <a:lnTo>
                    <a:pt x="4076065" y="153161"/>
                  </a:lnTo>
                  <a:lnTo>
                    <a:pt x="4083939" y="161035"/>
                  </a:lnTo>
                  <a:lnTo>
                    <a:pt x="4103116" y="161035"/>
                  </a:lnTo>
                  <a:lnTo>
                    <a:pt x="4110990" y="153161"/>
                  </a:lnTo>
                  <a:lnTo>
                    <a:pt x="4110990" y="133984"/>
                  </a:lnTo>
                  <a:lnTo>
                    <a:pt x="4103116" y="126238"/>
                  </a:lnTo>
                  <a:close/>
                </a:path>
                <a:path w="6172200" h="1781175">
                  <a:moveTo>
                    <a:pt x="1031494" y="126238"/>
                  </a:moveTo>
                  <a:lnTo>
                    <a:pt x="1012316" y="126238"/>
                  </a:lnTo>
                  <a:lnTo>
                    <a:pt x="1004442" y="133984"/>
                  </a:lnTo>
                  <a:lnTo>
                    <a:pt x="1004442" y="153161"/>
                  </a:lnTo>
                  <a:lnTo>
                    <a:pt x="1012316" y="161035"/>
                  </a:lnTo>
                  <a:lnTo>
                    <a:pt x="1031494" y="161035"/>
                  </a:lnTo>
                  <a:lnTo>
                    <a:pt x="1039367" y="153161"/>
                  </a:lnTo>
                  <a:lnTo>
                    <a:pt x="1039367" y="133984"/>
                  </a:lnTo>
                  <a:lnTo>
                    <a:pt x="1031494" y="126238"/>
                  </a:lnTo>
                  <a:close/>
                </a:path>
                <a:path w="6172200" h="1781175">
                  <a:moveTo>
                    <a:pt x="4393438" y="114680"/>
                  </a:moveTo>
                  <a:lnTo>
                    <a:pt x="4374260" y="114680"/>
                  </a:lnTo>
                  <a:lnTo>
                    <a:pt x="4366386" y="122427"/>
                  </a:lnTo>
                  <a:lnTo>
                    <a:pt x="4366386" y="141604"/>
                  </a:lnTo>
                  <a:lnTo>
                    <a:pt x="4374260" y="149351"/>
                  </a:lnTo>
                  <a:lnTo>
                    <a:pt x="4393438" y="149351"/>
                  </a:lnTo>
                  <a:lnTo>
                    <a:pt x="4401184" y="141604"/>
                  </a:lnTo>
                  <a:lnTo>
                    <a:pt x="4401184" y="122427"/>
                  </a:lnTo>
                  <a:lnTo>
                    <a:pt x="4393438" y="114680"/>
                  </a:lnTo>
                  <a:close/>
                </a:path>
                <a:path w="6172200" h="1781175">
                  <a:moveTo>
                    <a:pt x="4225035" y="114680"/>
                  </a:moveTo>
                  <a:lnTo>
                    <a:pt x="4205858" y="114680"/>
                  </a:lnTo>
                  <a:lnTo>
                    <a:pt x="4197984" y="122427"/>
                  </a:lnTo>
                  <a:lnTo>
                    <a:pt x="4197984" y="141604"/>
                  </a:lnTo>
                  <a:lnTo>
                    <a:pt x="4205858" y="149351"/>
                  </a:lnTo>
                  <a:lnTo>
                    <a:pt x="4225035" y="149351"/>
                  </a:lnTo>
                  <a:lnTo>
                    <a:pt x="4232909" y="141604"/>
                  </a:lnTo>
                  <a:lnTo>
                    <a:pt x="4232909" y="122427"/>
                  </a:lnTo>
                  <a:lnTo>
                    <a:pt x="4225035" y="114680"/>
                  </a:lnTo>
                  <a:close/>
                </a:path>
                <a:path w="6172200" h="1781175">
                  <a:moveTo>
                    <a:pt x="5827649" y="108839"/>
                  </a:moveTo>
                  <a:lnTo>
                    <a:pt x="5808345" y="108839"/>
                  </a:lnTo>
                  <a:lnTo>
                    <a:pt x="5800598" y="116713"/>
                  </a:lnTo>
                  <a:lnTo>
                    <a:pt x="5800598" y="135890"/>
                  </a:lnTo>
                  <a:lnTo>
                    <a:pt x="5808345" y="143636"/>
                  </a:lnTo>
                  <a:lnTo>
                    <a:pt x="5827649" y="143636"/>
                  </a:lnTo>
                  <a:lnTo>
                    <a:pt x="5835396" y="135890"/>
                  </a:lnTo>
                  <a:lnTo>
                    <a:pt x="5835396" y="116713"/>
                  </a:lnTo>
                  <a:lnTo>
                    <a:pt x="5827649" y="108839"/>
                  </a:lnTo>
                  <a:close/>
                </a:path>
                <a:path w="6172200" h="1781175">
                  <a:moveTo>
                    <a:pt x="5043805" y="108839"/>
                  </a:moveTo>
                  <a:lnTo>
                    <a:pt x="5024501" y="108839"/>
                  </a:lnTo>
                  <a:lnTo>
                    <a:pt x="5016754" y="116713"/>
                  </a:lnTo>
                  <a:lnTo>
                    <a:pt x="5016754" y="135890"/>
                  </a:lnTo>
                  <a:lnTo>
                    <a:pt x="5024501" y="143636"/>
                  </a:lnTo>
                  <a:lnTo>
                    <a:pt x="5043805" y="143636"/>
                  </a:lnTo>
                  <a:lnTo>
                    <a:pt x="5051552" y="135890"/>
                  </a:lnTo>
                  <a:lnTo>
                    <a:pt x="5051552" y="116713"/>
                  </a:lnTo>
                  <a:lnTo>
                    <a:pt x="5043805" y="108839"/>
                  </a:lnTo>
                  <a:close/>
                </a:path>
                <a:path w="6172200" h="1781175">
                  <a:moveTo>
                    <a:pt x="2779267" y="108839"/>
                  </a:moveTo>
                  <a:lnTo>
                    <a:pt x="2760091" y="108839"/>
                  </a:lnTo>
                  <a:lnTo>
                    <a:pt x="2752216" y="116713"/>
                  </a:lnTo>
                  <a:lnTo>
                    <a:pt x="2752216" y="135890"/>
                  </a:lnTo>
                  <a:lnTo>
                    <a:pt x="2760091" y="143636"/>
                  </a:lnTo>
                  <a:lnTo>
                    <a:pt x="2779267" y="143636"/>
                  </a:lnTo>
                  <a:lnTo>
                    <a:pt x="2787015" y="135890"/>
                  </a:lnTo>
                  <a:lnTo>
                    <a:pt x="2787015" y="116713"/>
                  </a:lnTo>
                  <a:lnTo>
                    <a:pt x="2779267" y="108839"/>
                  </a:lnTo>
                  <a:close/>
                </a:path>
                <a:path w="6172200" h="1781175">
                  <a:moveTo>
                    <a:pt x="2668904" y="108839"/>
                  </a:moveTo>
                  <a:lnTo>
                    <a:pt x="2649728" y="108839"/>
                  </a:lnTo>
                  <a:lnTo>
                    <a:pt x="2641854" y="116713"/>
                  </a:lnTo>
                  <a:lnTo>
                    <a:pt x="2641854" y="135890"/>
                  </a:lnTo>
                  <a:lnTo>
                    <a:pt x="2649728" y="143636"/>
                  </a:lnTo>
                  <a:lnTo>
                    <a:pt x="2668904" y="143636"/>
                  </a:lnTo>
                  <a:lnTo>
                    <a:pt x="2676779" y="135890"/>
                  </a:lnTo>
                  <a:lnTo>
                    <a:pt x="2676779" y="116713"/>
                  </a:lnTo>
                  <a:lnTo>
                    <a:pt x="2668904" y="108839"/>
                  </a:lnTo>
                  <a:close/>
                </a:path>
                <a:path w="6172200" h="1781175">
                  <a:moveTo>
                    <a:pt x="5612765" y="103124"/>
                  </a:moveTo>
                  <a:lnTo>
                    <a:pt x="5593588" y="103124"/>
                  </a:lnTo>
                  <a:lnTo>
                    <a:pt x="5585714" y="110871"/>
                  </a:lnTo>
                  <a:lnTo>
                    <a:pt x="5585714" y="130048"/>
                  </a:lnTo>
                  <a:lnTo>
                    <a:pt x="5593588" y="137795"/>
                  </a:lnTo>
                  <a:lnTo>
                    <a:pt x="5612765" y="137795"/>
                  </a:lnTo>
                  <a:lnTo>
                    <a:pt x="5620639" y="130048"/>
                  </a:lnTo>
                  <a:lnTo>
                    <a:pt x="5620639" y="110871"/>
                  </a:lnTo>
                  <a:lnTo>
                    <a:pt x="5612765" y="103124"/>
                  </a:lnTo>
                  <a:close/>
                </a:path>
                <a:path w="6172200" h="1781175">
                  <a:moveTo>
                    <a:pt x="3928999" y="103124"/>
                  </a:moveTo>
                  <a:lnTo>
                    <a:pt x="3909695" y="103124"/>
                  </a:lnTo>
                  <a:lnTo>
                    <a:pt x="3901948" y="110871"/>
                  </a:lnTo>
                  <a:lnTo>
                    <a:pt x="3901948" y="130048"/>
                  </a:lnTo>
                  <a:lnTo>
                    <a:pt x="3909695" y="137795"/>
                  </a:lnTo>
                  <a:lnTo>
                    <a:pt x="3928999" y="137795"/>
                  </a:lnTo>
                  <a:lnTo>
                    <a:pt x="3936746" y="130048"/>
                  </a:lnTo>
                  <a:lnTo>
                    <a:pt x="3936746" y="110871"/>
                  </a:lnTo>
                  <a:lnTo>
                    <a:pt x="3928999" y="103124"/>
                  </a:lnTo>
                  <a:close/>
                </a:path>
                <a:path w="6172200" h="1781175">
                  <a:moveTo>
                    <a:pt x="3795395" y="103124"/>
                  </a:moveTo>
                  <a:lnTo>
                    <a:pt x="3776091" y="103124"/>
                  </a:lnTo>
                  <a:lnTo>
                    <a:pt x="3768344" y="110871"/>
                  </a:lnTo>
                  <a:lnTo>
                    <a:pt x="3768344" y="130048"/>
                  </a:lnTo>
                  <a:lnTo>
                    <a:pt x="3776091" y="137795"/>
                  </a:lnTo>
                  <a:lnTo>
                    <a:pt x="3795395" y="137795"/>
                  </a:lnTo>
                  <a:lnTo>
                    <a:pt x="3803142" y="130048"/>
                  </a:lnTo>
                  <a:lnTo>
                    <a:pt x="3803142" y="110871"/>
                  </a:lnTo>
                  <a:lnTo>
                    <a:pt x="3795395" y="103124"/>
                  </a:lnTo>
                  <a:close/>
                </a:path>
                <a:path w="6172200" h="1781175">
                  <a:moveTo>
                    <a:pt x="3243833" y="103124"/>
                  </a:moveTo>
                  <a:lnTo>
                    <a:pt x="3224529" y="103124"/>
                  </a:lnTo>
                  <a:lnTo>
                    <a:pt x="3216782" y="110871"/>
                  </a:lnTo>
                  <a:lnTo>
                    <a:pt x="3216782" y="130048"/>
                  </a:lnTo>
                  <a:lnTo>
                    <a:pt x="3224529" y="137795"/>
                  </a:lnTo>
                  <a:lnTo>
                    <a:pt x="3243833" y="137795"/>
                  </a:lnTo>
                  <a:lnTo>
                    <a:pt x="3251580" y="130048"/>
                  </a:lnTo>
                  <a:lnTo>
                    <a:pt x="3251580" y="110871"/>
                  </a:lnTo>
                  <a:lnTo>
                    <a:pt x="3243833" y="103124"/>
                  </a:lnTo>
                  <a:close/>
                </a:path>
                <a:path w="6172200" h="1781175">
                  <a:moveTo>
                    <a:pt x="1966340" y="103124"/>
                  </a:moveTo>
                  <a:lnTo>
                    <a:pt x="1947164" y="103124"/>
                  </a:lnTo>
                  <a:lnTo>
                    <a:pt x="1939289" y="110871"/>
                  </a:lnTo>
                  <a:lnTo>
                    <a:pt x="1939289" y="130048"/>
                  </a:lnTo>
                  <a:lnTo>
                    <a:pt x="1947164" y="137795"/>
                  </a:lnTo>
                  <a:lnTo>
                    <a:pt x="1966340" y="137795"/>
                  </a:lnTo>
                  <a:lnTo>
                    <a:pt x="1974214" y="130048"/>
                  </a:lnTo>
                  <a:lnTo>
                    <a:pt x="1974214" y="110871"/>
                  </a:lnTo>
                  <a:lnTo>
                    <a:pt x="1966340" y="103124"/>
                  </a:lnTo>
                  <a:close/>
                </a:path>
                <a:path w="6172200" h="1781175">
                  <a:moveTo>
                    <a:pt x="241935" y="103124"/>
                  </a:moveTo>
                  <a:lnTo>
                    <a:pt x="222630" y="103124"/>
                  </a:lnTo>
                  <a:lnTo>
                    <a:pt x="214884" y="110871"/>
                  </a:lnTo>
                  <a:lnTo>
                    <a:pt x="214884" y="130048"/>
                  </a:lnTo>
                  <a:lnTo>
                    <a:pt x="222630" y="137795"/>
                  </a:lnTo>
                  <a:lnTo>
                    <a:pt x="241935" y="137795"/>
                  </a:lnTo>
                  <a:lnTo>
                    <a:pt x="249682" y="130048"/>
                  </a:lnTo>
                  <a:lnTo>
                    <a:pt x="249682" y="110871"/>
                  </a:lnTo>
                  <a:lnTo>
                    <a:pt x="241935" y="103124"/>
                  </a:lnTo>
                  <a:close/>
                </a:path>
                <a:path w="6172200" h="1781175">
                  <a:moveTo>
                    <a:pt x="3644392" y="97281"/>
                  </a:moveTo>
                  <a:lnTo>
                    <a:pt x="3625215" y="97281"/>
                  </a:lnTo>
                  <a:lnTo>
                    <a:pt x="3617341" y="105155"/>
                  </a:lnTo>
                  <a:lnTo>
                    <a:pt x="3617341" y="124332"/>
                  </a:lnTo>
                  <a:lnTo>
                    <a:pt x="3625215" y="132079"/>
                  </a:lnTo>
                  <a:lnTo>
                    <a:pt x="3644392" y="132079"/>
                  </a:lnTo>
                  <a:lnTo>
                    <a:pt x="3652266" y="124332"/>
                  </a:lnTo>
                  <a:lnTo>
                    <a:pt x="3652266" y="105155"/>
                  </a:lnTo>
                  <a:lnTo>
                    <a:pt x="3644392" y="97281"/>
                  </a:lnTo>
                  <a:close/>
                </a:path>
                <a:path w="6172200" h="1781175">
                  <a:moveTo>
                    <a:pt x="1658620" y="97281"/>
                  </a:moveTo>
                  <a:lnTo>
                    <a:pt x="1639442" y="97281"/>
                  </a:lnTo>
                  <a:lnTo>
                    <a:pt x="1631569" y="105155"/>
                  </a:lnTo>
                  <a:lnTo>
                    <a:pt x="1631569" y="124332"/>
                  </a:lnTo>
                  <a:lnTo>
                    <a:pt x="1639442" y="132079"/>
                  </a:lnTo>
                  <a:lnTo>
                    <a:pt x="1658620" y="132079"/>
                  </a:lnTo>
                  <a:lnTo>
                    <a:pt x="1666494" y="124332"/>
                  </a:lnTo>
                  <a:lnTo>
                    <a:pt x="1666494" y="105155"/>
                  </a:lnTo>
                  <a:lnTo>
                    <a:pt x="1658620" y="97281"/>
                  </a:lnTo>
                  <a:close/>
                </a:path>
                <a:path w="6172200" h="1781175">
                  <a:moveTo>
                    <a:pt x="1530858" y="97281"/>
                  </a:moveTo>
                  <a:lnTo>
                    <a:pt x="1511680" y="97281"/>
                  </a:lnTo>
                  <a:lnTo>
                    <a:pt x="1503807" y="105155"/>
                  </a:lnTo>
                  <a:lnTo>
                    <a:pt x="1503807" y="124332"/>
                  </a:lnTo>
                  <a:lnTo>
                    <a:pt x="1511680" y="132079"/>
                  </a:lnTo>
                  <a:lnTo>
                    <a:pt x="1530858" y="132079"/>
                  </a:lnTo>
                  <a:lnTo>
                    <a:pt x="1538732" y="124332"/>
                  </a:lnTo>
                  <a:lnTo>
                    <a:pt x="1538732" y="105155"/>
                  </a:lnTo>
                  <a:lnTo>
                    <a:pt x="1530858" y="97281"/>
                  </a:lnTo>
                  <a:close/>
                </a:path>
                <a:path w="6172200" h="1781175">
                  <a:moveTo>
                    <a:pt x="5432806" y="85725"/>
                  </a:moveTo>
                  <a:lnTo>
                    <a:pt x="5413502" y="85725"/>
                  </a:lnTo>
                  <a:lnTo>
                    <a:pt x="5405755" y="93472"/>
                  </a:lnTo>
                  <a:lnTo>
                    <a:pt x="5405755" y="112649"/>
                  </a:lnTo>
                  <a:lnTo>
                    <a:pt x="5413502" y="120523"/>
                  </a:lnTo>
                  <a:lnTo>
                    <a:pt x="5432806" y="120523"/>
                  </a:lnTo>
                  <a:lnTo>
                    <a:pt x="5440553" y="112649"/>
                  </a:lnTo>
                  <a:lnTo>
                    <a:pt x="5440553" y="93472"/>
                  </a:lnTo>
                  <a:lnTo>
                    <a:pt x="5432806" y="85725"/>
                  </a:lnTo>
                  <a:close/>
                </a:path>
                <a:path w="6172200" h="1781175">
                  <a:moveTo>
                    <a:pt x="5247005" y="85725"/>
                  </a:moveTo>
                  <a:lnTo>
                    <a:pt x="5227701" y="85725"/>
                  </a:lnTo>
                  <a:lnTo>
                    <a:pt x="5219954" y="93472"/>
                  </a:lnTo>
                  <a:lnTo>
                    <a:pt x="5219954" y="112649"/>
                  </a:lnTo>
                  <a:lnTo>
                    <a:pt x="5227701" y="120523"/>
                  </a:lnTo>
                  <a:lnTo>
                    <a:pt x="5247005" y="120523"/>
                  </a:lnTo>
                  <a:lnTo>
                    <a:pt x="5254752" y="112649"/>
                  </a:lnTo>
                  <a:lnTo>
                    <a:pt x="5254752" y="93472"/>
                  </a:lnTo>
                  <a:lnTo>
                    <a:pt x="5247005" y="85725"/>
                  </a:lnTo>
                  <a:close/>
                </a:path>
                <a:path w="6172200" h="1781175">
                  <a:moveTo>
                    <a:pt x="2901188" y="85725"/>
                  </a:moveTo>
                  <a:lnTo>
                    <a:pt x="2882011" y="85725"/>
                  </a:lnTo>
                  <a:lnTo>
                    <a:pt x="2874137" y="93472"/>
                  </a:lnTo>
                  <a:lnTo>
                    <a:pt x="2874137" y="112649"/>
                  </a:lnTo>
                  <a:lnTo>
                    <a:pt x="2882011" y="120523"/>
                  </a:lnTo>
                  <a:lnTo>
                    <a:pt x="2901188" y="120523"/>
                  </a:lnTo>
                  <a:lnTo>
                    <a:pt x="2909062" y="112649"/>
                  </a:lnTo>
                  <a:lnTo>
                    <a:pt x="2909062" y="93472"/>
                  </a:lnTo>
                  <a:lnTo>
                    <a:pt x="2901188" y="85725"/>
                  </a:lnTo>
                  <a:close/>
                </a:path>
                <a:path w="6172200" h="1781175">
                  <a:moveTo>
                    <a:pt x="6164453" y="80009"/>
                  </a:moveTo>
                  <a:lnTo>
                    <a:pt x="6145149" y="80009"/>
                  </a:lnTo>
                  <a:lnTo>
                    <a:pt x="6137402" y="87756"/>
                  </a:lnTo>
                  <a:lnTo>
                    <a:pt x="6137402" y="106933"/>
                  </a:lnTo>
                  <a:lnTo>
                    <a:pt x="6145149" y="114680"/>
                  </a:lnTo>
                  <a:lnTo>
                    <a:pt x="6164453" y="114680"/>
                  </a:lnTo>
                  <a:lnTo>
                    <a:pt x="6172200" y="106933"/>
                  </a:lnTo>
                  <a:lnTo>
                    <a:pt x="6172200" y="87756"/>
                  </a:lnTo>
                  <a:lnTo>
                    <a:pt x="6164453" y="80009"/>
                  </a:lnTo>
                  <a:close/>
                </a:path>
                <a:path w="6172200" h="1781175">
                  <a:moveTo>
                    <a:pt x="6042406" y="80009"/>
                  </a:moveTo>
                  <a:lnTo>
                    <a:pt x="6023229" y="80009"/>
                  </a:lnTo>
                  <a:lnTo>
                    <a:pt x="6015482" y="87756"/>
                  </a:lnTo>
                  <a:lnTo>
                    <a:pt x="6015482" y="106933"/>
                  </a:lnTo>
                  <a:lnTo>
                    <a:pt x="6023229" y="114680"/>
                  </a:lnTo>
                  <a:lnTo>
                    <a:pt x="6042406" y="114680"/>
                  </a:lnTo>
                  <a:lnTo>
                    <a:pt x="6050280" y="106933"/>
                  </a:lnTo>
                  <a:lnTo>
                    <a:pt x="6050280" y="87756"/>
                  </a:lnTo>
                  <a:lnTo>
                    <a:pt x="6042406" y="80009"/>
                  </a:lnTo>
                  <a:close/>
                </a:path>
                <a:path w="6172200" h="1781175">
                  <a:moveTo>
                    <a:pt x="4730242" y="80009"/>
                  </a:moveTo>
                  <a:lnTo>
                    <a:pt x="4710938" y="80009"/>
                  </a:lnTo>
                  <a:lnTo>
                    <a:pt x="4703191" y="87756"/>
                  </a:lnTo>
                  <a:lnTo>
                    <a:pt x="4703191" y="106933"/>
                  </a:lnTo>
                  <a:lnTo>
                    <a:pt x="4710938" y="114680"/>
                  </a:lnTo>
                  <a:lnTo>
                    <a:pt x="4730242" y="114680"/>
                  </a:lnTo>
                  <a:lnTo>
                    <a:pt x="4737989" y="106933"/>
                  </a:lnTo>
                  <a:lnTo>
                    <a:pt x="4737989" y="87756"/>
                  </a:lnTo>
                  <a:lnTo>
                    <a:pt x="4730242" y="80009"/>
                  </a:lnTo>
                  <a:close/>
                </a:path>
                <a:path w="6172200" h="1781175">
                  <a:moveTo>
                    <a:pt x="3023108" y="80009"/>
                  </a:moveTo>
                  <a:lnTo>
                    <a:pt x="3003930" y="80009"/>
                  </a:lnTo>
                  <a:lnTo>
                    <a:pt x="2996057" y="87756"/>
                  </a:lnTo>
                  <a:lnTo>
                    <a:pt x="2996057" y="106933"/>
                  </a:lnTo>
                  <a:lnTo>
                    <a:pt x="3003930" y="114680"/>
                  </a:lnTo>
                  <a:lnTo>
                    <a:pt x="3023108" y="114680"/>
                  </a:lnTo>
                  <a:lnTo>
                    <a:pt x="3030981" y="106933"/>
                  </a:lnTo>
                  <a:lnTo>
                    <a:pt x="3030981" y="87756"/>
                  </a:lnTo>
                  <a:lnTo>
                    <a:pt x="3023108" y="80009"/>
                  </a:lnTo>
                  <a:close/>
                </a:path>
                <a:path w="6172200" h="1781175">
                  <a:moveTo>
                    <a:pt x="2541270" y="80009"/>
                  </a:moveTo>
                  <a:lnTo>
                    <a:pt x="2521966" y="80009"/>
                  </a:lnTo>
                  <a:lnTo>
                    <a:pt x="2514219" y="87756"/>
                  </a:lnTo>
                  <a:lnTo>
                    <a:pt x="2514219" y="106933"/>
                  </a:lnTo>
                  <a:lnTo>
                    <a:pt x="2521966" y="114680"/>
                  </a:lnTo>
                  <a:lnTo>
                    <a:pt x="2541270" y="114680"/>
                  </a:lnTo>
                  <a:lnTo>
                    <a:pt x="2549016" y="106933"/>
                  </a:lnTo>
                  <a:lnTo>
                    <a:pt x="2549016" y="87756"/>
                  </a:lnTo>
                  <a:lnTo>
                    <a:pt x="2541270" y="80009"/>
                  </a:lnTo>
                  <a:close/>
                </a:path>
                <a:path w="6172200" h="1781175">
                  <a:moveTo>
                    <a:pt x="1257935" y="80009"/>
                  </a:moveTo>
                  <a:lnTo>
                    <a:pt x="1238758" y="80009"/>
                  </a:lnTo>
                  <a:lnTo>
                    <a:pt x="1231011" y="87756"/>
                  </a:lnTo>
                  <a:lnTo>
                    <a:pt x="1231011" y="106933"/>
                  </a:lnTo>
                  <a:lnTo>
                    <a:pt x="1238758" y="114680"/>
                  </a:lnTo>
                  <a:lnTo>
                    <a:pt x="1257935" y="114680"/>
                  </a:lnTo>
                  <a:lnTo>
                    <a:pt x="1265809" y="106933"/>
                  </a:lnTo>
                  <a:lnTo>
                    <a:pt x="1265809" y="87756"/>
                  </a:lnTo>
                  <a:lnTo>
                    <a:pt x="1257935" y="80009"/>
                  </a:lnTo>
                  <a:close/>
                </a:path>
                <a:path w="6172200" h="1781175">
                  <a:moveTo>
                    <a:pt x="688975" y="80009"/>
                  </a:moveTo>
                  <a:lnTo>
                    <a:pt x="669671" y="80009"/>
                  </a:lnTo>
                  <a:lnTo>
                    <a:pt x="661924" y="87756"/>
                  </a:lnTo>
                  <a:lnTo>
                    <a:pt x="661924" y="106933"/>
                  </a:lnTo>
                  <a:lnTo>
                    <a:pt x="669671" y="114680"/>
                  </a:lnTo>
                  <a:lnTo>
                    <a:pt x="688975" y="114680"/>
                  </a:lnTo>
                  <a:lnTo>
                    <a:pt x="696722" y="106933"/>
                  </a:lnTo>
                  <a:lnTo>
                    <a:pt x="696722" y="87756"/>
                  </a:lnTo>
                  <a:lnTo>
                    <a:pt x="688975" y="80009"/>
                  </a:lnTo>
                  <a:close/>
                </a:path>
                <a:path w="6172200" h="1781175">
                  <a:moveTo>
                    <a:pt x="2250948" y="62610"/>
                  </a:moveTo>
                  <a:lnTo>
                    <a:pt x="2231644" y="62610"/>
                  </a:lnTo>
                  <a:lnTo>
                    <a:pt x="2223897" y="70357"/>
                  </a:lnTo>
                  <a:lnTo>
                    <a:pt x="2223897" y="89534"/>
                  </a:lnTo>
                  <a:lnTo>
                    <a:pt x="2231644" y="97281"/>
                  </a:lnTo>
                  <a:lnTo>
                    <a:pt x="2250948" y="97281"/>
                  </a:lnTo>
                  <a:lnTo>
                    <a:pt x="2258695" y="89534"/>
                  </a:lnTo>
                  <a:lnTo>
                    <a:pt x="2258695" y="70357"/>
                  </a:lnTo>
                  <a:lnTo>
                    <a:pt x="2250948" y="62610"/>
                  </a:lnTo>
                  <a:close/>
                </a:path>
                <a:path w="6172200" h="1781175">
                  <a:moveTo>
                    <a:pt x="555371" y="62610"/>
                  </a:moveTo>
                  <a:lnTo>
                    <a:pt x="536194" y="62610"/>
                  </a:lnTo>
                  <a:lnTo>
                    <a:pt x="528320" y="70357"/>
                  </a:lnTo>
                  <a:lnTo>
                    <a:pt x="528320" y="89534"/>
                  </a:lnTo>
                  <a:lnTo>
                    <a:pt x="536194" y="97281"/>
                  </a:lnTo>
                  <a:lnTo>
                    <a:pt x="555371" y="97281"/>
                  </a:lnTo>
                  <a:lnTo>
                    <a:pt x="563245" y="89534"/>
                  </a:lnTo>
                  <a:lnTo>
                    <a:pt x="563245" y="70357"/>
                  </a:lnTo>
                  <a:lnTo>
                    <a:pt x="555371" y="62610"/>
                  </a:lnTo>
                  <a:close/>
                </a:path>
                <a:path w="6172200" h="1781175">
                  <a:moveTo>
                    <a:pt x="27050" y="62610"/>
                  </a:moveTo>
                  <a:lnTo>
                    <a:pt x="7747" y="62610"/>
                  </a:lnTo>
                  <a:lnTo>
                    <a:pt x="0" y="70357"/>
                  </a:lnTo>
                  <a:lnTo>
                    <a:pt x="0" y="89534"/>
                  </a:lnTo>
                  <a:lnTo>
                    <a:pt x="7747" y="97281"/>
                  </a:lnTo>
                  <a:lnTo>
                    <a:pt x="27050" y="97281"/>
                  </a:lnTo>
                  <a:lnTo>
                    <a:pt x="34798" y="89534"/>
                  </a:lnTo>
                  <a:lnTo>
                    <a:pt x="34798" y="70357"/>
                  </a:lnTo>
                  <a:lnTo>
                    <a:pt x="27050" y="62610"/>
                  </a:lnTo>
                  <a:close/>
                </a:path>
                <a:path w="6172200" h="1781175">
                  <a:moveTo>
                    <a:pt x="4892802" y="56769"/>
                  </a:moveTo>
                  <a:lnTo>
                    <a:pt x="4873498" y="56769"/>
                  </a:lnTo>
                  <a:lnTo>
                    <a:pt x="4865751" y="64643"/>
                  </a:lnTo>
                  <a:lnTo>
                    <a:pt x="4865751" y="83820"/>
                  </a:lnTo>
                  <a:lnTo>
                    <a:pt x="4873498" y="91567"/>
                  </a:lnTo>
                  <a:lnTo>
                    <a:pt x="4892802" y="91567"/>
                  </a:lnTo>
                  <a:lnTo>
                    <a:pt x="4900549" y="83820"/>
                  </a:lnTo>
                  <a:lnTo>
                    <a:pt x="4900549" y="64643"/>
                  </a:lnTo>
                  <a:lnTo>
                    <a:pt x="4892802" y="56769"/>
                  </a:lnTo>
                  <a:close/>
                </a:path>
                <a:path w="6172200" h="1781175">
                  <a:moveTo>
                    <a:pt x="3383153" y="56769"/>
                  </a:moveTo>
                  <a:lnTo>
                    <a:pt x="3363849" y="56769"/>
                  </a:lnTo>
                  <a:lnTo>
                    <a:pt x="3356102" y="64643"/>
                  </a:lnTo>
                  <a:lnTo>
                    <a:pt x="3356102" y="83820"/>
                  </a:lnTo>
                  <a:lnTo>
                    <a:pt x="3363849" y="91567"/>
                  </a:lnTo>
                  <a:lnTo>
                    <a:pt x="3383153" y="91567"/>
                  </a:lnTo>
                  <a:lnTo>
                    <a:pt x="3390900" y="83820"/>
                  </a:lnTo>
                  <a:lnTo>
                    <a:pt x="3390900" y="64643"/>
                  </a:lnTo>
                  <a:lnTo>
                    <a:pt x="3383153" y="56769"/>
                  </a:lnTo>
                  <a:close/>
                </a:path>
                <a:path w="6172200" h="1781175">
                  <a:moveTo>
                    <a:pt x="1408938" y="56769"/>
                  </a:moveTo>
                  <a:lnTo>
                    <a:pt x="1389761" y="56769"/>
                  </a:lnTo>
                  <a:lnTo>
                    <a:pt x="1381887" y="64643"/>
                  </a:lnTo>
                  <a:lnTo>
                    <a:pt x="1381887" y="83820"/>
                  </a:lnTo>
                  <a:lnTo>
                    <a:pt x="1389761" y="91567"/>
                  </a:lnTo>
                  <a:lnTo>
                    <a:pt x="1408938" y="91567"/>
                  </a:lnTo>
                  <a:lnTo>
                    <a:pt x="1416812" y="83820"/>
                  </a:lnTo>
                  <a:lnTo>
                    <a:pt x="1416812" y="64643"/>
                  </a:lnTo>
                  <a:lnTo>
                    <a:pt x="1408938" y="56769"/>
                  </a:lnTo>
                  <a:close/>
                </a:path>
                <a:path w="6172200" h="1781175">
                  <a:moveTo>
                    <a:pt x="2128901" y="45211"/>
                  </a:moveTo>
                  <a:lnTo>
                    <a:pt x="2109724" y="45211"/>
                  </a:lnTo>
                  <a:lnTo>
                    <a:pt x="2101977" y="53085"/>
                  </a:lnTo>
                  <a:lnTo>
                    <a:pt x="2101977" y="72135"/>
                  </a:lnTo>
                  <a:lnTo>
                    <a:pt x="2109724" y="80009"/>
                  </a:lnTo>
                  <a:lnTo>
                    <a:pt x="2128901" y="80009"/>
                  </a:lnTo>
                  <a:lnTo>
                    <a:pt x="2136775" y="72135"/>
                  </a:lnTo>
                  <a:lnTo>
                    <a:pt x="2136775" y="53085"/>
                  </a:lnTo>
                  <a:lnTo>
                    <a:pt x="2128901" y="45211"/>
                  </a:lnTo>
                  <a:close/>
                </a:path>
                <a:path w="6172200" h="1781175">
                  <a:moveTo>
                    <a:pt x="4294758" y="39497"/>
                  </a:moveTo>
                  <a:lnTo>
                    <a:pt x="4275455" y="39497"/>
                  </a:lnTo>
                  <a:lnTo>
                    <a:pt x="4267708" y="47244"/>
                  </a:lnTo>
                  <a:lnTo>
                    <a:pt x="4267708" y="66421"/>
                  </a:lnTo>
                  <a:lnTo>
                    <a:pt x="4275455" y="74168"/>
                  </a:lnTo>
                  <a:lnTo>
                    <a:pt x="4294758" y="74168"/>
                  </a:lnTo>
                  <a:lnTo>
                    <a:pt x="4302506" y="66421"/>
                  </a:lnTo>
                  <a:lnTo>
                    <a:pt x="4302506" y="47244"/>
                  </a:lnTo>
                  <a:lnTo>
                    <a:pt x="4294758" y="39497"/>
                  </a:lnTo>
                  <a:close/>
                </a:path>
                <a:path w="6172200" h="1781175">
                  <a:moveTo>
                    <a:pt x="3505073" y="39497"/>
                  </a:moveTo>
                  <a:lnTo>
                    <a:pt x="3485769" y="39497"/>
                  </a:lnTo>
                  <a:lnTo>
                    <a:pt x="3478022" y="47244"/>
                  </a:lnTo>
                  <a:lnTo>
                    <a:pt x="3478022" y="66421"/>
                  </a:lnTo>
                  <a:lnTo>
                    <a:pt x="3485769" y="74168"/>
                  </a:lnTo>
                  <a:lnTo>
                    <a:pt x="3505073" y="74168"/>
                  </a:lnTo>
                  <a:lnTo>
                    <a:pt x="3512820" y="66421"/>
                  </a:lnTo>
                  <a:lnTo>
                    <a:pt x="3512820" y="47244"/>
                  </a:lnTo>
                  <a:lnTo>
                    <a:pt x="3505073" y="39497"/>
                  </a:lnTo>
                  <a:close/>
                </a:path>
                <a:path w="6172200" h="1781175">
                  <a:moveTo>
                    <a:pt x="1774825" y="39497"/>
                  </a:moveTo>
                  <a:lnTo>
                    <a:pt x="1755521" y="39497"/>
                  </a:lnTo>
                  <a:lnTo>
                    <a:pt x="1747774" y="47244"/>
                  </a:lnTo>
                  <a:lnTo>
                    <a:pt x="1747774" y="66421"/>
                  </a:lnTo>
                  <a:lnTo>
                    <a:pt x="1755521" y="74168"/>
                  </a:lnTo>
                  <a:lnTo>
                    <a:pt x="1774825" y="74168"/>
                  </a:lnTo>
                  <a:lnTo>
                    <a:pt x="1782572" y="66421"/>
                  </a:lnTo>
                  <a:lnTo>
                    <a:pt x="1782572" y="47244"/>
                  </a:lnTo>
                  <a:lnTo>
                    <a:pt x="1774825" y="39497"/>
                  </a:lnTo>
                  <a:close/>
                </a:path>
                <a:path w="6172200" h="1781175">
                  <a:moveTo>
                    <a:pt x="5752083" y="33654"/>
                  </a:moveTo>
                  <a:lnTo>
                    <a:pt x="5732907" y="33654"/>
                  </a:lnTo>
                  <a:lnTo>
                    <a:pt x="5725159" y="41401"/>
                  </a:lnTo>
                  <a:lnTo>
                    <a:pt x="5725159" y="60578"/>
                  </a:lnTo>
                  <a:lnTo>
                    <a:pt x="5732907" y="68452"/>
                  </a:lnTo>
                  <a:lnTo>
                    <a:pt x="5752083" y="68452"/>
                  </a:lnTo>
                  <a:lnTo>
                    <a:pt x="5759958" y="60578"/>
                  </a:lnTo>
                  <a:lnTo>
                    <a:pt x="5759958" y="41401"/>
                  </a:lnTo>
                  <a:lnTo>
                    <a:pt x="5752083" y="33654"/>
                  </a:lnTo>
                  <a:close/>
                </a:path>
                <a:path w="6172200" h="1781175">
                  <a:moveTo>
                    <a:pt x="5537327" y="33654"/>
                  </a:moveTo>
                  <a:lnTo>
                    <a:pt x="5518023" y="33654"/>
                  </a:lnTo>
                  <a:lnTo>
                    <a:pt x="5510276" y="41401"/>
                  </a:lnTo>
                  <a:lnTo>
                    <a:pt x="5510276" y="60578"/>
                  </a:lnTo>
                  <a:lnTo>
                    <a:pt x="5518023" y="68452"/>
                  </a:lnTo>
                  <a:lnTo>
                    <a:pt x="5537327" y="68452"/>
                  </a:lnTo>
                  <a:lnTo>
                    <a:pt x="5545074" y="60578"/>
                  </a:lnTo>
                  <a:lnTo>
                    <a:pt x="5545074" y="41401"/>
                  </a:lnTo>
                  <a:lnTo>
                    <a:pt x="5537327" y="33654"/>
                  </a:lnTo>
                  <a:close/>
                </a:path>
                <a:path w="6172200" h="1781175">
                  <a:moveTo>
                    <a:pt x="1141857" y="33654"/>
                  </a:moveTo>
                  <a:lnTo>
                    <a:pt x="1122679" y="33654"/>
                  </a:lnTo>
                  <a:lnTo>
                    <a:pt x="1114805" y="41401"/>
                  </a:lnTo>
                  <a:lnTo>
                    <a:pt x="1114805" y="60578"/>
                  </a:lnTo>
                  <a:lnTo>
                    <a:pt x="1122679" y="68452"/>
                  </a:lnTo>
                  <a:lnTo>
                    <a:pt x="1141857" y="68452"/>
                  </a:lnTo>
                  <a:lnTo>
                    <a:pt x="1149603" y="60578"/>
                  </a:lnTo>
                  <a:lnTo>
                    <a:pt x="1149603" y="41401"/>
                  </a:lnTo>
                  <a:lnTo>
                    <a:pt x="1141857" y="33654"/>
                  </a:lnTo>
                  <a:close/>
                </a:path>
                <a:path w="6172200" h="1781175">
                  <a:moveTo>
                    <a:pt x="915415" y="33654"/>
                  </a:moveTo>
                  <a:lnTo>
                    <a:pt x="896238" y="33654"/>
                  </a:lnTo>
                  <a:lnTo>
                    <a:pt x="888364" y="41401"/>
                  </a:lnTo>
                  <a:lnTo>
                    <a:pt x="888364" y="60578"/>
                  </a:lnTo>
                  <a:lnTo>
                    <a:pt x="896238" y="68452"/>
                  </a:lnTo>
                  <a:lnTo>
                    <a:pt x="915415" y="68452"/>
                  </a:lnTo>
                  <a:lnTo>
                    <a:pt x="923163" y="60578"/>
                  </a:lnTo>
                  <a:lnTo>
                    <a:pt x="923163" y="41401"/>
                  </a:lnTo>
                  <a:lnTo>
                    <a:pt x="915415" y="33654"/>
                  </a:lnTo>
                  <a:close/>
                </a:path>
                <a:path w="6172200" h="1781175">
                  <a:moveTo>
                    <a:pt x="421894" y="33654"/>
                  </a:moveTo>
                  <a:lnTo>
                    <a:pt x="402589" y="33654"/>
                  </a:lnTo>
                  <a:lnTo>
                    <a:pt x="394842" y="41401"/>
                  </a:lnTo>
                  <a:lnTo>
                    <a:pt x="394842" y="60578"/>
                  </a:lnTo>
                  <a:lnTo>
                    <a:pt x="402589" y="68452"/>
                  </a:lnTo>
                  <a:lnTo>
                    <a:pt x="421894" y="68452"/>
                  </a:lnTo>
                  <a:lnTo>
                    <a:pt x="429640" y="60578"/>
                  </a:lnTo>
                  <a:lnTo>
                    <a:pt x="429640" y="41401"/>
                  </a:lnTo>
                  <a:lnTo>
                    <a:pt x="421894" y="33654"/>
                  </a:lnTo>
                  <a:close/>
                </a:path>
                <a:path w="6172200" h="1781175">
                  <a:moveTo>
                    <a:pt x="5949569" y="27940"/>
                  </a:moveTo>
                  <a:lnTo>
                    <a:pt x="5930265" y="27940"/>
                  </a:lnTo>
                  <a:lnTo>
                    <a:pt x="5922518" y="35686"/>
                  </a:lnTo>
                  <a:lnTo>
                    <a:pt x="5922518" y="54864"/>
                  </a:lnTo>
                  <a:lnTo>
                    <a:pt x="5930265" y="62610"/>
                  </a:lnTo>
                  <a:lnTo>
                    <a:pt x="5949569" y="62610"/>
                  </a:lnTo>
                  <a:lnTo>
                    <a:pt x="5957316" y="54864"/>
                  </a:lnTo>
                  <a:lnTo>
                    <a:pt x="5957316" y="35686"/>
                  </a:lnTo>
                  <a:lnTo>
                    <a:pt x="5949569" y="27940"/>
                  </a:lnTo>
                  <a:close/>
                </a:path>
                <a:path w="6172200" h="1781175">
                  <a:moveTo>
                    <a:pt x="4625721" y="27940"/>
                  </a:moveTo>
                  <a:lnTo>
                    <a:pt x="4606417" y="27940"/>
                  </a:lnTo>
                  <a:lnTo>
                    <a:pt x="4598670" y="35686"/>
                  </a:lnTo>
                  <a:lnTo>
                    <a:pt x="4598670" y="54864"/>
                  </a:lnTo>
                  <a:lnTo>
                    <a:pt x="4606417" y="62610"/>
                  </a:lnTo>
                  <a:lnTo>
                    <a:pt x="4625721" y="62610"/>
                  </a:lnTo>
                  <a:lnTo>
                    <a:pt x="4633468" y="54864"/>
                  </a:lnTo>
                  <a:lnTo>
                    <a:pt x="4633468" y="35686"/>
                  </a:lnTo>
                  <a:lnTo>
                    <a:pt x="4625721" y="27940"/>
                  </a:lnTo>
                  <a:close/>
                </a:path>
                <a:path w="6172200" h="1781175">
                  <a:moveTo>
                    <a:pt x="2378583" y="27940"/>
                  </a:moveTo>
                  <a:lnTo>
                    <a:pt x="2359405" y="27940"/>
                  </a:lnTo>
                  <a:lnTo>
                    <a:pt x="2351532" y="35686"/>
                  </a:lnTo>
                  <a:lnTo>
                    <a:pt x="2351532" y="54864"/>
                  </a:lnTo>
                  <a:lnTo>
                    <a:pt x="2359405" y="62610"/>
                  </a:lnTo>
                  <a:lnTo>
                    <a:pt x="2378583" y="62610"/>
                  </a:lnTo>
                  <a:lnTo>
                    <a:pt x="2386457" y="54864"/>
                  </a:lnTo>
                  <a:lnTo>
                    <a:pt x="2386457" y="35686"/>
                  </a:lnTo>
                  <a:lnTo>
                    <a:pt x="2378583" y="27940"/>
                  </a:lnTo>
                  <a:close/>
                </a:path>
                <a:path w="6172200" h="1781175">
                  <a:moveTo>
                    <a:pt x="154812" y="27940"/>
                  </a:moveTo>
                  <a:lnTo>
                    <a:pt x="135509" y="27940"/>
                  </a:lnTo>
                  <a:lnTo>
                    <a:pt x="127762" y="35686"/>
                  </a:lnTo>
                  <a:lnTo>
                    <a:pt x="127762" y="54864"/>
                  </a:lnTo>
                  <a:lnTo>
                    <a:pt x="135509" y="62610"/>
                  </a:lnTo>
                  <a:lnTo>
                    <a:pt x="154812" y="62610"/>
                  </a:lnTo>
                  <a:lnTo>
                    <a:pt x="162560" y="54864"/>
                  </a:lnTo>
                  <a:lnTo>
                    <a:pt x="162560" y="35686"/>
                  </a:lnTo>
                  <a:lnTo>
                    <a:pt x="154812" y="27940"/>
                  </a:lnTo>
                  <a:close/>
                </a:path>
                <a:path w="6172200" h="1781175">
                  <a:moveTo>
                    <a:pt x="4143755" y="22098"/>
                  </a:moveTo>
                  <a:lnTo>
                    <a:pt x="4124579" y="22098"/>
                  </a:lnTo>
                  <a:lnTo>
                    <a:pt x="4116704" y="29845"/>
                  </a:lnTo>
                  <a:lnTo>
                    <a:pt x="4116704" y="49022"/>
                  </a:lnTo>
                  <a:lnTo>
                    <a:pt x="4124579" y="56769"/>
                  </a:lnTo>
                  <a:lnTo>
                    <a:pt x="4143755" y="56769"/>
                  </a:lnTo>
                  <a:lnTo>
                    <a:pt x="4151629" y="49022"/>
                  </a:lnTo>
                  <a:lnTo>
                    <a:pt x="4151629" y="29845"/>
                  </a:lnTo>
                  <a:lnTo>
                    <a:pt x="4143755" y="22098"/>
                  </a:lnTo>
                  <a:close/>
                </a:path>
                <a:path w="6172200" h="1781175">
                  <a:moveTo>
                    <a:pt x="4015994" y="22098"/>
                  </a:moveTo>
                  <a:lnTo>
                    <a:pt x="3996817" y="22098"/>
                  </a:lnTo>
                  <a:lnTo>
                    <a:pt x="3988943" y="29845"/>
                  </a:lnTo>
                  <a:lnTo>
                    <a:pt x="3988943" y="49022"/>
                  </a:lnTo>
                  <a:lnTo>
                    <a:pt x="3996817" y="56769"/>
                  </a:lnTo>
                  <a:lnTo>
                    <a:pt x="4015994" y="56769"/>
                  </a:lnTo>
                  <a:lnTo>
                    <a:pt x="4023868" y="49022"/>
                  </a:lnTo>
                  <a:lnTo>
                    <a:pt x="4023868" y="29845"/>
                  </a:lnTo>
                  <a:lnTo>
                    <a:pt x="4015994" y="22098"/>
                  </a:lnTo>
                  <a:close/>
                </a:path>
                <a:path w="6172200" h="1781175">
                  <a:moveTo>
                    <a:pt x="796036" y="22098"/>
                  </a:moveTo>
                  <a:lnTo>
                    <a:pt x="783209" y="22098"/>
                  </a:lnTo>
                  <a:lnTo>
                    <a:pt x="778001" y="27304"/>
                  </a:lnTo>
                  <a:lnTo>
                    <a:pt x="778001" y="40131"/>
                  </a:lnTo>
                  <a:lnTo>
                    <a:pt x="783209" y="45211"/>
                  </a:lnTo>
                  <a:lnTo>
                    <a:pt x="796036" y="45211"/>
                  </a:lnTo>
                  <a:lnTo>
                    <a:pt x="801242" y="40131"/>
                  </a:lnTo>
                  <a:lnTo>
                    <a:pt x="801242" y="27304"/>
                  </a:lnTo>
                  <a:lnTo>
                    <a:pt x="796036" y="22098"/>
                  </a:lnTo>
                  <a:close/>
                </a:path>
                <a:path w="6172200" h="1781175">
                  <a:moveTo>
                    <a:pt x="5316728" y="16382"/>
                  </a:moveTo>
                  <a:lnTo>
                    <a:pt x="5297424" y="16382"/>
                  </a:lnTo>
                  <a:lnTo>
                    <a:pt x="5289677" y="24129"/>
                  </a:lnTo>
                  <a:lnTo>
                    <a:pt x="5289677" y="43306"/>
                  </a:lnTo>
                  <a:lnTo>
                    <a:pt x="5297424" y="51053"/>
                  </a:lnTo>
                  <a:lnTo>
                    <a:pt x="5316728" y="51053"/>
                  </a:lnTo>
                  <a:lnTo>
                    <a:pt x="5324475" y="43306"/>
                  </a:lnTo>
                  <a:lnTo>
                    <a:pt x="5324475" y="24129"/>
                  </a:lnTo>
                  <a:lnTo>
                    <a:pt x="5316728" y="16382"/>
                  </a:lnTo>
                  <a:close/>
                </a:path>
                <a:path w="6172200" h="1781175">
                  <a:moveTo>
                    <a:pt x="5154041" y="16382"/>
                  </a:moveTo>
                  <a:lnTo>
                    <a:pt x="5134864" y="16382"/>
                  </a:lnTo>
                  <a:lnTo>
                    <a:pt x="5126990" y="24129"/>
                  </a:lnTo>
                  <a:lnTo>
                    <a:pt x="5126990" y="43306"/>
                  </a:lnTo>
                  <a:lnTo>
                    <a:pt x="5134864" y="51053"/>
                  </a:lnTo>
                  <a:lnTo>
                    <a:pt x="5154041" y="51053"/>
                  </a:lnTo>
                  <a:lnTo>
                    <a:pt x="5161915" y="43306"/>
                  </a:lnTo>
                  <a:lnTo>
                    <a:pt x="5161915" y="24129"/>
                  </a:lnTo>
                  <a:lnTo>
                    <a:pt x="5154041" y="16382"/>
                  </a:lnTo>
                  <a:close/>
                </a:path>
                <a:path w="6172200" h="1781175">
                  <a:moveTo>
                    <a:pt x="4486402" y="16382"/>
                  </a:moveTo>
                  <a:lnTo>
                    <a:pt x="4467098" y="16382"/>
                  </a:lnTo>
                  <a:lnTo>
                    <a:pt x="4459351" y="24129"/>
                  </a:lnTo>
                  <a:lnTo>
                    <a:pt x="4459351" y="43306"/>
                  </a:lnTo>
                  <a:lnTo>
                    <a:pt x="4467098" y="51053"/>
                  </a:lnTo>
                  <a:lnTo>
                    <a:pt x="4486402" y="51053"/>
                  </a:lnTo>
                  <a:lnTo>
                    <a:pt x="4494149" y="43306"/>
                  </a:lnTo>
                  <a:lnTo>
                    <a:pt x="4494149" y="24129"/>
                  </a:lnTo>
                  <a:lnTo>
                    <a:pt x="4486402" y="16382"/>
                  </a:lnTo>
                  <a:close/>
                </a:path>
                <a:path w="6172200" h="1781175">
                  <a:moveTo>
                    <a:pt x="3127629" y="16382"/>
                  </a:moveTo>
                  <a:lnTo>
                    <a:pt x="3108452" y="16382"/>
                  </a:lnTo>
                  <a:lnTo>
                    <a:pt x="3100578" y="24129"/>
                  </a:lnTo>
                  <a:lnTo>
                    <a:pt x="3100578" y="43306"/>
                  </a:lnTo>
                  <a:lnTo>
                    <a:pt x="3108452" y="51053"/>
                  </a:lnTo>
                  <a:lnTo>
                    <a:pt x="3127629" y="51053"/>
                  </a:lnTo>
                  <a:lnTo>
                    <a:pt x="3135503" y="43306"/>
                  </a:lnTo>
                  <a:lnTo>
                    <a:pt x="3135503" y="24129"/>
                  </a:lnTo>
                  <a:lnTo>
                    <a:pt x="3127629" y="16382"/>
                  </a:lnTo>
                  <a:close/>
                </a:path>
                <a:path w="6172200" h="1781175">
                  <a:moveTo>
                    <a:pt x="3859276" y="10541"/>
                  </a:moveTo>
                  <a:lnTo>
                    <a:pt x="3839972" y="10541"/>
                  </a:lnTo>
                  <a:lnTo>
                    <a:pt x="3832225" y="18288"/>
                  </a:lnTo>
                  <a:lnTo>
                    <a:pt x="3832225" y="37465"/>
                  </a:lnTo>
                  <a:lnTo>
                    <a:pt x="3839972" y="45211"/>
                  </a:lnTo>
                  <a:lnTo>
                    <a:pt x="3859276" y="45211"/>
                  </a:lnTo>
                  <a:lnTo>
                    <a:pt x="3867023" y="37465"/>
                  </a:lnTo>
                  <a:lnTo>
                    <a:pt x="3867023" y="18288"/>
                  </a:lnTo>
                  <a:lnTo>
                    <a:pt x="3859276" y="10541"/>
                  </a:lnTo>
                  <a:close/>
                </a:path>
                <a:path w="6172200" h="1781175">
                  <a:moveTo>
                    <a:pt x="1014095" y="10541"/>
                  </a:moveTo>
                  <a:lnTo>
                    <a:pt x="994917" y="10541"/>
                  </a:lnTo>
                  <a:lnTo>
                    <a:pt x="987044" y="18288"/>
                  </a:lnTo>
                  <a:lnTo>
                    <a:pt x="987044" y="37465"/>
                  </a:lnTo>
                  <a:lnTo>
                    <a:pt x="994917" y="45211"/>
                  </a:lnTo>
                  <a:lnTo>
                    <a:pt x="1014095" y="45211"/>
                  </a:lnTo>
                  <a:lnTo>
                    <a:pt x="1021969" y="37465"/>
                  </a:lnTo>
                  <a:lnTo>
                    <a:pt x="1021969" y="18288"/>
                  </a:lnTo>
                  <a:lnTo>
                    <a:pt x="1014095" y="10541"/>
                  </a:lnTo>
                  <a:close/>
                </a:path>
                <a:path w="6172200" h="1781175">
                  <a:moveTo>
                    <a:pt x="311530" y="10541"/>
                  </a:moveTo>
                  <a:lnTo>
                    <a:pt x="292353" y="10541"/>
                  </a:lnTo>
                  <a:lnTo>
                    <a:pt x="284479" y="18288"/>
                  </a:lnTo>
                  <a:lnTo>
                    <a:pt x="284479" y="37465"/>
                  </a:lnTo>
                  <a:lnTo>
                    <a:pt x="292353" y="45211"/>
                  </a:lnTo>
                  <a:lnTo>
                    <a:pt x="311530" y="45211"/>
                  </a:lnTo>
                  <a:lnTo>
                    <a:pt x="319404" y="37465"/>
                  </a:lnTo>
                  <a:lnTo>
                    <a:pt x="319404" y="18288"/>
                  </a:lnTo>
                  <a:lnTo>
                    <a:pt x="311530" y="10541"/>
                  </a:lnTo>
                  <a:close/>
                </a:path>
                <a:path w="6172200" h="1781175">
                  <a:moveTo>
                    <a:pt x="3719956" y="4699"/>
                  </a:moveTo>
                  <a:lnTo>
                    <a:pt x="3700653" y="4699"/>
                  </a:lnTo>
                  <a:lnTo>
                    <a:pt x="3692905" y="12573"/>
                  </a:lnTo>
                  <a:lnTo>
                    <a:pt x="3692905" y="31750"/>
                  </a:lnTo>
                  <a:lnTo>
                    <a:pt x="3700653" y="39497"/>
                  </a:lnTo>
                  <a:lnTo>
                    <a:pt x="3719956" y="39497"/>
                  </a:lnTo>
                  <a:lnTo>
                    <a:pt x="3727704" y="31750"/>
                  </a:lnTo>
                  <a:lnTo>
                    <a:pt x="3727704" y="12573"/>
                  </a:lnTo>
                  <a:lnTo>
                    <a:pt x="3719956" y="4699"/>
                  </a:lnTo>
                  <a:close/>
                </a:path>
                <a:path w="6172200" h="1781175">
                  <a:moveTo>
                    <a:pt x="3284474" y="4699"/>
                  </a:moveTo>
                  <a:lnTo>
                    <a:pt x="3265170" y="4699"/>
                  </a:lnTo>
                  <a:lnTo>
                    <a:pt x="3257423" y="12573"/>
                  </a:lnTo>
                  <a:lnTo>
                    <a:pt x="3257423" y="31750"/>
                  </a:lnTo>
                  <a:lnTo>
                    <a:pt x="3265170" y="39497"/>
                  </a:lnTo>
                  <a:lnTo>
                    <a:pt x="3284474" y="39497"/>
                  </a:lnTo>
                  <a:lnTo>
                    <a:pt x="3292221" y="31750"/>
                  </a:lnTo>
                  <a:lnTo>
                    <a:pt x="3292221" y="12573"/>
                  </a:lnTo>
                  <a:lnTo>
                    <a:pt x="3284474" y="4699"/>
                  </a:lnTo>
                  <a:close/>
                </a:path>
                <a:path w="6172200" h="1781175">
                  <a:moveTo>
                    <a:pt x="5023993" y="0"/>
                  </a:moveTo>
                  <a:lnTo>
                    <a:pt x="4997831" y="0"/>
                  </a:lnTo>
                  <a:lnTo>
                    <a:pt x="4993513" y="10541"/>
                  </a:lnTo>
                  <a:lnTo>
                    <a:pt x="4993513" y="20066"/>
                  </a:lnTo>
                  <a:lnTo>
                    <a:pt x="5001259" y="27940"/>
                  </a:lnTo>
                  <a:lnTo>
                    <a:pt x="5020564" y="27940"/>
                  </a:lnTo>
                  <a:lnTo>
                    <a:pt x="5028310" y="20066"/>
                  </a:lnTo>
                  <a:lnTo>
                    <a:pt x="5028310" y="10541"/>
                  </a:lnTo>
                  <a:lnTo>
                    <a:pt x="5023993" y="0"/>
                  </a:lnTo>
                  <a:close/>
                </a:path>
                <a:path w="6172200" h="1781175">
                  <a:moveTo>
                    <a:pt x="4766945" y="0"/>
                  </a:moveTo>
                  <a:lnTo>
                    <a:pt x="4743958" y="0"/>
                  </a:lnTo>
                  <a:lnTo>
                    <a:pt x="4755388" y="4699"/>
                  </a:lnTo>
                  <a:lnTo>
                    <a:pt x="4766945" y="0"/>
                  </a:lnTo>
                  <a:close/>
                </a:path>
                <a:path w="6172200" h="1781175">
                  <a:moveTo>
                    <a:pt x="3611118" y="0"/>
                  </a:moveTo>
                  <a:lnTo>
                    <a:pt x="3577208" y="0"/>
                  </a:lnTo>
                  <a:lnTo>
                    <a:pt x="3581780" y="11175"/>
                  </a:lnTo>
                  <a:lnTo>
                    <a:pt x="3584955" y="14350"/>
                  </a:lnTo>
                  <a:lnTo>
                    <a:pt x="3589401" y="16382"/>
                  </a:lnTo>
                  <a:lnTo>
                    <a:pt x="3598926" y="16382"/>
                  </a:lnTo>
                  <a:lnTo>
                    <a:pt x="3603371" y="14350"/>
                  </a:lnTo>
                  <a:lnTo>
                    <a:pt x="3606419" y="11175"/>
                  </a:lnTo>
                  <a:lnTo>
                    <a:pt x="3611118" y="0"/>
                  </a:lnTo>
                  <a:close/>
                </a:path>
                <a:path w="6172200" h="1781175">
                  <a:moveTo>
                    <a:pt x="2978530" y="0"/>
                  </a:moveTo>
                  <a:lnTo>
                    <a:pt x="2955544" y="0"/>
                  </a:lnTo>
                  <a:lnTo>
                    <a:pt x="2967101" y="4699"/>
                  </a:lnTo>
                  <a:lnTo>
                    <a:pt x="2978530" y="0"/>
                  </a:lnTo>
                  <a:close/>
                </a:path>
                <a:path w="6172200" h="1781175">
                  <a:moveTo>
                    <a:pt x="2844673" y="0"/>
                  </a:moveTo>
                  <a:lnTo>
                    <a:pt x="2810764" y="0"/>
                  </a:lnTo>
                  <a:lnTo>
                    <a:pt x="2815336" y="11175"/>
                  </a:lnTo>
                  <a:lnTo>
                    <a:pt x="2818511" y="14350"/>
                  </a:lnTo>
                  <a:lnTo>
                    <a:pt x="2822955" y="16382"/>
                  </a:lnTo>
                  <a:lnTo>
                    <a:pt x="2832480" y="16382"/>
                  </a:lnTo>
                  <a:lnTo>
                    <a:pt x="2836926" y="14350"/>
                  </a:lnTo>
                  <a:lnTo>
                    <a:pt x="2839974" y="11175"/>
                  </a:lnTo>
                  <a:lnTo>
                    <a:pt x="2844673" y="0"/>
                  </a:lnTo>
                  <a:close/>
                </a:path>
                <a:path w="6172200" h="1781175">
                  <a:moveTo>
                    <a:pt x="2734437" y="0"/>
                  </a:moveTo>
                  <a:lnTo>
                    <a:pt x="2700401" y="0"/>
                  </a:lnTo>
                  <a:lnTo>
                    <a:pt x="2705100" y="11175"/>
                  </a:lnTo>
                  <a:lnTo>
                    <a:pt x="2708275" y="14350"/>
                  </a:lnTo>
                  <a:lnTo>
                    <a:pt x="2712592" y="16382"/>
                  </a:lnTo>
                  <a:lnTo>
                    <a:pt x="2722245" y="16382"/>
                  </a:lnTo>
                  <a:lnTo>
                    <a:pt x="2726563" y="14350"/>
                  </a:lnTo>
                  <a:lnTo>
                    <a:pt x="2729738" y="11175"/>
                  </a:lnTo>
                  <a:lnTo>
                    <a:pt x="2734437" y="0"/>
                  </a:lnTo>
                  <a:close/>
                </a:path>
                <a:path w="6172200" h="1781175">
                  <a:moveTo>
                    <a:pt x="2616708" y="0"/>
                  </a:moveTo>
                  <a:lnTo>
                    <a:pt x="2585847" y="0"/>
                  </a:lnTo>
                  <a:lnTo>
                    <a:pt x="2583815" y="4699"/>
                  </a:lnTo>
                  <a:lnTo>
                    <a:pt x="2583815" y="14350"/>
                  </a:lnTo>
                  <a:lnTo>
                    <a:pt x="2591689" y="22098"/>
                  </a:lnTo>
                  <a:lnTo>
                    <a:pt x="2610866" y="22098"/>
                  </a:lnTo>
                  <a:lnTo>
                    <a:pt x="2618740" y="14350"/>
                  </a:lnTo>
                  <a:lnTo>
                    <a:pt x="2618740" y="4699"/>
                  </a:lnTo>
                  <a:lnTo>
                    <a:pt x="2616708" y="0"/>
                  </a:lnTo>
                  <a:close/>
                </a:path>
                <a:path w="6172200" h="1781175">
                  <a:moveTo>
                    <a:pt x="2488946" y="0"/>
                  </a:moveTo>
                  <a:lnTo>
                    <a:pt x="2458085" y="0"/>
                  </a:lnTo>
                  <a:lnTo>
                    <a:pt x="2456053" y="4699"/>
                  </a:lnTo>
                  <a:lnTo>
                    <a:pt x="2456053" y="14350"/>
                  </a:lnTo>
                  <a:lnTo>
                    <a:pt x="2463927" y="22098"/>
                  </a:lnTo>
                  <a:lnTo>
                    <a:pt x="2483104" y="22098"/>
                  </a:lnTo>
                  <a:lnTo>
                    <a:pt x="2490978" y="14350"/>
                  </a:lnTo>
                  <a:lnTo>
                    <a:pt x="2490978" y="4699"/>
                  </a:lnTo>
                  <a:lnTo>
                    <a:pt x="2488946" y="0"/>
                  </a:lnTo>
                  <a:close/>
                </a:path>
                <a:path w="6172200" h="1781175">
                  <a:moveTo>
                    <a:pt x="2004695" y="0"/>
                  </a:moveTo>
                  <a:lnTo>
                    <a:pt x="1978533" y="0"/>
                  </a:lnTo>
                  <a:lnTo>
                    <a:pt x="1974214" y="10541"/>
                  </a:lnTo>
                  <a:lnTo>
                    <a:pt x="1974214" y="20066"/>
                  </a:lnTo>
                  <a:lnTo>
                    <a:pt x="1981962" y="27940"/>
                  </a:lnTo>
                  <a:lnTo>
                    <a:pt x="2001265" y="27940"/>
                  </a:lnTo>
                  <a:lnTo>
                    <a:pt x="2009013" y="20066"/>
                  </a:lnTo>
                  <a:lnTo>
                    <a:pt x="2009013" y="10541"/>
                  </a:lnTo>
                  <a:lnTo>
                    <a:pt x="2004695" y="0"/>
                  </a:lnTo>
                  <a:close/>
                </a:path>
                <a:path w="6172200" h="1781175">
                  <a:moveTo>
                    <a:pt x="1872234" y="0"/>
                  </a:moveTo>
                  <a:lnTo>
                    <a:pt x="1867153" y="0"/>
                  </a:lnTo>
                  <a:lnTo>
                    <a:pt x="1857375" y="4064"/>
                  </a:lnTo>
                  <a:lnTo>
                    <a:pt x="1854200" y="7239"/>
                  </a:lnTo>
                  <a:lnTo>
                    <a:pt x="1852295" y="11556"/>
                  </a:lnTo>
                  <a:lnTo>
                    <a:pt x="1852295" y="25907"/>
                  </a:lnTo>
                  <a:lnTo>
                    <a:pt x="1860041" y="33654"/>
                  </a:lnTo>
                  <a:lnTo>
                    <a:pt x="1879219" y="33654"/>
                  </a:lnTo>
                  <a:lnTo>
                    <a:pt x="1887092" y="25907"/>
                  </a:lnTo>
                  <a:lnTo>
                    <a:pt x="1887092" y="11556"/>
                  </a:lnTo>
                  <a:lnTo>
                    <a:pt x="1885188" y="7239"/>
                  </a:lnTo>
                  <a:lnTo>
                    <a:pt x="1882013" y="4064"/>
                  </a:lnTo>
                  <a:lnTo>
                    <a:pt x="1872234" y="0"/>
                  </a:lnTo>
                  <a:close/>
                </a:path>
                <a:path w="6172200" h="1781175">
                  <a:moveTo>
                    <a:pt x="1671827" y="0"/>
                  </a:moveTo>
                  <a:lnTo>
                    <a:pt x="1637791" y="0"/>
                  </a:lnTo>
                  <a:lnTo>
                    <a:pt x="1642490" y="11175"/>
                  </a:lnTo>
                  <a:lnTo>
                    <a:pt x="1645665" y="14350"/>
                  </a:lnTo>
                  <a:lnTo>
                    <a:pt x="1649984" y="16382"/>
                  </a:lnTo>
                  <a:lnTo>
                    <a:pt x="1659636" y="16382"/>
                  </a:lnTo>
                  <a:lnTo>
                    <a:pt x="1663953" y="14350"/>
                  </a:lnTo>
                  <a:lnTo>
                    <a:pt x="1667128" y="11175"/>
                  </a:lnTo>
                  <a:lnTo>
                    <a:pt x="1671827" y="0"/>
                  </a:lnTo>
                  <a:close/>
                </a:path>
                <a:path w="6172200" h="1781175">
                  <a:moveTo>
                    <a:pt x="1567307" y="0"/>
                  </a:moveTo>
                  <a:lnTo>
                    <a:pt x="1533271" y="0"/>
                  </a:lnTo>
                  <a:lnTo>
                    <a:pt x="1537970" y="11175"/>
                  </a:lnTo>
                  <a:lnTo>
                    <a:pt x="1541145" y="14350"/>
                  </a:lnTo>
                  <a:lnTo>
                    <a:pt x="1545463" y="16382"/>
                  </a:lnTo>
                  <a:lnTo>
                    <a:pt x="1555114" y="16382"/>
                  </a:lnTo>
                  <a:lnTo>
                    <a:pt x="1559433" y="14350"/>
                  </a:lnTo>
                  <a:lnTo>
                    <a:pt x="1562608" y="11175"/>
                  </a:lnTo>
                  <a:lnTo>
                    <a:pt x="1567307" y="0"/>
                  </a:lnTo>
                  <a:close/>
                </a:path>
                <a:path w="6172200" h="1781175">
                  <a:moveTo>
                    <a:pt x="1317625" y="0"/>
                  </a:moveTo>
                  <a:lnTo>
                    <a:pt x="1283589" y="0"/>
                  </a:lnTo>
                  <a:lnTo>
                    <a:pt x="1288288" y="11175"/>
                  </a:lnTo>
                  <a:lnTo>
                    <a:pt x="1291463" y="14350"/>
                  </a:lnTo>
                  <a:lnTo>
                    <a:pt x="1295780" y="16382"/>
                  </a:lnTo>
                  <a:lnTo>
                    <a:pt x="1305433" y="16382"/>
                  </a:lnTo>
                  <a:lnTo>
                    <a:pt x="1309751" y="14350"/>
                  </a:lnTo>
                  <a:lnTo>
                    <a:pt x="1312926" y="11175"/>
                  </a:lnTo>
                  <a:lnTo>
                    <a:pt x="1317625" y="0"/>
                  </a:lnTo>
                  <a:close/>
                </a:path>
                <a:path w="6172200" h="1781175">
                  <a:moveTo>
                    <a:pt x="638555" y="0"/>
                  </a:moveTo>
                  <a:lnTo>
                    <a:pt x="615569" y="0"/>
                  </a:lnTo>
                  <a:lnTo>
                    <a:pt x="627126" y="4699"/>
                  </a:lnTo>
                  <a:lnTo>
                    <a:pt x="638555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2390775"/>
              <a:ext cx="608965" cy="1419225"/>
            </a:xfrm>
            <a:custGeom>
              <a:avLst/>
              <a:gdLst/>
              <a:ahLst/>
              <a:cxnLst/>
              <a:rect l="l" t="t" r="r" b="b"/>
              <a:pathLst>
                <a:path w="608965" h="1419225">
                  <a:moveTo>
                    <a:pt x="0" y="0"/>
                  </a:moveTo>
                  <a:lnTo>
                    <a:pt x="0" y="1419225"/>
                  </a:lnTo>
                  <a:lnTo>
                    <a:pt x="7706" y="1417320"/>
                  </a:lnTo>
                  <a:lnTo>
                    <a:pt x="57416" y="1397401"/>
                  </a:lnTo>
                  <a:lnTo>
                    <a:pt x="105133" y="1372697"/>
                  </a:lnTo>
                  <a:lnTo>
                    <a:pt x="150213" y="1343665"/>
                  </a:lnTo>
                  <a:lnTo>
                    <a:pt x="192011" y="1310761"/>
                  </a:lnTo>
                  <a:lnTo>
                    <a:pt x="229882" y="1274445"/>
                  </a:lnTo>
                  <a:lnTo>
                    <a:pt x="261716" y="1238308"/>
                  </a:lnTo>
                  <a:lnTo>
                    <a:pt x="290756" y="1200218"/>
                  </a:lnTo>
                  <a:lnTo>
                    <a:pt x="317042" y="1160338"/>
                  </a:lnTo>
                  <a:lnTo>
                    <a:pt x="340614" y="1118829"/>
                  </a:lnTo>
                  <a:lnTo>
                    <a:pt x="361513" y="1075854"/>
                  </a:lnTo>
                  <a:lnTo>
                    <a:pt x="379778" y="1031575"/>
                  </a:lnTo>
                  <a:lnTo>
                    <a:pt x="398542" y="976808"/>
                  </a:lnTo>
                  <a:lnTo>
                    <a:pt x="405866" y="949198"/>
                  </a:lnTo>
                  <a:lnTo>
                    <a:pt x="414120" y="920484"/>
                  </a:lnTo>
                  <a:lnTo>
                    <a:pt x="424975" y="893032"/>
                  </a:lnTo>
                  <a:lnTo>
                    <a:pt x="438433" y="866866"/>
                  </a:lnTo>
                  <a:lnTo>
                    <a:pt x="454494" y="842010"/>
                  </a:lnTo>
                  <a:lnTo>
                    <a:pt x="455650" y="842010"/>
                  </a:lnTo>
                  <a:lnTo>
                    <a:pt x="455650" y="840866"/>
                  </a:lnTo>
                  <a:lnTo>
                    <a:pt x="519295" y="758119"/>
                  </a:lnTo>
                  <a:lnTo>
                    <a:pt x="550454" y="714327"/>
                  </a:lnTo>
                  <a:lnTo>
                    <a:pt x="577658" y="668810"/>
                  </a:lnTo>
                  <a:lnTo>
                    <a:pt x="597980" y="621769"/>
                  </a:lnTo>
                  <a:lnTo>
                    <a:pt x="608495" y="573404"/>
                  </a:lnTo>
                  <a:lnTo>
                    <a:pt x="608375" y="522951"/>
                  </a:lnTo>
                  <a:lnTo>
                    <a:pt x="599444" y="472717"/>
                  </a:lnTo>
                  <a:lnTo>
                    <a:pt x="582729" y="423894"/>
                  </a:lnTo>
                  <a:lnTo>
                    <a:pt x="559261" y="377674"/>
                  </a:lnTo>
                  <a:lnTo>
                    <a:pt x="530067" y="335250"/>
                  </a:lnTo>
                  <a:lnTo>
                    <a:pt x="496176" y="297814"/>
                  </a:lnTo>
                  <a:lnTo>
                    <a:pt x="458731" y="267042"/>
                  </a:lnTo>
                  <a:lnTo>
                    <a:pt x="418520" y="242005"/>
                  </a:lnTo>
                  <a:lnTo>
                    <a:pt x="376056" y="221519"/>
                  </a:lnTo>
                  <a:lnTo>
                    <a:pt x="331855" y="204399"/>
                  </a:lnTo>
                  <a:lnTo>
                    <a:pt x="286430" y="189459"/>
                  </a:lnTo>
                  <a:lnTo>
                    <a:pt x="240296" y="175513"/>
                  </a:lnTo>
                  <a:lnTo>
                    <a:pt x="210236" y="139005"/>
                  </a:lnTo>
                  <a:lnTo>
                    <a:pt x="177387" y="104666"/>
                  </a:lnTo>
                  <a:lnTo>
                    <a:pt x="141773" y="73265"/>
                  </a:lnTo>
                  <a:lnTo>
                    <a:pt x="103414" y="45571"/>
                  </a:lnTo>
                  <a:lnTo>
                    <a:pt x="62332" y="2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91140" y="0"/>
              <a:ext cx="8401050" cy="2619375"/>
            </a:xfrm>
            <a:custGeom>
              <a:avLst/>
              <a:gdLst/>
              <a:ahLst/>
              <a:cxnLst/>
              <a:rect l="l" t="t" r="r" b="b"/>
              <a:pathLst>
                <a:path w="8401050" h="2619375">
                  <a:moveTo>
                    <a:pt x="2428684" y="42164"/>
                  </a:moveTo>
                  <a:lnTo>
                    <a:pt x="2427160" y="0"/>
                  </a:lnTo>
                  <a:lnTo>
                    <a:pt x="29654" y="0"/>
                  </a:lnTo>
                  <a:lnTo>
                    <a:pt x="36944" y="55676"/>
                  </a:lnTo>
                  <a:lnTo>
                    <a:pt x="45770" y="104432"/>
                  </a:lnTo>
                  <a:lnTo>
                    <a:pt x="56019" y="153200"/>
                  </a:lnTo>
                  <a:lnTo>
                    <a:pt x="67195" y="202031"/>
                  </a:lnTo>
                  <a:lnTo>
                    <a:pt x="78803" y="250952"/>
                  </a:lnTo>
                  <a:lnTo>
                    <a:pt x="60426" y="297307"/>
                  </a:lnTo>
                  <a:lnTo>
                    <a:pt x="43992" y="344601"/>
                  </a:lnTo>
                  <a:lnTo>
                    <a:pt x="29768" y="392684"/>
                  </a:lnTo>
                  <a:lnTo>
                    <a:pt x="18008" y="441401"/>
                  </a:lnTo>
                  <a:lnTo>
                    <a:pt x="8953" y="490588"/>
                  </a:lnTo>
                  <a:lnTo>
                    <a:pt x="2857" y="540092"/>
                  </a:lnTo>
                  <a:lnTo>
                    <a:pt x="0" y="589762"/>
                  </a:lnTo>
                  <a:lnTo>
                    <a:pt x="622" y="639432"/>
                  </a:lnTo>
                  <a:lnTo>
                    <a:pt x="4991" y="688949"/>
                  </a:lnTo>
                  <a:lnTo>
                    <a:pt x="13347" y="738162"/>
                  </a:lnTo>
                  <a:lnTo>
                    <a:pt x="25971" y="786892"/>
                  </a:lnTo>
                  <a:lnTo>
                    <a:pt x="41249" y="831799"/>
                  </a:lnTo>
                  <a:lnTo>
                    <a:pt x="60058" y="875461"/>
                  </a:lnTo>
                  <a:lnTo>
                    <a:pt x="82130" y="917778"/>
                  </a:lnTo>
                  <a:lnTo>
                    <a:pt x="107226" y="958672"/>
                  </a:lnTo>
                  <a:lnTo>
                    <a:pt x="135115" y="998054"/>
                  </a:lnTo>
                  <a:lnTo>
                    <a:pt x="165544" y="1035837"/>
                  </a:lnTo>
                  <a:lnTo>
                    <a:pt x="198259" y="1071930"/>
                  </a:lnTo>
                  <a:lnTo>
                    <a:pt x="233019" y="1106258"/>
                  </a:lnTo>
                  <a:lnTo>
                    <a:pt x="269582" y="1138707"/>
                  </a:lnTo>
                  <a:lnTo>
                    <a:pt x="307708" y="1169225"/>
                  </a:lnTo>
                  <a:lnTo>
                    <a:pt x="347129" y="1197686"/>
                  </a:lnTo>
                  <a:lnTo>
                    <a:pt x="387629" y="1224038"/>
                  </a:lnTo>
                  <a:lnTo>
                    <a:pt x="428955" y="1248168"/>
                  </a:lnTo>
                  <a:lnTo>
                    <a:pt x="470852" y="1270000"/>
                  </a:lnTo>
                  <a:lnTo>
                    <a:pt x="513638" y="1290561"/>
                  </a:lnTo>
                  <a:lnTo>
                    <a:pt x="558825" y="1309281"/>
                  </a:lnTo>
                  <a:lnTo>
                    <a:pt x="605764" y="1324965"/>
                  </a:lnTo>
                  <a:lnTo>
                    <a:pt x="653783" y="1336421"/>
                  </a:lnTo>
                  <a:lnTo>
                    <a:pt x="702221" y="1342415"/>
                  </a:lnTo>
                  <a:lnTo>
                    <a:pt x="750430" y="1341767"/>
                  </a:lnTo>
                  <a:lnTo>
                    <a:pt x="797750" y="1333246"/>
                  </a:lnTo>
                  <a:lnTo>
                    <a:pt x="849845" y="1314437"/>
                  </a:lnTo>
                  <a:lnTo>
                    <a:pt x="889901" y="1287856"/>
                  </a:lnTo>
                  <a:lnTo>
                    <a:pt x="922045" y="1255496"/>
                  </a:lnTo>
                  <a:lnTo>
                    <a:pt x="950404" y="1219301"/>
                  </a:lnTo>
                  <a:lnTo>
                    <a:pt x="979093" y="1181239"/>
                  </a:lnTo>
                  <a:lnTo>
                    <a:pt x="1012253" y="1143254"/>
                  </a:lnTo>
                  <a:lnTo>
                    <a:pt x="1049477" y="1112393"/>
                  </a:lnTo>
                  <a:lnTo>
                    <a:pt x="1093431" y="1085024"/>
                  </a:lnTo>
                  <a:lnTo>
                    <a:pt x="1141260" y="1060653"/>
                  </a:lnTo>
                  <a:lnTo>
                    <a:pt x="1190117" y="1038821"/>
                  </a:lnTo>
                  <a:lnTo>
                    <a:pt x="1237170" y="1019048"/>
                  </a:lnTo>
                  <a:lnTo>
                    <a:pt x="1287449" y="999401"/>
                  </a:lnTo>
                  <a:lnTo>
                    <a:pt x="1338465" y="980186"/>
                  </a:lnTo>
                  <a:lnTo>
                    <a:pt x="1389875" y="961656"/>
                  </a:lnTo>
                  <a:lnTo>
                    <a:pt x="1486154" y="928890"/>
                  </a:lnTo>
                  <a:lnTo>
                    <a:pt x="1531277" y="913168"/>
                  </a:lnTo>
                  <a:lnTo>
                    <a:pt x="1576641" y="896759"/>
                  </a:lnTo>
                  <a:lnTo>
                    <a:pt x="1622120" y="879614"/>
                  </a:lnTo>
                  <a:lnTo>
                    <a:pt x="1667586" y="861682"/>
                  </a:lnTo>
                  <a:lnTo>
                    <a:pt x="1712912" y="842899"/>
                  </a:lnTo>
                  <a:lnTo>
                    <a:pt x="1757997" y="823201"/>
                  </a:lnTo>
                  <a:lnTo>
                    <a:pt x="1802688" y="802538"/>
                  </a:lnTo>
                  <a:lnTo>
                    <a:pt x="1846884" y="780846"/>
                  </a:lnTo>
                  <a:lnTo>
                    <a:pt x="1890445" y="758063"/>
                  </a:lnTo>
                  <a:lnTo>
                    <a:pt x="1933270" y="734148"/>
                  </a:lnTo>
                  <a:lnTo>
                    <a:pt x="1975218" y="709041"/>
                  </a:lnTo>
                  <a:lnTo>
                    <a:pt x="2016163" y="682663"/>
                  </a:lnTo>
                  <a:lnTo>
                    <a:pt x="2056003" y="654977"/>
                  </a:lnTo>
                  <a:lnTo>
                    <a:pt x="2094585" y="625906"/>
                  </a:lnTo>
                  <a:lnTo>
                    <a:pt x="2131809" y="595414"/>
                  </a:lnTo>
                  <a:lnTo>
                    <a:pt x="2167547" y="563435"/>
                  </a:lnTo>
                  <a:lnTo>
                    <a:pt x="2201672" y="529907"/>
                  </a:lnTo>
                  <a:lnTo>
                    <a:pt x="2234069" y="494766"/>
                  </a:lnTo>
                  <a:lnTo>
                    <a:pt x="2264600" y="457974"/>
                  </a:lnTo>
                  <a:lnTo>
                    <a:pt x="2293150" y="419455"/>
                  </a:lnTo>
                  <a:lnTo>
                    <a:pt x="2319591" y="379158"/>
                  </a:lnTo>
                  <a:lnTo>
                    <a:pt x="2343810" y="337019"/>
                  </a:lnTo>
                  <a:lnTo>
                    <a:pt x="2365679" y="292989"/>
                  </a:lnTo>
                  <a:lnTo>
                    <a:pt x="2385085" y="247002"/>
                  </a:lnTo>
                  <a:lnTo>
                    <a:pt x="2401887" y="199009"/>
                  </a:lnTo>
                  <a:lnTo>
                    <a:pt x="2412873" y="159181"/>
                  </a:lnTo>
                  <a:lnTo>
                    <a:pt x="2420950" y="119735"/>
                  </a:lnTo>
                  <a:lnTo>
                    <a:pt x="2426182" y="80708"/>
                  </a:lnTo>
                  <a:lnTo>
                    <a:pt x="2428684" y="42164"/>
                  </a:lnTo>
                  <a:close/>
                </a:path>
                <a:path w="8401050" h="2619375">
                  <a:moveTo>
                    <a:pt x="8400859" y="0"/>
                  </a:moveTo>
                  <a:lnTo>
                    <a:pt x="7201344" y="0"/>
                  </a:lnTo>
                  <a:lnTo>
                    <a:pt x="7198042" y="16383"/>
                  </a:lnTo>
                  <a:lnTo>
                    <a:pt x="7197649" y="70180"/>
                  </a:lnTo>
                  <a:lnTo>
                    <a:pt x="7207212" y="119329"/>
                  </a:lnTo>
                  <a:lnTo>
                    <a:pt x="7223582" y="165976"/>
                  </a:lnTo>
                  <a:lnTo>
                    <a:pt x="7264120" y="260375"/>
                  </a:lnTo>
                  <a:lnTo>
                    <a:pt x="7281989" y="312420"/>
                  </a:lnTo>
                  <a:lnTo>
                    <a:pt x="7291260" y="361099"/>
                  </a:lnTo>
                  <a:lnTo>
                    <a:pt x="7294689" y="413588"/>
                  </a:lnTo>
                  <a:lnTo>
                    <a:pt x="7293635" y="468312"/>
                  </a:lnTo>
                  <a:lnTo>
                    <a:pt x="7289419" y="523684"/>
                  </a:lnTo>
                  <a:lnTo>
                    <a:pt x="7283399" y="578078"/>
                  </a:lnTo>
                  <a:lnTo>
                    <a:pt x="7276909" y="629920"/>
                  </a:lnTo>
                  <a:lnTo>
                    <a:pt x="7268997" y="682675"/>
                  </a:lnTo>
                  <a:lnTo>
                    <a:pt x="7260501" y="735774"/>
                  </a:lnTo>
                  <a:lnTo>
                    <a:pt x="7251408" y="789000"/>
                  </a:lnTo>
                  <a:lnTo>
                    <a:pt x="7241730" y="842098"/>
                  </a:lnTo>
                  <a:lnTo>
                    <a:pt x="7231443" y="894842"/>
                  </a:lnTo>
                  <a:lnTo>
                    <a:pt x="7222350" y="939876"/>
                  </a:lnTo>
                  <a:lnTo>
                    <a:pt x="7213536" y="985405"/>
                  </a:lnTo>
                  <a:lnTo>
                    <a:pt x="7205053" y="1031379"/>
                  </a:lnTo>
                  <a:lnTo>
                    <a:pt x="7196963" y="1077747"/>
                  </a:lnTo>
                  <a:lnTo>
                    <a:pt x="7189343" y="1124458"/>
                  </a:lnTo>
                  <a:lnTo>
                    <a:pt x="7182256" y="1171473"/>
                  </a:lnTo>
                  <a:lnTo>
                    <a:pt x="7175779" y="1218755"/>
                  </a:lnTo>
                  <a:lnTo>
                    <a:pt x="7169975" y="1266240"/>
                  </a:lnTo>
                  <a:lnTo>
                    <a:pt x="7164908" y="1313891"/>
                  </a:lnTo>
                  <a:lnTo>
                    <a:pt x="7160654" y="1361655"/>
                  </a:lnTo>
                  <a:lnTo>
                    <a:pt x="7157288" y="1409484"/>
                  </a:lnTo>
                  <a:lnTo>
                    <a:pt x="7154850" y="1457350"/>
                  </a:lnTo>
                  <a:lnTo>
                    <a:pt x="7153440" y="1505178"/>
                  </a:lnTo>
                  <a:lnTo>
                    <a:pt x="7153110" y="1552943"/>
                  </a:lnTo>
                  <a:lnTo>
                    <a:pt x="7153935" y="1600593"/>
                  </a:lnTo>
                  <a:lnTo>
                    <a:pt x="7155980" y="1648079"/>
                  </a:lnTo>
                  <a:lnTo>
                    <a:pt x="7159307" y="1695348"/>
                  </a:lnTo>
                  <a:lnTo>
                    <a:pt x="7163994" y="1742363"/>
                  </a:lnTo>
                  <a:lnTo>
                    <a:pt x="7170102" y="1789061"/>
                  </a:lnTo>
                  <a:lnTo>
                    <a:pt x="7177710" y="1835429"/>
                  </a:lnTo>
                  <a:lnTo>
                    <a:pt x="7186879" y="1881378"/>
                  </a:lnTo>
                  <a:lnTo>
                    <a:pt x="7197687" y="1926894"/>
                  </a:lnTo>
                  <a:lnTo>
                    <a:pt x="7210184" y="1971916"/>
                  </a:lnTo>
                  <a:lnTo>
                    <a:pt x="7224446" y="2016404"/>
                  </a:lnTo>
                  <a:lnTo>
                    <a:pt x="7240549" y="2060308"/>
                  </a:lnTo>
                  <a:lnTo>
                    <a:pt x="7258558" y="2103564"/>
                  </a:lnTo>
                  <a:lnTo>
                    <a:pt x="7278535" y="2146160"/>
                  </a:lnTo>
                  <a:lnTo>
                    <a:pt x="7300557" y="2188019"/>
                  </a:lnTo>
                  <a:lnTo>
                    <a:pt x="7324687" y="2229116"/>
                  </a:lnTo>
                  <a:lnTo>
                    <a:pt x="7350988" y="2269375"/>
                  </a:lnTo>
                  <a:lnTo>
                    <a:pt x="7379538" y="2308783"/>
                  </a:lnTo>
                  <a:lnTo>
                    <a:pt x="7410399" y="2347277"/>
                  </a:lnTo>
                  <a:lnTo>
                    <a:pt x="7443660" y="2384806"/>
                  </a:lnTo>
                  <a:lnTo>
                    <a:pt x="7480173" y="2421331"/>
                  </a:lnTo>
                  <a:lnTo>
                    <a:pt x="7518120" y="2454503"/>
                  </a:lnTo>
                  <a:lnTo>
                    <a:pt x="7557376" y="2484412"/>
                  </a:lnTo>
                  <a:lnTo>
                    <a:pt x="7597864" y="2511107"/>
                  </a:lnTo>
                  <a:lnTo>
                    <a:pt x="7639469" y="2534691"/>
                  </a:lnTo>
                  <a:lnTo>
                    <a:pt x="7682077" y="2555214"/>
                  </a:lnTo>
                  <a:lnTo>
                    <a:pt x="7725613" y="2572753"/>
                  </a:lnTo>
                  <a:lnTo>
                    <a:pt x="7769961" y="2587383"/>
                  </a:lnTo>
                  <a:lnTo>
                    <a:pt x="7815008" y="2599169"/>
                  </a:lnTo>
                  <a:lnTo>
                    <a:pt x="7860678" y="2608186"/>
                  </a:lnTo>
                  <a:lnTo>
                    <a:pt x="7906842" y="2614511"/>
                  </a:lnTo>
                  <a:lnTo>
                    <a:pt x="7953426" y="2618219"/>
                  </a:lnTo>
                  <a:lnTo>
                    <a:pt x="8000301" y="2619375"/>
                  </a:lnTo>
                  <a:lnTo>
                    <a:pt x="8047393" y="2618054"/>
                  </a:lnTo>
                  <a:lnTo>
                    <a:pt x="8094573" y="2614320"/>
                  </a:lnTo>
                  <a:lnTo>
                    <a:pt x="8141754" y="2608262"/>
                  </a:lnTo>
                  <a:lnTo>
                    <a:pt x="8188846" y="2599931"/>
                  </a:lnTo>
                  <a:lnTo>
                    <a:pt x="8235721" y="2589415"/>
                  </a:lnTo>
                  <a:lnTo>
                    <a:pt x="8282292" y="2576779"/>
                  </a:lnTo>
                  <a:lnTo>
                    <a:pt x="8328469" y="2562098"/>
                  </a:lnTo>
                  <a:lnTo>
                    <a:pt x="8400859" y="2530475"/>
                  </a:lnTo>
                  <a:lnTo>
                    <a:pt x="840085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81036" cy="981027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865822" y="3057525"/>
            <a:ext cx="3197860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65">
                <a:solidFill>
                  <a:srgbClr val="FFFFFF"/>
                </a:solidFill>
                <a:latin typeface="Trebuchet MS"/>
                <a:cs typeface="Trebuchet MS"/>
              </a:rPr>
              <a:t>REFRENCES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48119" y="2731897"/>
            <a:ext cx="2465705" cy="139890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25">
                <a:solidFill>
                  <a:srgbClr val="0D2841"/>
                </a:solidFill>
                <a:latin typeface="Trebuchet MS"/>
                <a:cs typeface="Trebuchet MS"/>
              </a:rPr>
              <a:t>CHAT</a:t>
            </a:r>
            <a:r>
              <a:rPr dirty="0" sz="2400" spc="-2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0D2841"/>
                </a:solidFill>
                <a:latin typeface="Trebuchet MS"/>
                <a:cs typeface="Trebuchet MS"/>
              </a:rPr>
              <a:t>GPT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65">
                <a:solidFill>
                  <a:srgbClr val="0D2841"/>
                </a:solidFill>
                <a:latin typeface="Trebuchet MS"/>
                <a:cs typeface="Trebuchet MS"/>
              </a:rPr>
              <a:t>GOOGLE</a:t>
            </a:r>
            <a:r>
              <a:rPr dirty="0" sz="2400" spc="-1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0D2841"/>
                </a:solidFill>
                <a:latin typeface="Trebuchet MS"/>
                <a:cs typeface="Trebuchet MS"/>
              </a:rPr>
              <a:t>COLAB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110">
                <a:solidFill>
                  <a:srgbClr val="0D2841"/>
                </a:solidFill>
                <a:latin typeface="Trebuchet MS"/>
                <a:cs typeface="Trebuchet MS"/>
              </a:rPr>
              <a:t>CHROME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67425" y="0"/>
              <a:ext cx="6124575" cy="6858000"/>
            </a:xfrm>
            <a:custGeom>
              <a:avLst/>
              <a:gdLst/>
              <a:ahLst/>
              <a:cxnLst/>
              <a:rect l="l" t="t" r="r" b="b"/>
              <a:pathLst>
                <a:path w="6124575" h="6858000">
                  <a:moveTo>
                    <a:pt x="0" y="6858000"/>
                  </a:moveTo>
                  <a:lnTo>
                    <a:pt x="6124575" y="6858000"/>
                  </a:lnTo>
                  <a:lnTo>
                    <a:pt x="612457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6067425" cy="6858000"/>
            </a:xfrm>
            <a:custGeom>
              <a:avLst/>
              <a:gdLst/>
              <a:ahLst/>
              <a:cxnLst/>
              <a:rect l="l" t="t" r="r" b="b"/>
              <a:pathLst>
                <a:path w="6067425" h="6858000">
                  <a:moveTo>
                    <a:pt x="6067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67425" y="6858000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6067425" cy="6858000"/>
            </a:xfrm>
            <a:custGeom>
              <a:avLst/>
              <a:gdLst/>
              <a:ahLst/>
              <a:cxnLst/>
              <a:rect l="l" t="t" r="r" b="b"/>
              <a:pathLst>
                <a:path w="6067425" h="6858000">
                  <a:moveTo>
                    <a:pt x="6067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67425" y="6858000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4EA72D">
                <a:alpha val="3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2" y="5800090"/>
              <a:ext cx="3114008" cy="105791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476625" y="0"/>
              <a:ext cx="6172200" cy="1781175"/>
            </a:xfrm>
            <a:custGeom>
              <a:avLst/>
              <a:gdLst/>
              <a:ahLst/>
              <a:cxnLst/>
              <a:rect l="l" t="t" r="r" b="b"/>
              <a:pathLst>
                <a:path w="6172200" h="1781175">
                  <a:moveTo>
                    <a:pt x="4283075" y="1746503"/>
                  </a:moveTo>
                  <a:lnTo>
                    <a:pt x="4263898" y="1746503"/>
                  </a:lnTo>
                  <a:lnTo>
                    <a:pt x="4256151" y="1754251"/>
                  </a:lnTo>
                  <a:lnTo>
                    <a:pt x="4256151" y="1773427"/>
                  </a:lnTo>
                  <a:lnTo>
                    <a:pt x="4263898" y="1781175"/>
                  </a:lnTo>
                  <a:lnTo>
                    <a:pt x="4283075" y="1781175"/>
                  </a:lnTo>
                  <a:lnTo>
                    <a:pt x="4290949" y="1773427"/>
                  </a:lnTo>
                  <a:lnTo>
                    <a:pt x="4290949" y="1754251"/>
                  </a:lnTo>
                  <a:lnTo>
                    <a:pt x="4283075" y="1746503"/>
                  </a:lnTo>
                  <a:close/>
                </a:path>
                <a:path w="6172200" h="1781175">
                  <a:moveTo>
                    <a:pt x="4103116" y="1740662"/>
                  </a:moveTo>
                  <a:lnTo>
                    <a:pt x="4083939" y="1740662"/>
                  </a:lnTo>
                  <a:lnTo>
                    <a:pt x="4076065" y="1748409"/>
                  </a:lnTo>
                  <a:lnTo>
                    <a:pt x="4076065" y="1767586"/>
                  </a:lnTo>
                  <a:lnTo>
                    <a:pt x="4083939" y="1775333"/>
                  </a:lnTo>
                  <a:lnTo>
                    <a:pt x="4103116" y="1775333"/>
                  </a:lnTo>
                  <a:lnTo>
                    <a:pt x="4110990" y="1767586"/>
                  </a:lnTo>
                  <a:lnTo>
                    <a:pt x="4110990" y="1748409"/>
                  </a:lnTo>
                  <a:lnTo>
                    <a:pt x="4103116" y="1740662"/>
                  </a:lnTo>
                  <a:close/>
                </a:path>
                <a:path w="6172200" h="1781175">
                  <a:moveTo>
                    <a:pt x="4422521" y="1729104"/>
                  </a:moveTo>
                  <a:lnTo>
                    <a:pt x="4403217" y="1729104"/>
                  </a:lnTo>
                  <a:lnTo>
                    <a:pt x="4395470" y="1736852"/>
                  </a:lnTo>
                  <a:lnTo>
                    <a:pt x="4395470" y="1756028"/>
                  </a:lnTo>
                  <a:lnTo>
                    <a:pt x="4403217" y="1763776"/>
                  </a:lnTo>
                  <a:lnTo>
                    <a:pt x="4422521" y="1763776"/>
                  </a:lnTo>
                  <a:lnTo>
                    <a:pt x="4430268" y="1756028"/>
                  </a:lnTo>
                  <a:lnTo>
                    <a:pt x="4430268" y="1736852"/>
                  </a:lnTo>
                  <a:lnTo>
                    <a:pt x="4422521" y="1729104"/>
                  </a:lnTo>
                  <a:close/>
                </a:path>
                <a:path w="6172200" h="1781175">
                  <a:moveTo>
                    <a:pt x="4550283" y="1711705"/>
                  </a:moveTo>
                  <a:lnTo>
                    <a:pt x="4530979" y="1711705"/>
                  </a:lnTo>
                  <a:lnTo>
                    <a:pt x="4523232" y="1719452"/>
                  </a:lnTo>
                  <a:lnTo>
                    <a:pt x="4523232" y="1738629"/>
                  </a:lnTo>
                  <a:lnTo>
                    <a:pt x="4530979" y="1746503"/>
                  </a:lnTo>
                  <a:lnTo>
                    <a:pt x="4550283" y="1746503"/>
                  </a:lnTo>
                  <a:lnTo>
                    <a:pt x="4558030" y="1738629"/>
                  </a:lnTo>
                  <a:lnTo>
                    <a:pt x="4558030" y="1719452"/>
                  </a:lnTo>
                  <a:lnTo>
                    <a:pt x="4550283" y="1711705"/>
                  </a:lnTo>
                  <a:close/>
                </a:path>
                <a:path w="6172200" h="1781175">
                  <a:moveTo>
                    <a:pt x="3957954" y="1694434"/>
                  </a:moveTo>
                  <a:lnTo>
                    <a:pt x="3938778" y="1694434"/>
                  </a:lnTo>
                  <a:lnTo>
                    <a:pt x="3930904" y="1702180"/>
                  </a:lnTo>
                  <a:lnTo>
                    <a:pt x="3930904" y="1721358"/>
                  </a:lnTo>
                  <a:lnTo>
                    <a:pt x="3938778" y="1729104"/>
                  </a:lnTo>
                  <a:lnTo>
                    <a:pt x="3957954" y="1729104"/>
                  </a:lnTo>
                  <a:lnTo>
                    <a:pt x="3965829" y="1721358"/>
                  </a:lnTo>
                  <a:lnTo>
                    <a:pt x="3965829" y="1702180"/>
                  </a:lnTo>
                  <a:lnTo>
                    <a:pt x="3957954" y="1694434"/>
                  </a:lnTo>
                  <a:close/>
                </a:path>
                <a:path w="6172200" h="1781175">
                  <a:moveTo>
                    <a:pt x="4166997" y="1659636"/>
                  </a:moveTo>
                  <a:lnTo>
                    <a:pt x="4147820" y="1659636"/>
                  </a:lnTo>
                  <a:lnTo>
                    <a:pt x="4139946" y="1667383"/>
                  </a:lnTo>
                  <a:lnTo>
                    <a:pt x="4139946" y="1686560"/>
                  </a:lnTo>
                  <a:lnTo>
                    <a:pt x="4147820" y="1694434"/>
                  </a:lnTo>
                  <a:lnTo>
                    <a:pt x="4166997" y="1694434"/>
                  </a:lnTo>
                  <a:lnTo>
                    <a:pt x="4174744" y="1686560"/>
                  </a:lnTo>
                  <a:lnTo>
                    <a:pt x="4174744" y="1667383"/>
                  </a:lnTo>
                  <a:lnTo>
                    <a:pt x="4166997" y="1659636"/>
                  </a:lnTo>
                  <a:close/>
                </a:path>
                <a:path w="6172200" h="1781175">
                  <a:moveTo>
                    <a:pt x="4300601" y="1653921"/>
                  </a:moveTo>
                  <a:lnTo>
                    <a:pt x="4281297" y="1653921"/>
                  </a:lnTo>
                  <a:lnTo>
                    <a:pt x="4273550" y="1661667"/>
                  </a:lnTo>
                  <a:lnTo>
                    <a:pt x="4273550" y="1680845"/>
                  </a:lnTo>
                  <a:lnTo>
                    <a:pt x="4281297" y="1688591"/>
                  </a:lnTo>
                  <a:lnTo>
                    <a:pt x="4300601" y="1688591"/>
                  </a:lnTo>
                  <a:lnTo>
                    <a:pt x="4308348" y="1680845"/>
                  </a:lnTo>
                  <a:lnTo>
                    <a:pt x="4308348" y="1661667"/>
                  </a:lnTo>
                  <a:lnTo>
                    <a:pt x="4300601" y="1653921"/>
                  </a:lnTo>
                  <a:close/>
                </a:path>
                <a:path w="6172200" h="1781175">
                  <a:moveTo>
                    <a:pt x="3841877" y="1648078"/>
                  </a:moveTo>
                  <a:lnTo>
                    <a:pt x="3822573" y="1648078"/>
                  </a:lnTo>
                  <a:lnTo>
                    <a:pt x="3814826" y="1655826"/>
                  </a:lnTo>
                  <a:lnTo>
                    <a:pt x="3814826" y="1675002"/>
                  </a:lnTo>
                  <a:lnTo>
                    <a:pt x="3822573" y="1682750"/>
                  </a:lnTo>
                  <a:lnTo>
                    <a:pt x="3841877" y="1682750"/>
                  </a:lnTo>
                  <a:lnTo>
                    <a:pt x="3849624" y="1675002"/>
                  </a:lnTo>
                  <a:lnTo>
                    <a:pt x="3849624" y="1655826"/>
                  </a:lnTo>
                  <a:lnTo>
                    <a:pt x="3841877" y="1648078"/>
                  </a:lnTo>
                  <a:close/>
                </a:path>
                <a:path w="6172200" h="1781175">
                  <a:moveTo>
                    <a:pt x="4683759" y="1642364"/>
                  </a:moveTo>
                  <a:lnTo>
                    <a:pt x="4664583" y="1642364"/>
                  </a:lnTo>
                  <a:lnTo>
                    <a:pt x="4656708" y="1650111"/>
                  </a:lnTo>
                  <a:lnTo>
                    <a:pt x="4656708" y="1669288"/>
                  </a:lnTo>
                  <a:lnTo>
                    <a:pt x="4664583" y="1677035"/>
                  </a:lnTo>
                  <a:lnTo>
                    <a:pt x="4683759" y="1677035"/>
                  </a:lnTo>
                  <a:lnTo>
                    <a:pt x="4691507" y="1669288"/>
                  </a:lnTo>
                  <a:lnTo>
                    <a:pt x="4691507" y="1650111"/>
                  </a:lnTo>
                  <a:lnTo>
                    <a:pt x="4683759" y="1642364"/>
                  </a:lnTo>
                  <a:close/>
                </a:path>
                <a:path w="6172200" h="1781175">
                  <a:moveTo>
                    <a:pt x="4045077" y="1619123"/>
                  </a:moveTo>
                  <a:lnTo>
                    <a:pt x="4025773" y="1619123"/>
                  </a:lnTo>
                  <a:lnTo>
                    <a:pt x="4018026" y="1626870"/>
                  </a:lnTo>
                  <a:lnTo>
                    <a:pt x="4018026" y="1646047"/>
                  </a:lnTo>
                  <a:lnTo>
                    <a:pt x="4025773" y="1653921"/>
                  </a:lnTo>
                  <a:lnTo>
                    <a:pt x="4045077" y="1653921"/>
                  </a:lnTo>
                  <a:lnTo>
                    <a:pt x="4052824" y="1646047"/>
                  </a:lnTo>
                  <a:lnTo>
                    <a:pt x="4052824" y="1626870"/>
                  </a:lnTo>
                  <a:lnTo>
                    <a:pt x="4045077" y="1619123"/>
                  </a:lnTo>
                  <a:close/>
                </a:path>
                <a:path w="6172200" h="1781175">
                  <a:moveTo>
                    <a:pt x="4457319" y="1613408"/>
                  </a:moveTo>
                  <a:lnTo>
                    <a:pt x="4438015" y="1613408"/>
                  </a:lnTo>
                  <a:lnTo>
                    <a:pt x="4430268" y="1621154"/>
                  </a:lnTo>
                  <a:lnTo>
                    <a:pt x="4430268" y="1640332"/>
                  </a:lnTo>
                  <a:lnTo>
                    <a:pt x="4438015" y="1648078"/>
                  </a:lnTo>
                  <a:lnTo>
                    <a:pt x="4457319" y="1648078"/>
                  </a:lnTo>
                  <a:lnTo>
                    <a:pt x="4465066" y="1640332"/>
                  </a:lnTo>
                  <a:lnTo>
                    <a:pt x="4465066" y="1621154"/>
                  </a:lnTo>
                  <a:lnTo>
                    <a:pt x="4457319" y="1613408"/>
                  </a:lnTo>
                  <a:close/>
                </a:path>
                <a:path w="6172200" h="1781175">
                  <a:moveTo>
                    <a:pt x="4585081" y="1601851"/>
                  </a:moveTo>
                  <a:lnTo>
                    <a:pt x="4565777" y="1601851"/>
                  </a:lnTo>
                  <a:lnTo>
                    <a:pt x="4558030" y="1609598"/>
                  </a:lnTo>
                  <a:lnTo>
                    <a:pt x="4558030" y="1628775"/>
                  </a:lnTo>
                  <a:lnTo>
                    <a:pt x="4565777" y="1636522"/>
                  </a:lnTo>
                  <a:lnTo>
                    <a:pt x="4585081" y="1636522"/>
                  </a:lnTo>
                  <a:lnTo>
                    <a:pt x="4592828" y="1628775"/>
                  </a:lnTo>
                  <a:lnTo>
                    <a:pt x="4592828" y="1609598"/>
                  </a:lnTo>
                  <a:lnTo>
                    <a:pt x="4585081" y="1601851"/>
                  </a:lnTo>
                  <a:close/>
                </a:path>
                <a:path w="6172200" h="1781175">
                  <a:moveTo>
                    <a:pt x="3731514" y="1601851"/>
                  </a:moveTo>
                  <a:lnTo>
                    <a:pt x="3712336" y="1601851"/>
                  </a:lnTo>
                  <a:lnTo>
                    <a:pt x="3704463" y="1609598"/>
                  </a:lnTo>
                  <a:lnTo>
                    <a:pt x="3704463" y="1628775"/>
                  </a:lnTo>
                  <a:lnTo>
                    <a:pt x="3712336" y="1636522"/>
                  </a:lnTo>
                  <a:lnTo>
                    <a:pt x="3731514" y="1636522"/>
                  </a:lnTo>
                  <a:lnTo>
                    <a:pt x="3739260" y="1628775"/>
                  </a:lnTo>
                  <a:lnTo>
                    <a:pt x="3739260" y="1609598"/>
                  </a:lnTo>
                  <a:lnTo>
                    <a:pt x="3731514" y="1601851"/>
                  </a:lnTo>
                  <a:close/>
                </a:path>
                <a:path w="6172200" h="1781175">
                  <a:moveTo>
                    <a:pt x="3934714" y="1567052"/>
                  </a:moveTo>
                  <a:lnTo>
                    <a:pt x="3915536" y="1567052"/>
                  </a:lnTo>
                  <a:lnTo>
                    <a:pt x="3907663" y="1574800"/>
                  </a:lnTo>
                  <a:lnTo>
                    <a:pt x="3907663" y="1593977"/>
                  </a:lnTo>
                  <a:lnTo>
                    <a:pt x="3915536" y="1601851"/>
                  </a:lnTo>
                  <a:lnTo>
                    <a:pt x="3934714" y="1601851"/>
                  </a:lnTo>
                  <a:lnTo>
                    <a:pt x="3942588" y="1593977"/>
                  </a:lnTo>
                  <a:lnTo>
                    <a:pt x="3942588" y="1574800"/>
                  </a:lnTo>
                  <a:lnTo>
                    <a:pt x="3934714" y="1567052"/>
                  </a:lnTo>
                  <a:close/>
                </a:path>
                <a:path w="6172200" h="1781175">
                  <a:moveTo>
                    <a:pt x="4341241" y="1561338"/>
                  </a:moveTo>
                  <a:lnTo>
                    <a:pt x="4321936" y="1561338"/>
                  </a:lnTo>
                  <a:lnTo>
                    <a:pt x="4314190" y="1569085"/>
                  </a:lnTo>
                  <a:lnTo>
                    <a:pt x="4314190" y="1588262"/>
                  </a:lnTo>
                  <a:lnTo>
                    <a:pt x="4321936" y="1596009"/>
                  </a:lnTo>
                  <a:lnTo>
                    <a:pt x="4341241" y="1596009"/>
                  </a:lnTo>
                  <a:lnTo>
                    <a:pt x="4348988" y="1588262"/>
                  </a:lnTo>
                  <a:lnTo>
                    <a:pt x="4348988" y="1569085"/>
                  </a:lnTo>
                  <a:lnTo>
                    <a:pt x="4341241" y="1561338"/>
                  </a:lnTo>
                  <a:close/>
                </a:path>
                <a:path w="6172200" h="1781175">
                  <a:moveTo>
                    <a:pt x="4770882" y="1555496"/>
                  </a:moveTo>
                  <a:lnTo>
                    <a:pt x="4751578" y="1555496"/>
                  </a:lnTo>
                  <a:lnTo>
                    <a:pt x="4743831" y="1563242"/>
                  </a:lnTo>
                  <a:lnTo>
                    <a:pt x="4743831" y="1582420"/>
                  </a:lnTo>
                  <a:lnTo>
                    <a:pt x="4751578" y="1590166"/>
                  </a:lnTo>
                  <a:lnTo>
                    <a:pt x="4770882" y="1590166"/>
                  </a:lnTo>
                  <a:lnTo>
                    <a:pt x="4778629" y="1582420"/>
                  </a:lnTo>
                  <a:lnTo>
                    <a:pt x="4778629" y="1563242"/>
                  </a:lnTo>
                  <a:lnTo>
                    <a:pt x="4770882" y="1555496"/>
                  </a:lnTo>
                  <a:close/>
                </a:path>
                <a:path w="6172200" h="1781175">
                  <a:moveTo>
                    <a:pt x="3603752" y="1555496"/>
                  </a:moveTo>
                  <a:lnTo>
                    <a:pt x="3584575" y="1555496"/>
                  </a:lnTo>
                  <a:lnTo>
                    <a:pt x="3576701" y="1563242"/>
                  </a:lnTo>
                  <a:lnTo>
                    <a:pt x="3576701" y="1582420"/>
                  </a:lnTo>
                  <a:lnTo>
                    <a:pt x="3584575" y="1590166"/>
                  </a:lnTo>
                  <a:lnTo>
                    <a:pt x="3603752" y="1590166"/>
                  </a:lnTo>
                  <a:lnTo>
                    <a:pt x="3611626" y="1582420"/>
                  </a:lnTo>
                  <a:lnTo>
                    <a:pt x="3611626" y="1563242"/>
                  </a:lnTo>
                  <a:lnTo>
                    <a:pt x="3603752" y="1555496"/>
                  </a:lnTo>
                  <a:close/>
                </a:path>
                <a:path w="6172200" h="1781175">
                  <a:moveTo>
                    <a:pt x="4207636" y="1543939"/>
                  </a:moveTo>
                  <a:lnTo>
                    <a:pt x="4188459" y="1543939"/>
                  </a:lnTo>
                  <a:lnTo>
                    <a:pt x="4180585" y="1551686"/>
                  </a:lnTo>
                  <a:lnTo>
                    <a:pt x="4180585" y="1570863"/>
                  </a:lnTo>
                  <a:lnTo>
                    <a:pt x="4188459" y="1578610"/>
                  </a:lnTo>
                  <a:lnTo>
                    <a:pt x="4207636" y="1578610"/>
                  </a:lnTo>
                  <a:lnTo>
                    <a:pt x="4215383" y="1570863"/>
                  </a:lnTo>
                  <a:lnTo>
                    <a:pt x="4215383" y="1551686"/>
                  </a:lnTo>
                  <a:lnTo>
                    <a:pt x="4207636" y="1543939"/>
                  </a:lnTo>
                  <a:close/>
                </a:path>
                <a:path w="6172200" h="1781175">
                  <a:moveTo>
                    <a:pt x="4103116" y="1520825"/>
                  </a:moveTo>
                  <a:lnTo>
                    <a:pt x="4083939" y="1520825"/>
                  </a:lnTo>
                  <a:lnTo>
                    <a:pt x="4076065" y="1528572"/>
                  </a:lnTo>
                  <a:lnTo>
                    <a:pt x="4076065" y="1547749"/>
                  </a:lnTo>
                  <a:lnTo>
                    <a:pt x="4083939" y="1555496"/>
                  </a:lnTo>
                  <a:lnTo>
                    <a:pt x="4103116" y="1555496"/>
                  </a:lnTo>
                  <a:lnTo>
                    <a:pt x="4110990" y="1547749"/>
                  </a:lnTo>
                  <a:lnTo>
                    <a:pt x="4110990" y="1528572"/>
                  </a:lnTo>
                  <a:lnTo>
                    <a:pt x="4103116" y="1520825"/>
                  </a:lnTo>
                  <a:close/>
                </a:path>
                <a:path w="6172200" h="1781175">
                  <a:moveTo>
                    <a:pt x="3818635" y="1514983"/>
                  </a:moveTo>
                  <a:lnTo>
                    <a:pt x="3799331" y="1514983"/>
                  </a:lnTo>
                  <a:lnTo>
                    <a:pt x="3791584" y="1522729"/>
                  </a:lnTo>
                  <a:lnTo>
                    <a:pt x="3791584" y="1541907"/>
                  </a:lnTo>
                  <a:lnTo>
                    <a:pt x="3799331" y="1549780"/>
                  </a:lnTo>
                  <a:lnTo>
                    <a:pt x="3818635" y="1549780"/>
                  </a:lnTo>
                  <a:lnTo>
                    <a:pt x="3826382" y="1541907"/>
                  </a:lnTo>
                  <a:lnTo>
                    <a:pt x="3826382" y="1522729"/>
                  </a:lnTo>
                  <a:lnTo>
                    <a:pt x="3818635" y="1514983"/>
                  </a:lnTo>
                  <a:close/>
                </a:path>
                <a:path w="6172200" h="1781175">
                  <a:moveTo>
                    <a:pt x="1031494" y="1509267"/>
                  </a:moveTo>
                  <a:lnTo>
                    <a:pt x="1012316" y="1509267"/>
                  </a:lnTo>
                  <a:lnTo>
                    <a:pt x="1004442" y="1517014"/>
                  </a:lnTo>
                  <a:lnTo>
                    <a:pt x="1004442" y="1536191"/>
                  </a:lnTo>
                  <a:lnTo>
                    <a:pt x="1012316" y="1543939"/>
                  </a:lnTo>
                  <a:lnTo>
                    <a:pt x="1031494" y="1543939"/>
                  </a:lnTo>
                  <a:lnTo>
                    <a:pt x="1039367" y="1536191"/>
                  </a:lnTo>
                  <a:lnTo>
                    <a:pt x="1039367" y="1517014"/>
                  </a:lnTo>
                  <a:lnTo>
                    <a:pt x="1031494" y="1509267"/>
                  </a:lnTo>
                  <a:close/>
                </a:path>
                <a:path w="6172200" h="1781175">
                  <a:moveTo>
                    <a:pt x="1170939" y="1503426"/>
                  </a:moveTo>
                  <a:lnTo>
                    <a:pt x="1151636" y="1503426"/>
                  </a:lnTo>
                  <a:lnTo>
                    <a:pt x="1143889" y="1511173"/>
                  </a:lnTo>
                  <a:lnTo>
                    <a:pt x="1143889" y="1530350"/>
                  </a:lnTo>
                  <a:lnTo>
                    <a:pt x="1151636" y="1538097"/>
                  </a:lnTo>
                  <a:lnTo>
                    <a:pt x="1170939" y="1538097"/>
                  </a:lnTo>
                  <a:lnTo>
                    <a:pt x="1178687" y="1530350"/>
                  </a:lnTo>
                  <a:lnTo>
                    <a:pt x="1178687" y="1511173"/>
                  </a:lnTo>
                  <a:lnTo>
                    <a:pt x="1170939" y="1503426"/>
                  </a:lnTo>
                  <a:close/>
                </a:path>
                <a:path w="6172200" h="1781175">
                  <a:moveTo>
                    <a:pt x="4567682" y="1497584"/>
                  </a:moveTo>
                  <a:lnTo>
                    <a:pt x="4548378" y="1497584"/>
                  </a:lnTo>
                  <a:lnTo>
                    <a:pt x="4540631" y="1505458"/>
                  </a:lnTo>
                  <a:lnTo>
                    <a:pt x="4540631" y="1524635"/>
                  </a:lnTo>
                  <a:lnTo>
                    <a:pt x="4548378" y="1532382"/>
                  </a:lnTo>
                  <a:lnTo>
                    <a:pt x="4567682" y="1532382"/>
                  </a:lnTo>
                  <a:lnTo>
                    <a:pt x="4575429" y="1524635"/>
                  </a:lnTo>
                  <a:lnTo>
                    <a:pt x="4575429" y="1505458"/>
                  </a:lnTo>
                  <a:lnTo>
                    <a:pt x="4567682" y="1497584"/>
                  </a:lnTo>
                  <a:close/>
                </a:path>
                <a:path w="6172200" h="1781175">
                  <a:moveTo>
                    <a:pt x="4434078" y="1497584"/>
                  </a:moveTo>
                  <a:lnTo>
                    <a:pt x="4414901" y="1497584"/>
                  </a:lnTo>
                  <a:lnTo>
                    <a:pt x="4407027" y="1505458"/>
                  </a:lnTo>
                  <a:lnTo>
                    <a:pt x="4407027" y="1524635"/>
                  </a:lnTo>
                  <a:lnTo>
                    <a:pt x="4414901" y="1532382"/>
                  </a:lnTo>
                  <a:lnTo>
                    <a:pt x="4434078" y="1532382"/>
                  </a:lnTo>
                  <a:lnTo>
                    <a:pt x="4441952" y="1524635"/>
                  </a:lnTo>
                  <a:lnTo>
                    <a:pt x="4441952" y="1505458"/>
                  </a:lnTo>
                  <a:lnTo>
                    <a:pt x="4434078" y="1497584"/>
                  </a:lnTo>
                  <a:close/>
                </a:path>
                <a:path w="6172200" h="1781175">
                  <a:moveTo>
                    <a:pt x="1298702" y="1497584"/>
                  </a:moveTo>
                  <a:lnTo>
                    <a:pt x="1279398" y="1497584"/>
                  </a:lnTo>
                  <a:lnTo>
                    <a:pt x="1271651" y="1505458"/>
                  </a:lnTo>
                  <a:lnTo>
                    <a:pt x="1271651" y="1524635"/>
                  </a:lnTo>
                  <a:lnTo>
                    <a:pt x="1279398" y="1532382"/>
                  </a:lnTo>
                  <a:lnTo>
                    <a:pt x="1298702" y="1532382"/>
                  </a:lnTo>
                  <a:lnTo>
                    <a:pt x="1306449" y="1524635"/>
                  </a:lnTo>
                  <a:lnTo>
                    <a:pt x="1306449" y="1505458"/>
                  </a:lnTo>
                  <a:lnTo>
                    <a:pt x="1298702" y="1497584"/>
                  </a:lnTo>
                  <a:close/>
                </a:path>
                <a:path w="6172200" h="1781175">
                  <a:moveTo>
                    <a:pt x="4689602" y="1486027"/>
                  </a:moveTo>
                  <a:lnTo>
                    <a:pt x="4670298" y="1486027"/>
                  </a:lnTo>
                  <a:lnTo>
                    <a:pt x="4662551" y="1493901"/>
                  </a:lnTo>
                  <a:lnTo>
                    <a:pt x="4662551" y="1512951"/>
                  </a:lnTo>
                  <a:lnTo>
                    <a:pt x="4670298" y="1520825"/>
                  </a:lnTo>
                  <a:lnTo>
                    <a:pt x="4689602" y="1520825"/>
                  </a:lnTo>
                  <a:lnTo>
                    <a:pt x="4697349" y="1512951"/>
                  </a:lnTo>
                  <a:lnTo>
                    <a:pt x="4697349" y="1493901"/>
                  </a:lnTo>
                  <a:lnTo>
                    <a:pt x="4689602" y="1486027"/>
                  </a:lnTo>
                  <a:close/>
                </a:path>
                <a:path w="6172200" h="1781175">
                  <a:moveTo>
                    <a:pt x="3685031" y="1480312"/>
                  </a:moveTo>
                  <a:lnTo>
                    <a:pt x="3665854" y="1480312"/>
                  </a:lnTo>
                  <a:lnTo>
                    <a:pt x="3657980" y="1488059"/>
                  </a:lnTo>
                  <a:lnTo>
                    <a:pt x="3657980" y="1507236"/>
                  </a:lnTo>
                  <a:lnTo>
                    <a:pt x="3665854" y="1514983"/>
                  </a:lnTo>
                  <a:lnTo>
                    <a:pt x="3685031" y="1514983"/>
                  </a:lnTo>
                  <a:lnTo>
                    <a:pt x="3692905" y="1507236"/>
                  </a:lnTo>
                  <a:lnTo>
                    <a:pt x="3692905" y="1488059"/>
                  </a:lnTo>
                  <a:lnTo>
                    <a:pt x="3685031" y="1480312"/>
                  </a:lnTo>
                  <a:close/>
                </a:path>
                <a:path w="6172200" h="1781175">
                  <a:moveTo>
                    <a:pt x="3998595" y="1474470"/>
                  </a:moveTo>
                  <a:lnTo>
                    <a:pt x="3979418" y="1474470"/>
                  </a:lnTo>
                  <a:lnTo>
                    <a:pt x="3971544" y="1482216"/>
                  </a:lnTo>
                  <a:lnTo>
                    <a:pt x="3971544" y="1501394"/>
                  </a:lnTo>
                  <a:lnTo>
                    <a:pt x="3979418" y="1509267"/>
                  </a:lnTo>
                  <a:lnTo>
                    <a:pt x="3998595" y="1509267"/>
                  </a:lnTo>
                  <a:lnTo>
                    <a:pt x="4006469" y="1501394"/>
                  </a:lnTo>
                  <a:lnTo>
                    <a:pt x="4006469" y="1482216"/>
                  </a:lnTo>
                  <a:lnTo>
                    <a:pt x="3998595" y="1474470"/>
                  </a:lnTo>
                  <a:close/>
                </a:path>
                <a:path w="6172200" h="1781175">
                  <a:moveTo>
                    <a:pt x="3522472" y="1474470"/>
                  </a:moveTo>
                  <a:lnTo>
                    <a:pt x="3503295" y="1474470"/>
                  </a:lnTo>
                  <a:lnTo>
                    <a:pt x="3495421" y="1482216"/>
                  </a:lnTo>
                  <a:lnTo>
                    <a:pt x="3495421" y="1501394"/>
                  </a:lnTo>
                  <a:lnTo>
                    <a:pt x="3503295" y="1509267"/>
                  </a:lnTo>
                  <a:lnTo>
                    <a:pt x="3522472" y="1509267"/>
                  </a:lnTo>
                  <a:lnTo>
                    <a:pt x="3530346" y="1501394"/>
                  </a:lnTo>
                  <a:lnTo>
                    <a:pt x="3530346" y="1482216"/>
                  </a:lnTo>
                  <a:lnTo>
                    <a:pt x="3522472" y="1474470"/>
                  </a:lnTo>
                  <a:close/>
                </a:path>
                <a:path w="6172200" h="1781175">
                  <a:moveTo>
                    <a:pt x="3423793" y="1474470"/>
                  </a:moveTo>
                  <a:lnTo>
                    <a:pt x="3404489" y="1474470"/>
                  </a:lnTo>
                  <a:lnTo>
                    <a:pt x="3396742" y="1482216"/>
                  </a:lnTo>
                  <a:lnTo>
                    <a:pt x="3396742" y="1501394"/>
                  </a:lnTo>
                  <a:lnTo>
                    <a:pt x="3404489" y="1509267"/>
                  </a:lnTo>
                  <a:lnTo>
                    <a:pt x="3423793" y="1509267"/>
                  </a:lnTo>
                  <a:lnTo>
                    <a:pt x="3431540" y="1501394"/>
                  </a:lnTo>
                  <a:lnTo>
                    <a:pt x="3431540" y="1482216"/>
                  </a:lnTo>
                  <a:lnTo>
                    <a:pt x="3423793" y="1474470"/>
                  </a:lnTo>
                  <a:close/>
                </a:path>
                <a:path w="6172200" h="1781175">
                  <a:moveTo>
                    <a:pt x="1438021" y="1474470"/>
                  </a:moveTo>
                  <a:lnTo>
                    <a:pt x="1418716" y="1474470"/>
                  </a:lnTo>
                  <a:lnTo>
                    <a:pt x="1410970" y="1482216"/>
                  </a:lnTo>
                  <a:lnTo>
                    <a:pt x="1410970" y="1501394"/>
                  </a:lnTo>
                  <a:lnTo>
                    <a:pt x="1418716" y="1509267"/>
                  </a:lnTo>
                  <a:lnTo>
                    <a:pt x="1438021" y="1509267"/>
                  </a:lnTo>
                  <a:lnTo>
                    <a:pt x="1445767" y="1501394"/>
                  </a:lnTo>
                  <a:lnTo>
                    <a:pt x="1445767" y="1482216"/>
                  </a:lnTo>
                  <a:lnTo>
                    <a:pt x="1438021" y="1474470"/>
                  </a:lnTo>
                  <a:close/>
                </a:path>
                <a:path w="6172200" h="1781175">
                  <a:moveTo>
                    <a:pt x="4288917" y="1462913"/>
                  </a:moveTo>
                  <a:lnTo>
                    <a:pt x="4269740" y="1462913"/>
                  </a:lnTo>
                  <a:lnTo>
                    <a:pt x="4261866" y="1470660"/>
                  </a:lnTo>
                  <a:lnTo>
                    <a:pt x="4261866" y="1489837"/>
                  </a:lnTo>
                  <a:lnTo>
                    <a:pt x="4269740" y="1497584"/>
                  </a:lnTo>
                  <a:lnTo>
                    <a:pt x="4288917" y="1497584"/>
                  </a:lnTo>
                  <a:lnTo>
                    <a:pt x="4296791" y="1489837"/>
                  </a:lnTo>
                  <a:lnTo>
                    <a:pt x="4296791" y="1470660"/>
                  </a:lnTo>
                  <a:lnTo>
                    <a:pt x="4288917" y="1462913"/>
                  </a:lnTo>
                  <a:close/>
                </a:path>
                <a:path w="6172200" h="1781175">
                  <a:moveTo>
                    <a:pt x="4823079" y="1451355"/>
                  </a:moveTo>
                  <a:lnTo>
                    <a:pt x="4803902" y="1451355"/>
                  </a:lnTo>
                  <a:lnTo>
                    <a:pt x="4796028" y="1459102"/>
                  </a:lnTo>
                  <a:lnTo>
                    <a:pt x="4796028" y="1478279"/>
                  </a:lnTo>
                  <a:lnTo>
                    <a:pt x="4803902" y="1486027"/>
                  </a:lnTo>
                  <a:lnTo>
                    <a:pt x="4823079" y="1486027"/>
                  </a:lnTo>
                  <a:lnTo>
                    <a:pt x="4830953" y="1478279"/>
                  </a:lnTo>
                  <a:lnTo>
                    <a:pt x="4830953" y="1459102"/>
                  </a:lnTo>
                  <a:lnTo>
                    <a:pt x="4823079" y="1451355"/>
                  </a:lnTo>
                  <a:close/>
                </a:path>
                <a:path w="6172200" h="1781175">
                  <a:moveTo>
                    <a:pt x="938657" y="1451355"/>
                  </a:moveTo>
                  <a:lnTo>
                    <a:pt x="919352" y="1451355"/>
                  </a:lnTo>
                  <a:lnTo>
                    <a:pt x="911605" y="1459102"/>
                  </a:lnTo>
                  <a:lnTo>
                    <a:pt x="911605" y="1478279"/>
                  </a:lnTo>
                  <a:lnTo>
                    <a:pt x="919352" y="1486027"/>
                  </a:lnTo>
                  <a:lnTo>
                    <a:pt x="938657" y="1486027"/>
                  </a:lnTo>
                  <a:lnTo>
                    <a:pt x="946403" y="1478279"/>
                  </a:lnTo>
                  <a:lnTo>
                    <a:pt x="946403" y="1459102"/>
                  </a:lnTo>
                  <a:lnTo>
                    <a:pt x="938657" y="1451355"/>
                  </a:lnTo>
                  <a:close/>
                </a:path>
                <a:path w="6172200" h="1781175">
                  <a:moveTo>
                    <a:pt x="839977" y="1445514"/>
                  </a:moveTo>
                  <a:lnTo>
                    <a:pt x="820674" y="1445514"/>
                  </a:lnTo>
                  <a:lnTo>
                    <a:pt x="812926" y="1453388"/>
                  </a:lnTo>
                  <a:lnTo>
                    <a:pt x="812926" y="1472564"/>
                  </a:lnTo>
                  <a:lnTo>
                    <a:pt x="820674" y="1480312"/>
                  </a:lnTo>
                  <a:lnTo>
                    <a:pt x="839977" y="1480312"/>
                  </a:lnTo>
                  <a:lnTo>
                    <a:pt x="847725" y="1472564"/>
                  </a:lnTo>
                  <a:lnTo>
                    <a:pt x="847725" y="1453388"/>
                  </a:lnTo>
                  <a:lnTo>
                    <a:pt x="839977" y="1445514"/>
                  </a:lnTo>
                  <a:close/>
                </a:path>
                <a:path w="6172200" h="1781175">
                  <a:moveTo>
                    <a:pt x="3888231" y="1428241"/>
                  </a:moveTo>
                  <a:lnTo>
                    <a:pt x="3869054" y="1428241"/>
                  </a:lnTo>
                  <a:lnTo>
                    <a:pt x="3861307" y="1435989"/>
                  </a:lnTo>
                  <a:lnTo>
                    <a:pt x="3861307" y="1455165"/>
                  </a:lnTo>
                  <a:lnTo>
                    <a:pt x="3869054" y="1462913"/>
                  </a:lnTo>
                  <a:lnTo>
                    <a:pt x="3888231" y="1462913"/>
                  </a:lnTo>
                  <a:lnTo>
                    <a:pt x="3896105" y="1455165"/>
                  </a:lnTo>
                  <a:lnTo>
                    <a:pt x="3896105" y="1435989"/>
                  </a:lnTo>
                  <a:lnTo>
                    <a:pt x="3888231" y="1428241"/>
                  </a:lnTo>
                  <a:close/>
                </a:path>
                <a:path w="6172200" h="1781175">
                  <a:moveTo>
                    <a:pt x="3307715" y="1428241"/>
                  </a:moveTo>
                  <a:lnTo>
                    <a:pt x="3288410" y="1428241"/>
                  </a:lnTo>
                  <a:lnTo>
                    <a:pt x="3280664" y="1435989"/>
                  </a:lnTo>
                  <a:lnTo>
                    <a:pt x="3280664" y="1455165"/>
                  </a:lnTo>
                  <a:lnTo>
                    <a:pt x="3288410" y="1462913"/>
                  </a:lnTo>
                  <a:lnTo>
                    <a:pt x="3307715" y="1462913"/>
                  </a:lnTo>
                  <a:lnTo>
                    <a:pt x="3315461" y="1455165"/>
                  </a:lnTo>
                  <a:lnTo>
                    <a:pt x="3315461" y="1435989"/>
                  </a:lnTo>
                  <a:lnTo>
                    <a:pt x="3307715" y="1428241"/>
                  </a:lnTo>
                  <a:close/>
                </a:path>
                <a:path w="6172200" h="1781175">
                  <a:moveTo>
                    <a:pt x="1542541" y="1422400"/>
                  </a:moveTo>
                  <a:lnTo>
                    <a:pt x="1523238" y="1422400"/>
                  </a:lnTo>
                  <a:lnTo>
                    <a:pt x="1515490" y="1430147"/>
                  </a:lnTo>
                  <a:lnTo>
                    <a:pt x="1515490" y="1449324"/>
                  </a:lnTo>
                  <a:lnTo>
                    <a:pt x="1523238" y="1457198"/>
                  </a:lnTo>
                  <a:lnTo>
                    <a:pt x="1542541" y="1457198"/>
                  </a:lnTo>
                  <a:lnTo>
                    <a:pt x="1550289" y="1449324"/>
                  </a:lnTo>
                  <a:lnTo>
                    <a:pt x="1550289" y="1430147"/>
                  </a:lnTo>
                  <a:lnTo>
                    <a:pt x="1542541" y="1422400"/>
                  </a:lnTo>
                  <a:close/>
                </a:path>
                <a:path w="6172200" h="1781175">
                  <a:moveTo>
                    <a:pt x="4137914" y="1410842"/>
                  </a:moveTo>
                  <a:lnTo>
                    <a:pt x="4118736" y="1410842"/>
                  </a:lnTo>
                  <a:lnTo>
                    <a:pt x="4110990" y="1418589"/>
                  </a:lnTo>
                  <a:lnTo>
                    <a:pt x="4110990" y="1437766"/>
                  </a:lnTo>
                  <a:lnTo>
                    <a:pt x="4118736" y="1445514"/>
                  </a:lnTo>
                  <a:lnTo>
                    <a:pt x="4137914" y="1445514"/>
                  </a:lnTo>
                  <a:lnTo>
                    <a:pt x="4145788" y="1437766"/>
                  </a:lnTo>
                  <a:lnTo>
                    <a:pt x="4145788" y="1418589"/>
                  </a:lnTo>
                  <a:lnTo>
                    <a:pt x="4137914" y="1410842"/>
                  </a:lnTo>
                  <a:close/>
                </a:path>
                <a:path w="6172200" h="1781175">
                  <a:moveTo>
                    <a:pt x="1077976" y="1410842"/>
                  </a:moveTo>
                  <a:lnTo>
                    <a:pt x="1058799" y="1410842"/>
                  </a:lnTo>
                  <a:lnTo>
                    <a:pt x="1050925" y="1418589"/>
                  </a:lnTo>
                  <a:lnTo>
                    <a:pt x="1050925" y="1437766"/>
                  </a:lnTo>
                  <a:lnTo>
                    <a:pt x="1058799" y="1445514"/>
                  </a:lnTo>
                  <a:lnTo>
                    <a:pt x="1077976" y="1445514"/>
                  </a:lnTo>
                  <a:lnTo>
                    <a:pt x="1085850" y="1437766"/>
                  </a:lnTo>
                  <a:lnTo>
                    <a:pt x="1085850" y="1418589"/>
                  </a:lnTo>
                  <a:lnTo>
                    <a:pt x="1077976" y="1410842"/>
                  </a:lnTo>
                  <a:close/>
                </a:path>
                <a:path w="6172200" h="1781175">
                  <a:moveTo>
                    <a:pt x="4457319" y="1399286"/>
                  </a:moveTo>
                  <a:lnTo>
                    <a:pt x="4438015" y="1399286"/>
                  </a:lnTo>
                  <a:lnTo>
                    <a:pt x="4430268" y="1407033"/>
                  </a:lnTo>
                  <a:lnTo>
                    <a:pt x="4430268" y="1426210"/>
                  </a:lnTo>
                  <a:lnTo>
                    <a:pt x="4438015" y="1433957"/>
                  </a:lnTo>
                  <a:lnTo>
                    <a:pt x="4457319" y="1433957"/>
                  </a:lnTo>
                  <a:lnTo>
                    <a:pt x="4465066" y="1426210"/>
                  </a:lnTo>
                  <a:lnTo>
                    <a:pt x="4465066" y="1407033"/>
                  </a:lnTo>
                  <a:lnTo>
                    <a:pt x="4457319" y="1399286"/>
                  </a:lnTo>
                  <a:close/>
                </a:path>
                <a:path w="6172200" h="1781175">
                  <a:moveTo>
                    <a:pt x="3754754" y="1399286"/>
                  </a:moveTo>
                  <a:lnTo>
                    <a:pt x="3735451" y="1399286"/>
                  </a:lnTo>
                  <a:lnTo>
                    <a:pt x="3727704" y="1407033"/>
                  </a:lnTo>
                  <a:lnTo>
                    <a:pt x="3727704" y="1426210"/>
                  </a:lnTo>
                  <a:lnTo>
                    <a:pt x="3735451" y="1433957"/>
                  </a:lnTo>
                  <a:lnTo>
                    <a:pt x="3754754" y="1433957"/>
                  </a:lnTo>
                  <a:lnTo>
                    <a:pt x="3762502" y="1426210"/>
                  </a:lnTo>
                  <a:lnTo>
                    <a:pt x="3762502" y="1407033"/>
                  </a:lnTo>
                  <a:lnTo>
                    <a:pt x="3754754" y="1399286"/>
                  </a:lnTo>
                  <a:close/>
                </a:path>
                <a:path w="6172200" h="1781175">
                  <a:moveTo>
                    <a:pt x="1658620" y="1399286"/>
                  </a:moveTo>
                  <a:lnTo>
                    <a:pt x="1639442" y="1399286"/>
                  </a:lnTo>
                  <a:lnTo>
                    <a:pt x="1631569" y="1407033"/>
                  </a:lnTo>
                  <a:lnTo>
                    <a:pt x="1631569" y="1426210"/>
                  </a:lnTo>
                  <a:lnTo>
                    <a:pt x="1639442" y="1433957"/>
                  </a:lnTo>
                  <a:lnTo>
                    <a:pt x="1658620" y="1433957"/>
                  </a:lnTo>
                  <a:lnTo>
                    <a:pt x="1666494" y="1426210"/>
                  </a:lnTo>
                  <a:lnTo>
                    <a:pt x="1666494" y="1407033"/>
                  </a:lnTo>
                  <a:lnTo>
                    <a:pt x="1658620" y="1399286"/>
                  </a:lnTo>
                  <a:close/>
                </a:path>
                <a:path w="6172200" h="1781175">
                  <a:moveTo>
                    <a:pt x="1374139" y="1399286"/>
                  </a:moveTo>
                  <a:lnTo>
                    <a:pt x="1354836" y="1399286"/>
                  </a:lnTo>
                  <a:lnTo>
                    <a:pt x="1347089" y="1407033"/>
                  </a:lnTo>
                  <a:lnTo>
                    <a:pt x="1347089" y="1426210"/>
                  </a:lnTo>
                  <a:lnTo>
                    <a:pt x="1354836" y="1433957"/>
                  </a:lnTo>
                  <a:lnTo>
                    <a:pt x="1374139" y="1433957"/>
                  </a:lnTo>
                  <a:lnTo>
                    <a:pt x="1381887" y="1426210"/>
                  </a:lnTo>
                  <a:lnTo>
                    <a:pt x="1381887" y="1407033"/>
                  </a:lnTo>
                  <a:lnTo>
                    <a:pt x="1374139" y="1399286"/>
                  </a:lnTo>
                  <a:close/>
                </a:path>
                <a:path w="6172200" h="1781175">
                  <a:moveTo>
                    <a:pt x="1217295" y="1399286"/>
                  </a:moveTo>
                  <a:lnTo>
                    <a:pt x="1198117" y="1399286"/>
                  </a:lnTo>
                  <a:lnTo>
                    <a:pt x="1190371" y="1407033"/>
                  </a:lnTo>
                  <a:lnTo>
                    <a:pt x="1190371" y="1426210"/>
                  </a:lnTo>
                  <a:lnTo>
                    <a:pt x="1198117" y="1433957"/>
                  </a:lnTo>
                  <a:lnTo>
                    <a:pt x="1217295" y="1433957"/>
                  </a:lnTo>
                  <a:lnTo>
                    <a:pt x="1225169" y="1426210"/>
                  </a:lnTo>
                  <a:lnTo>
                    <a:pt x="1225169" y="1407033"/>
                  </a:lnTo>
                  <a:lnTo>
                    <a:pt x="1217295" y="1399286"/>
                  </a:lnTo>
                  <a:close/>
                </a:path>
                <a:path w="6172200" h="1781175">
                  <a:moveTo>
                    <a:pt x="4614036" y="1393444"/>
                  </a:moveTo>
                  <a:lnTo>
                    <a:pt x="4594859" y="1393444"/>
                  </a:lnTo>
                  <a:lnTo>
                    <a:pt x="4587113" y="1401317"/>
                  </a:lnTo>
                  <a:lnTo>
                    <a:pt x="4587113" y="1420495"/>
                  </a:lnTo>
                  <a:lnTo>
                    <a:pt x="4594859" y="1428241"/>
                  </a:lnTo>
                  <a:lnTo>
                    <a:pt x="4614036" y="1428241"/>
                  </a:lnTo>
                  <a:lnTo>
                    <a:pt x="4621910" y="1420495"/>
                  </a:lnTo>
                  <a:lnTo>
                    <a:pt x="4621910" y="1401317"/>
                  </a:lnTo>
                  <a:lnTo>
                    <a:pt x="4614036" y="1393444"/>
                  </a:lnTo>
                  <a:close/>
                </a:path>
                <a:path w="6172200" h="1781175">
                  <a:moveTo>
                    <a:pt x="747013" y="1393444"/>
                  </a:moveTo>
                  <a:lnTo>
                    <a:pt x="727837" y="1393444"/>
                  </a:lnTo>
                  <a:lnTo>
                    <a:pt x="719963" y="1401317"/>
                  </a:lnTo>
                  <a:lnTo>
                    <a:pt x="719963" y="1420495"/>
                  </a:lnTo>
                  <a:lnTo>
                    <a:pt x="727837" y="1428241"/>
                  </a:lnTo>
                  <a:lnTo>
                    <a:pt x="747013" y="1428241"/>
                  </a:lnTo>
                  <a:lnTo>
                    <a:pt x="754888" y="1420495"/>
                  </a:lnTo>
                  <a:lnTo>
                    <a:pt x="754888" y="1401317"/>
                  </a:lnTo>
                  <a:lnTo>
                    <a:pt x="747013" y="1393444"/>
                  </a:lnTo>
                  <a:close/>
                </a:path>
                <a:path w="6172200" h="1781175">
                  <a:moveTo>
                    <a:pt x="3615435" y="1381887"/>
                  </a:moveTo>
                  <a:lnTo>
                    <a:pt x="3596131" y="1381887"/>
                  </a:lnTo>
                  <a:lnTo>
                    <a:pt x="3588384" y="1389634"/>
                  </a:lnTo>
                  <a:lnTo>
                    <a:pt x="3588384" y="1408811"/>
                  </a:lnTo>
                  <a:lnTo>
                    <a:pt x="3596131" y="1416685"/>
                  </a:lnTo>
                  <a:lnTo>
                    <a:pt x="3615435" y="1416685"/>
                  </a:lnTo>
                  <a:lnTo>
                    <a:pt x="3623182" y="1408811"/>
                  </a:lnTo>
                  <a:lnTo>
                    <a:pt x="3623182" y="1389634"/>
                  </a:lnTo>
                  <a:lnTo>
                    <a:pt x="3615435" y="1381887"/>
                  </a:lnTo>
                  <a:close/>
                </a:path>
                <a:path w="6172200" h="1781175">
                  <a:moveTo>
                    <a:pt x="3203194" y="1370329"/>
                  </a:moveTo>
                  <a:lnTo>
                    <a:pt x="3183890" y="1370329"/>
                  </a:lnTo>
                  <a:lnTo>
                    <a:pt x="3176143" y="1378077"/>
                  </a:lnTo>
                  <a:lnTo>
                    <a:pt x="3176143" y="1397253"/>
                  </a:lnTo>
                  <a:lnTo>
                    <a:pt x="3183890" y="1405001"/>
                  </a:lnTo>
                  <a:lnTo>
                    <a:pt x="3203194" y="1405001"/>
                  </a:lnTo>
                  <a:lnTo>
                    <a:pt x="3210941" y="1397253"/>
                  </a:lnTo>
                  <a:lnTo>
                    <a:pt x="3210941" y="1378077"/>
                  </a:lnTo>
                  <a:lnTo>
                    <a:pt x="3203194" y="1370329"/>
                  </a:lnTo>
                  <a:close/>
                </a:path>
                <a:path w="6172200" h="1781175">
                  <a:moveTo>
                    <a:pt x="4736083" y="1364614"/>
                  </a:moveTo>
                  <a:lnTo>
                    <a:pt x="4716780" y="1364614"/>
                  </a:lnTo>
                  <a:lnTo>
                    <a:pt x="4709033" y="1372362"/>
                  </a:lnTo>
                  <a:lnTo>
                    <a:pt x="4709033" y="1391539"/>
                  </a:lnTo>
                  <a:lnTo>
                    <a:pt x="4716780" y="1399286"/>
                  </a:lnTo>
                  <a:lnTo>
                    <a:pt x="4736083" y="1399286"/>
                  </a:lnTo>
                  <a:lnTo>
                    <a:pt x="4743831" y="1391539"/>
                  </a:lnTo>
                  <a:lnTo>
                    <a:pt x="4743831" y="1372362"/>
                  </a:lnTo>
                  <a:lnTo>
                    <a:pt x="4736083" y="1364614"/>
                  </a:lnTo>
                  <a:close/>
                </a:path>
                <a:path w="6172200" h="1781175">
                  <a:moveTo>
                    <a:pt x="3435350" y="1358773"/>
                  </a:moveTo>
                  <a:lnTo>
                    <a:pt x="3416173" y="1358773"/>
                  </a:lnTo>
                  <a:lnTo>
                    <a:pt x="3408299" y="1366520"/>
                  </a:lnTo>
                  <a:lnTo>
                    <a:pt x="3408299" y="1385697"/>
                  </a:lnTo>
                  <a:lnTo>
                    <a:pt x="3416173" y="1393444"/>
                  </a:lnTo>
                  <a:lnTo>
                    <a:pt x="3435350" y="1393444"/>
                  </a:lnTo>
                  <a:lnTo>
                    <a:pt x="3443224" y="1385697"/>
                  </a:lnTo>
                  <a:lnTo>
                    <a:pt x="3443224" y="1366520"/>
                  </a:lnTo>
                  <a:lnTo>
                    <a:pt x="3435350" y="1358773"/>
                  </a:lnTo>
                  <a:close/>
                </a:path>
                <a:path w="6172200" h="1781175">
                  <a:moveTo>
                    <a:pt x="4346956" y="1352930"/>
                  </a:moveTo>
                  <a:lnTo>
                    <a:pt x="4327779" y="1352930"/>
                  </a:lnTo>
                  <a:lnTo>
                    <a:pt x="4319905" y="1360804"/>
                  </a:lnTo>
                  <a:lnTo>
                    <a:pt x="4319905" y="1379982"/>
                  </a:lnTo>
                  <a:lnTo>
                    <a:pt x="4327779" y="1387728"/>
                  </a:lnTo>
                  <a:lnTo>
                    <a:pt x="4346956" y="1387728"/>
                  </a:lnTo>
                  <a:lnTo>
                    <a:pt x="4354830" y="1379982"/>
                  </a:lnTo>
                  <a:lnTo>
                    <a:pt x="4354830" y="1360804"/>
                  </a:lnTo>
                  <a:lnTo>
                    <a:pt x="4346956" y="1352930"/>
                  </a:lnTo>
                  <a:close/>
                </a:path>
                <a:path w="6172200" h="1781175">
                  <a:moveTo>
                    <a:pt x="4869560" y="1347215"/>
                  </a:moveTo>
                  <a:lnTo>
                    <a:pt x="4850383" y="1347215"/>
                  </a:lnTo>
                  <a:lnTo>
                    <a:pt x="4842509" y="1354963"/>
                  </a:lnTo>
                  <a:lnTo>
                    <a:pt x="4842509" y="1374139"/>
                  </a:lnTo>
                  <a:lnTo>
                    <a:pt x="4850383" y="1381887"/>
                  </a:lnTo>
                  <a:lnTo>
                    <a:pt x="4869560" y="1381887"/>
                  </a:lnTo>
                  <a:lnTo>
                    <a:pt x="4877434" y="1374139"/>
                  </a:lnTo>
                  <a:lnTo>
                    <a:pt x="4877434" y="1354963"/>
                  </a:lnTo>
                  <a:lnTo>
                    <a:pt x="4869560" y="1347215"/>
                  </a:lnTo>
                  <a:close/>
                </a:path>
                <a:path w="6172200" h="1781175">
                  <a:moveTo>
                    <a:pt x="4230878" y="1347215"/>
                  </a:moveTo>
                  <a:lnTo>
                    <a:pt x="4211574" y="1347215"/>
                  </a:lnTo>
                  <a:lnTo>
                    <a:pt x="4203827" y="1354963"/>
                  </a:lnTo>
                  <a:lnTo>
                    <a:pt x="4203827" y="1374139"/>
                  </a:lnTo>
                  <a:lnTo>
                    <a:pt x="4211574" y="1381887"/>
                  </a:lnTo>
                  <a:lnTo>
                    <a:pt x="4230878" y="1381887"/>
                  </a:lnTo>
                  <a:lnTo>
                    <a:pt x="4238625" y="1374139"/>
                  </a:lnTo>
                  <a:lnTo>
                    <a:pt x="4238625" y="1354963"/>
                  </a:lnTo>
                  <a:lnTo>
                    <a:pt x="4230878" y="1347215"/>
                  </a:lnTo>
                  <a:close/>
                </a:path>
                <a:path w="6172200" h="1781175">
                  <a:moveTo>
                    <a:pt x="4033393" y="1347215"/>
                  </a:moveTo>
                  <a:lnTo>
                    <a:pt x="4014216" y="1347215"/>
                  </a:lnTo>
                  <a:lnTo>
                    <a:pt x="4006469" y="1354963"/>
                  </a:lnTo>
                  <a:lnTo>
                    <a:pt x="4006469" y="1374139"/>
                  </a:lnTo>
                  <a:lnTo>
                    <a:pt x="4014216" y="1381887"/>
                  </a:lnTo>
                  <a:lnTo>
                    <a:pt x="4033393" y="1381887"/>
                  </a:lnTo>
                  <a:lnTo>
                    <a:pt x="4041267" y="1374139"/>
                  </a:lnTo>
                  <a:lnTo>
                    <a:pt x="4041267" y="1354963"/>
                  </a:lnTo>
                  <a:lnTo>
                    <a:pt x="4033393" y="1347215"/>
                  </a:lnTo>
                  <a:close/>
                </a:path>
                <a:path w="6172200" h="1781175">
                  <a:moveTo>
                    <a:pt x="659891" y="1347215"/>
                  </a:moveTo>
                  <a:lnTo>
                    <a:pt x="640714" y="1347215"/>
                  </a:lnTo>
                  <a:lnTo>
                    <a:pt x="632840" y="1354963"/>
                  </a:lnTo>
                  <a:lnTo>
                    <a:pt x="632840" y="1374139"/>
                  </a:lnTo>
                  <a:lnTo>
                    <a:pt x="640714" y="1381887"/>
                  </a:lnTo>
                  <a:lnTo>
                    <a:pt x="659891" y="1381887"/>
                  </a:lnTo>
                  <a:lnTo>
                    <a:pt x="667765" y="1374139"/>
                  </a:lnTo>
                  <a:lnTo>
                    <a:pt x="667765" y="1354963"/>
                  </a:lnTo>
                  <a:lnTo>
                    <a:pt x="659891" y="1347215"/>
                  </a:lnTo>
                  <a:close/>
                </a:path>
                <a:path w="6172200" h="1781175">
                  <a:moveTo>
                    <a:pt x="3092830" y="1341374"/>
                  </a:moveTo>
                  <a:lnTo>
                    <a:pt x="3073527" y="1341374"/>
                  </a:lnTo>
                  <a:lnTo>
                    <a:pt x="3065779" y="1349121"/>
                  </a:lnTo>
                  <a:lnTo>
                    <a:pt x="3065779" y="1368298"/>
                  </a:lnTo>
                  <a:lnTo>
                    <a:pt x="3073527" y="1376172"/>
                  </a:lnTo>
                  <a:lnTo>
                    <a:pt x="3092830" y="1376172"/>
                  </a:lnTo>
                  <a:lnTo>
                    <a:pt x="3100578" y="1368298"/>
                  </a:lnTo>
                  <a:lnTo>
                    <a:pt x="3100578" y="1349121"/>
                  </a:lnTo>
                  <a:lnTo>
                    <a:pt x="3092830" y="1341374"/>
                  </a:lnTo>
                  <a:close/>
                </a:path>
                <a:path w="6172200" h="1781175">
                  <a:moveTo>
                    <a:pt x="1763140" y="1341374"/>
                  </a:moveTo>
                  <a:lnTo>
                    <a:pt x="1743964" y="1341374"/>
                  </a:lnTo>
                  <a:lnTo>
                    <a:pt x="1736089" y="1349121"/>
                  </a:lnTo>
                  <a:lnTo>
                    <a:pt x="1736089" y="1368298"/>
                  </a:lnTo>
                  <a:lnTo>
                    <a:pt x="1743964" y="1376172"/>
                  </a:lnTo>
                  <a:lnTo>
                    <a:pt x="1763140" y="1376172"/>
                  </a:lnTo>
                  <a:lnTo>
                    <a:pt x="1770888" y="1368298"/>
                  </a:lnTo>
                  <a:lnTo>
                    <a:pt x="1770888" y="1349121"/>
                  </a:lnTo>
                  <a:lnTo>
                    <a:pt x="1763140" y="1341374"/>
                  </a:lnTo>
                  <a:close/>
                </a:path>
                <a:path w="6172200" h="1781175">
                  <a:moveTo>
                    <a:pt x="944499" y="1335659"/>
                  </a:moveTo>
                  <a:lnTo>
                    <a:pt x="925195" y="1335659"/>
                  </a:lnTo>
                  <a:lnTo>
                    <a:pt x="917448" y="1343405"/>
                  </a:lnTo>
                  <a:lnTo>
                    <a:pt x="917448" y="1362583"/>
                  </a:lnTo>
                  <a:lnTo>
                    <a:pt x="925195" y="1370329"/>
                  </a:lnTo>
                  <a:lnTo>
                    <a:pt x="944499" y="1370329"/>
                  </a:lnTo>
                  <a:lnTo>
                    <a:pt x="952246" y="1362583"/>
                  </a:lnTo>
                  <a:lnTo>
                    <a:pt x="952246" y="1343405"/>
                  </a:lnTo>
                  <a:lnTo>
                    <a:pt x="944499" y="1335659"/>
                  </a:lnTo>
                  <a:close/>
                </a:path>
                <a:path w="6172200" h="1781175">
                  <a:moveTo>
                    <a:pt x="3923156" y="1324102"/>
                  </a:moveTo>
                  <a:lnTo>
                    <a:pt x="3903853" y="1324102"/>
                  </a:lnTo>
                  <a:lnTo>
                    <a:pt x="3896105" y="1331849"/>
                  </a:lnTo>
                  <a:lnTo>
                    <a:pt x="3896105" y="1351026"/>
                  </a:lnTo>
                  <a:lnTo>
                    <a:pt x="3903853" y="1358773"/>
                  </a:lnTo>
                  <a:lnTo>
                    <a:pt x="3923156" y="1358773"/>
                  </a:lnTo>
                  <a:lnTo>
                    <a:pt x="3930904" y="1351026"/>
                  </a:lnTo>
                  <a:lnTo>
                    <a:pt x="3930904" y="1331849"/>
                  </a:lnTo>
                  <a:lnTo>
                    <a:pt x="3923156" y="1324102"/>
                  </a:lnTo>
                  <a:close/>
                </a:path>
                <a:path w="6172200" h="1781175">
                  <a:moveTo>
                    <a:pt x="4527042" y="1318260"/>
                  </a:moveTo>
                  <a:lnTo>
                    <a:pt x="4507738" y="1318260"/>
                  </a:lnTo>
                  <a:lnTo>
                    <a:pt x="4499991" y="1326007"/>
                  </a:lnTo>
                  <a:lnTo>
                    <a:pt x="4499991" y="1345184"/>
                  </a:lnTo>
                  <a:lnTo>
                    <a:pt x="4507738" y="1352930"/>
                  </a:lnTo>
                  <a:lnTo>
                    <a:pt x="4527042" y="1352930"/>
                  </a:lnTo>
                  <a:lnTo>
                    <a:pt x="4534789" y="1345184"/>
                  </a:lnTo>
                  <a:lnTo>
                    <a:pt x="4534789" y="1326007"/>
                  </a:lnTo>
                  <a:lnTo>
                    <a:pt x="4527042" y="1318260"/>
                  </a:lnTo>
                  <a:close/>
                </a:path>
                <a:path w="6172200" h="1781175">
                  <a:moveTo>
                    <a:pt x="1484502" y="1318260"/>
                  </a:moveTo>
                  <a:lnTo>
                    <a:pt x="1465199" y="1318260"/>
                  </a:lnTo>
                  <a:lnTo>
                    <a:pt x="1457452" y="1326007"/>
                  </a:lnTo>
                  <a:lnTo>
                    <a:pt x="1457452" y="1345184"/>
                  </a:lnTo>
                  <a:lnTo>
                    <a:pt x="1465199" y="1352930"/>
                  </a:lnTo>
                  <a:lnTo>
                    <a:pt x="1484502" y="1352930"/>
                  </a:lnTo>
                  <a:lnTo>
                    <a:pt x="1492250" y="1345184"/>
                  </a:lnTo>
                  <a:lnTo>
                    <a:pt x="1492250" y="1326007"/>
                  </a:lnTo>
                  <a:lnTo>
                    <a:pt x="1484502" y="1318260"/>
                  </a:lnTo>
                  <a:close/>
                </a:path>
                <a:path w="6172200" h="1781175">
                  <a:moveTo>
                    <a:pt x="1333500" y="1318260"/>
                  </a:moveTo>
                  <a:lnTo>
                    <a:pt x="1314196" y="1318260"/>
                  </a:lnTo>
                  <a:lnTo>
                    <a:pt x="1306449" y="1326007"/>
                  </a:lnTo>
                  <a:lnTo>
                    <a:pt x="1306449" y="1345184"/>
                  </a:lnTo>
                  <a:lnTo>
                    <a:pt x="1314196" y="1352930"/>
                  </a:lnTo>
                  <a:lnTo>
                    <a:pt x="1333500" y="1352930"/>
                  </a:lnTo>
                  <a:lnTo>
                    <a:pt x="1341247" y="1345184"/>
                  </a:lnTo>
                  <a:lnTo>
                    <a:pt x="1341247" y="1326007"/>
                  </a:lnTo>
                  <a:lnTo>
                    <a:pt x="1333500" y="1318260"/>
                  </a:lnTo>
                  <a:close/>
                </a:path>
                <a:path w="6172200" h="1781175">
                  <a:moveTo>
                    <a:pt x="3313429" y="1312417"/>
                  </a:moveTo>
                  <a:lnTo>
                    <a:pt x="3294253" y="1312417"/>
                  </a:lnTo>
                  <a:lnTo>
                    <a:pt x="3286379" y="1320291"/>
                  </a:lnTo>
                  <a:lnTo>
                    <a:pt x="3286379" y="1339469"/>
                  </a:lnTo>
                  <a:lnTo>
                    <a:pt x="3294253" y="1347215"/>
                  </a:lnTo>
                  <a:lnTo>
                    <a:pt x="3313429" y="1347215"/>
                  </a:lnTo>
                  <a:lnTo>
                    <a:pt x="3321304" y="1339469"/>
                  </a:lnTo>
                  <a:lnTo>
                    <a:pt x="3321304" y="1320291"/>
                  </a:lnTo>
                  <a:lnTo>
                    <a:pt x="3313429" y="1312417"/>
                  </a:lnTo>
                  <a:close/>
                </a:path>
                <a:path w="6172200" h="1781175">
                  <a:moveTo>
                    <a:pt x="1118615" y="1312417"/>
                  </a:moveTo>
                  <a:lnTo>
                    <a:pt x="1099439" y="1312417"/>
                  </a:lnTo>
                  <a:lnTo>
                    <a:pt x="1091564" y="1320291"/>
                  </a:lnTo>
                  <a:lnTo>
                    <a:pt x="1091564" y="1339469"/>
                  </a:lnTo>
                  <a:lnTo>
                    <a:pt x="1099439" y="1347215"/>
                  </a:lnTo>
                  <a:lnTo>
                    <a:pt x="1118615" y="1347215"/>
                  </a:lnTo>
                  <a:lnTo>
                    <a:pt x="1126489" y="1339469"/>
                  </a:lnTo>
                  <a:lnTo>
                    <a:pt x="1126489" y="1320291"/>
                  </a:lnTo>
                  <a:lnTo>
                    <a:pt x="1118615" y="1312417"/>
                  </a:lnTo>
                  <a:close/>
                </a:path>
                <a:path w="6172200" h="1781175">
                  <a:moveTo>
                    <a:pt x="3534155" y="1306702"/>
                  </a:moveTo>
                  <a:lnTo>
                    <a:pt x="3514852" y="1306702"/>
                  </a:lnTo>
                  <a:lnTo>
                    <a:pt x="3507104" y="1314450"/>
                  </a:lnTo>
                  <a:lnTo>
                    <a:pt x="3507104" y="1333627"/>
                  </a:lnTo>
                  <a:lnTo>
                    <a:pt x="3514852" y="1341374"/>
                  </a:lnTo>
                  <a:lnTo>
                    <a:pt x="3534155" y="1341374"/>
                  </a:lnTo>
                  <a:lnTo>
                    <a:pt x="3541903" y="1333627"/>
                  </a:lnTo>
                  <a:lnTo>
                    <a:pt x="3541903" y="1314450"/>
                  </a:lnTo>
                  <a:lnTo>
                    <a:pt x="3534155" y="1306702"/>
                  </a:lnTo>
                  <a:close/>
                </a:path>
                <a:path w="6172200" h="1781175">
                  <a:moveTo>
                    <a:pt x="1890902" y="1306702"/>
                  </a:moveTo>
                  <a:lnTo>
                    <a:pt x="1871599" y="1306702"/>
                  </a:lnTo>
                  <a:lnTo>
                    <a:pt x="1863852" y="1314450"/>
                  </a:lnTo>
                  <a:lnTo>
                    <a:pt x="1863852" y="1333627"/>
                  </a:lnTo>
                  <a:lnTo>
                    <a:pt x="1871599" y="1341374"/>
                  </a:lnTo>
                  <a:lnTo>
                    <a:pt x="1890902" y="1341374"/>
                  </a:lnTo>
                  <a:lnTo>
                    <a:pt x="1898650" y="1333627"/>
                  </a:lnTo>
                  <a:lnTo>
                    <a:pt x="1898650" y="1314450"/>
                  </a:lnTo>
                  <a:lnTo>
                    <a:pt x="1890902" y="1306702"/>
                  </a:lnTo>
                  <a:close/>
                </a:path>
                <a:path w="6172200" h="1781175">
                  <a:moveTo>
                    <a:pt x="1612138" y="1300861"/>
                  </a:moveTo>
                  <a:lnTo>
                    <a:pt x="1592961" y="1300861"/>
                  </a:lnTo>
                  <a:lnTo>
                    <a:pt x="1585087" y="1308735"/>
                  </a:lnTo>
                  <a:lnTo>
                    <a:pt x="1585087" y="1327912"/>
                  </a:lnTo>
                  <a:lnTo>
                    <a:pt x="1592961" y="1335659"/>
                  </a:lnTo>
                  <a:lnTo>
                    <a:pt x="1612138" y="1335659"/>
                  </a:lnTo>
                  <a:lnTo>
                    <a:pt x="1620012" y="1327912"/>
                  </a:lnTo>
                  <a:lnTo>
                    <a:pt x="1620012" y="1308735"/>
                  </a:lnTo>
                  <a:lnTo>
                    <a:pt x="1612138" y="1300861"/>
                  </a:lnTo>
                  <a:close/>
                </a:path>
                <a:path w="6172200" h="1781175">
                  <a:moveTo>
                    <a:pt x="3806952" y="1295146"/>
                  </a:moveTo>
                  <a:lnTo>
                    <a:pt x="3787775" y="1295146"/>
                  </a:lnTo>
                  <a:lnTo>
                    <a:pt x="3779901" y="1302892"/>
                  </a:lnTo>
                  <a:lnTo>
                    <a:pt x="3779901" y="1322070"/>
                  </a:lnTo>
                  <a:lnTo>
                    <a:pt x="3787775" y="1329816"/>
                  </a:lnTo>
                  <a:lnTo>
                    <a:pt x="3806952" y="1329816"/>
                  </a:lnTo>
                  <a:lnTo>
                    <a:pt x="3814826" y="1322070"/>
                  </a:lnTo>
                  <a:lnTo>
                    <a:pt x="3814826" y="1302892"/>
                  </a:lnTo>
                  <a:lnTo>
                    <a:pt x="3806952" y="1295146"/>
                  </a:lnTo>
                  <a:close/>
                </a:path>
                <a:path w="6172200" h="1781175">
                  <a:moveTo>
                    <a:pt x="2994152" y="1295146"/>
                  </a:moveTo>
                  <a:lnTo>
                    <a:pt x="2974848" y="1295146"/>
                  </a:lnTo>
                  <a:lnTo>
                    <a:pt x="2967101" y="1302892"/>
                  </a:lnTo>
                  <a:lnTo>
                    <a:pt x="2967101" y="1322070"/>
                  </a:lnTo>
                  <a:lnTo>
                    <a:pt x="2974848" y="1329816"/>
                  </a:lnTo>
                  <a:lnTo>
                    <a:pt x="2994152" y="1329816"/>
                  </a:lnTo>
                  <a:lnTo>
                    <a:pt x="3001899" y="1322070"/>
                  </a:lnTo>
                  <a:lnTo>
                    <a:pt x="3001899" y="1302892"/>
                  </a:lnTo>
                  <a:lnTo>
                    <a:pt x="2994152" y="1295146"/>
                  </a:lnTo>
                  <a:close/>
                </a:path>
                <a:path w="6172200" h="1781175">
                  <a:moveTo>
                    <a:pt x="834136" y="1295146"/>
                  </a:moveTo>
                  <a:lnTo>
                    <a:pt x="814832" y="1295146"/>
                  </a:lnTo>
                  <a:lnTo>
                    <a:pt x="807085" y="1302892"/>
                  </a:lnTo>
                  <a:lnTo>
                    <a:pt x="807085" y="1322070"/>
                  </a:lnTo>
                  <a:lnTo>
                    <a:pt x="814832" y="1329816"/>
                  </a:lnTo>
                  <a:lnTo>
                    <a:pt x="834136" y="1329816"/>
                  </a:lnTo>
                  <a:lnTo>
                    <a:pt x="841883" y="1322070"/>
                  </a:lnTo>
                  <a:lnTo>
                    <a:pt x="841883" y="1302892"/>
                  </a:lnTo>
                  <a:lnTo>
                    <a:pt x="834136" y="1295146"/>
                  </a:lnTo>
                  <a:close/>
                </a:path>
                <a:path w="6172200" h="1781175">
                  <a:moveTo>
                    <a:pt x="4149598" y="1277747"/>
                  </a:moveTo>
                  <a:lnTo>
                    <a:pt x="4130294" y="1277747"/>
                  </a:lnTo>
                  <a:lnTo>
                    <a:pt x="4122547" y="1285494"/>
                  </a:lnTo>
                  <a:lnTo>
                    <a:pt x="4122547" y="1304671"/>
                  </a:lnTo>
                  <a:lnTo>
                    <a:pt x="4130294" y="1312417"/>
                  </a:lnTo>
                  <a:lnTo>
                    <a:pt x="4149598" y="1312417"/>
                  </a:lnTo>
                  <a:lnTo>
                    <a:pt x="4157345" y="1304671"/>
                  </a:lnTo>
                  <a:lnTo>
                    <a:pt x="4157345" y="1285494"/>
                  </a:lnTo>
                  <a:lnTo>
                    <a:pt x="4149598" y="1277747"/>
                  </a:lnTo>
                  <a:close/>
                </a:path>
                <a:path w="6172200" h="1781175">
                  <a:moveTo>
                    <a:pt x="3696716" y="1277747"/>
                  </a:moveTo>
                  <a:lnTo>
                    <a:pt x="3677411" y="1277747"/>
                  </a:lnTo>
                  <a:lnTo>
                    <a:pt x="3669665" y="1285494"/>
                  </a:lnTo>
                  <a:lnTo>
                    <a:pt x="3669665" y="1304671"/>
                  </a:lnTo>
                  <a:lnTo>
                    <a:pt x="3677411" y="1312417"/>
                  </a:lnTo>
                  <a:lnTo>
                    <a:pt x="3696716" y="1312417"/>
                  </a:lnTo>
                  <a:lnTo>
                    <a:pt x="3704463" y="1304671"/>
                  </a:lnTo>
                  <a:lnTo>
                    <a:pt x="3704463" y="1285494"/>
                  </a:lnTo>
                  <a:lnTo>
                    <a:pt x="3696716" y="1277747"/>
                  </a:lnTo>
                  <a:close/>
                </a:path>
                <a:path w="6172200" h="1781175">
                  <a:moveTo>
                    <a:pt x="2889630" y="1277747"/>
                  </a:moveTo>
                  <a:lnTo>
                    <a:pt x="2870327" y="1277747"/>
                  </a:lnTo>
                  <a:lnTo>
                    <a:pt x="2862579" y="1285494"/>
                  </a:lnTo>
                  <a:lnTo>
                    <a:pt x="2862579" y="1304671"/>
                  </a:lnTo>
                  <a:lnTo>
                    <a:pt x="2870327" y="1312417"/>
                  </a:lnTo>
                  <a:lnTo>
                    <a:pt x="2889630" y="1312417"/>
                  </a:lnTo>
                  <a:lnTo>
                    <a:pt x="2897378" y="1304671"/>
                  </a:lnTo>
                  <a:lnTo>
                    <a:pt x="2897378" y="1285494"/>
                  </a:lnTo>
                  <a:lnTo>
                    <a:pt x="2889630" y="1277747"/>
                  </a:lnTo>
                  <a:close/>
                </a:path>
                <a:path w="6172200" h="1781175">
                  <a:moveTo>
                    <a:pt x="584453" y="1277747"/>
                  </a:moveTo>
                  <a:lnTo>
                    <a:pt x="565150" y="1277747"/>
                  </a:lnTo>
                  <a:lnTo>
                    <a:pt x="557402" y="1285494"/>
                  </a:lnTo>
                  <a:lnTo>
                    <a:pt x="557402" y="1304671"/>
                  </a:lnTo>
                  <a:lnTo>
                    <a:pt x="565150" y="1312417"/>
                  </a:lnTo>
                  <a:lnTo>
                    <a:pt x="584453" y="1312417"/>
                  </a:lnTo>
                  <a:lnTo>
                    <a:pt x="592201" y="1304671"/>
                  </a:lnTo>
                  <a:lnTo>
                    <a:pt x="592201" y="1285494"/>
                  </a:lnTo>
                  <a:lnTo>
                    <a:pt x="584453" y="1277747"/>
                  </a:lnTo>
                  <a:close/>
                </a:path>
                <a:path w="6172200" h="1781175">
                  <a:moveTo>
                    <a:pt x="4683759" y="1266189"/>
                  </a:moveTo>
                  <a:lnTo>
                    <a:pt x="4664583" y="1266189"/>
                  </a:lnTo>
                  <a:lnTo>
                    <a:pt x="4656708" y="1273937"/>
                  </a:lnTo>
                  <a:lnTo>
                    <a:pt x="4656708" y="1293114"/>
                  </a:lnTo>
                  <a:lnTo>
                    <a:pt x="4664583" y="1300861"/>
                  </a:lnTo>
                  <a:lnTo>
                    <a:pt x="4683759" y="1300861"/>
                  </a:lnTo>
                  <a:lnTo>
                    <a:pt x="4691507" y="1293114"/>
                  </a:lnTo>
                  <a:lnTo>
                    <a:pt x="4691507" y="1273937"/>
                  </a:lnTo>
                  <a:lnTo>
                    <a:pt x="4683759" y="1266189"/>
                  </a:lnTo>
                  <a:close/>
                </a:path>
                <a:path w="6172200" h="1781175">
                  <a:moveTo>
                    <a:pt x="4823079" y="1260348"/>
                  </a:moveTo>
                  <a:lnTo>
                    <a:pt x="4803902" y="1260348"/>
                  </a:lnTo>
                  <a:lnTo>
                    <a:pt x="4796028" y="1268222"/>
                  </a:lnTo>
                  <a:lnTo>
                    <a:pt x="4796028" y="1287399"/>
                  </a:lnTo>
                  <a:lnTo>
                    <a:pt x="4803902" y="1295146"/>
                  </a:lnTo>
                  <a:lnTo>
                    <a:pt x="4823079" y="1295146"/>
                  </a:lnTo>
                  <a:lnTo>
                    <a:pt x="4830953" y="1287399"/>
                  </a:lnTo>
                  <a:lnTo>
                    <a:pt x="4830953" y="1268222"/>
                  </a:lnTo>
                  <a:lnTo>
                    <a:pt x="4823079" y="1260348"/>
                  </a:lnTo>
                  <a:close/>
                </a:path>
                <a:path w="6172200" h="1781175">
                  <a:moveTo>
                    <a:pt x="2785110" y="1254633"/>
                  </a:moveTo>
                  <a:lnTo>
                    <a:pt x="2765805" y="1254633"/>
                  </a:lnTo>
                  <a:lnTo>
                    <a:pt x="2758059" y="1262379"/>
                  </a:lnTo>
                  <a:lnTo>
                    <a:pt x="2758059" y="1281557"/>
                  </a:lnTo>
                  <a:lnTo>
                    <a:pt x="2765805" y="1289303"/>
                  </a:lnTo>
                  <a:lnTo>
                    <a:pt x="2785110" y="1289303"/>
                  </a:lnTo>
                  <a:lnTo>
                    <a:pt x="2792857" y="1281557"/>
                  </a:lnTo>
                  <a:lnTo>
                    <a:pt x="2792857" y="1262379"/>
                  </a:lnTo>
                  <a:lnTo>
                    <a:pt x="2785110" y="1254633"/>
                  </a:lnTo>
                  <a:close/>
                </a:path>
                <a:path w="6172200" h="1781175">
                  <a:moveTo>
                    <a:pt x="2041905" y="1254633"/>
                  </a:moveTo>
                  <a:lnTo>
                    <a:pt x="2022602" y="1254633"/>
                  </a:lnTo>
                  <a:lnTo>
                    <a:pt x="2014854" y="1262379"/>
                  </a:lnTo>
                  <a:lnTo>
                    <a:pt x="2014854" y="1281557"/>
                  </a:lnTo>
                  <a:lnTo>
                    <a:pt x="2022602" y="1289303"/>
                  </a:lnTo>
                  <a:lnTo>
                    <a:pt x="2041905" y="1289303"/>
                  </a:lnTo>
                  <a:lnTo>
                    <a:pt x="2049652" y="1281557"/>
                  </a:lnTo>
                  <a:lnTo>
                    <a:pt x="2049652" y="1262379"/>
                  </a:lnTo>
                  <a:lnTo>
                    <a:pt x="2041905" y="1254633"/>
                  </a:lnTo>
                  <a:close/>
                </a:path>
                <a:path w="6172200" h="1781175">
                  <a:moveTo>
                    <a:pt x="1240536" y="1254633"/>
                  </a:moveTo>
                  <a:lnTo>
                    <a:pt x="1221359" y="1254633"/>
                  </a:lnTo>
                  <a:lnTo>
                    <a:pt x="1213485" y="1262379"/>
                  </a:lnTo>
                  <a:lnTo>
                    <a:pt x="1213485" y="1281557"/>
                  </a:lnTo>
                  <a:lnTo>
                    <a:pt x="1221359" y="1289303"/>
                  </a:lnTo>
                  <a:lnTo>
                    <a:pt x="1240536" y="1289303"/>
                  </a:lnTo>
                  <a:lnTo>
                    <a:pt x="1248410" y="1281557"/>
                  </a:lnTo>
                  <a:lnTo>
                    <a:pt x="1248410" y="1262379"/>
                  </a:lnTo>
                  <a:lnTo>
                    <a:pt x="1240536" y="1254633"/>
                  </a:lnTo>
                  <a:close/>
                </a:path>
                <a:path w="6172200" h="1781175">
                  <a:moveTo>
                    <a:pt x="1008379" y="1254633"/>
                  </a:moveTo>
                  <a:lnTo>
                    <a:pt x="989076" y="1254633"/>
                  </a:lnTo>
                  <a:lnTo>
                    <a:pt x="981328" y="1262379"/>
                  </a:lnTo>
                  <a:lnTo>
                    <a:pt x="981328" y="1281557"/>
                  </a:lnTo>
                  <a:lnTo>
                    <a:pt x="989076" y="1289303"/>
                  </a:lnTo>
                  <a:lnTo>
                    <a:pt x="1008379" y="1289303"/>
                  </a:lnTo>
                  <a:lnTo>
                    <a:pt x="1016126" y="1281557"/>
                  </a:lnTo>
                  <a:lnTo>
                    <a:pt x="1016126" y="1262379"/>
                  </a:lnTo>
                  <a:lnTo>
                    <a:pt x="1008379" y="1254633"/>
                  </a:lnTo>
                  <a:close/>
                </a:path>
                <a:path w="6172200" h="1781175">
                  <a:moveTo>
                    <a:pt x="4405122" y="1248790"/>
                  </a:moveTo>
                  <a:lnTo>
                    <a:pt x="4385818" y="1248790"/>
                  </a:lnTo>
                  <a:lnTo>
                    <a:pt x="4378071" y="1256538"/>
                  </a:lnTo>
                  <a:lnTo>
                    <a:pt x="4378071" y="1275714"/>
                  </a:lnTo>
                  <a:lnTo>
                    <a:pt x="4385818" y="1283589"/>
                  </a:lnTo>
                  <a:lnTo>
                    <a:pt x="4405122" y="1283589"/>
                  </a:lnTo>
                  <a:lnTo>
                    <a:pt x="4412869" y="1275714"/>
                  </a:lnTo>
                  <a:lnTo>
                    <a:pt x="4412869" y="1256538"/>
                  </a:lnTo>
                  <a:lnTo>
                    <a:pt x="4405122" y="1248790"/>
                  </a:lnTo>
                  <a:close/>
                </a:path>
                <a:path w="6172200" h="1781175">
                  <a:moveTo>
                    <a:pt x="3412108" y="1243076"/>
                  </a:moveTo>
                  <a:lnTo>
                    <a:pt x="3392931" y="1243076"/>
                  </a:lnTo>
                  <a:lnTo>
                    <a:pt x="3385184" y="1250823"/>
                  </a:lnTo>
                  <a:lnTo>
                    <a:pt x="3385184" y="1270000"/>
                  </a:lnTo>
                  <a:lnTo>
                    <a:pt x="3392931" y="1277747"/>
                  </a:lnTo>
                  <a:lnTo>
                    <a:pt x="3412108" y="1277747"/>
                  </a:lnTo>
                  <a:lnTo>
                    <a:pt x="3419982" y="1270000"/>
                  </a:lnTo>
                  <a:lnTo>
                    <a:pt x="3419982" y="1250823"/>
                  </a:lnTo>
                  <a:lnTo>
                    <a:pt x="3412108" y="1243076"/>
                  </a:lnTo>
                  <a:close/>
                </a:path>
                <a:path w="6172200" h="1781175">
                  <a:moveTo>
                    <a:pt x="3145028" y="1243076"/>
                  </a:moveTo>
                  <a:lnTo>
                    <a:pt x="3125851" y="1243076"/>
                  </a:lnTo>
                  <a:lnTo>
                    <a:pt x="3117977" y="1250823"/>
                  </a:lnTo>
                  <a:lnTo>
                    <a:pt x="3117977" y="1270000"/>
                  </a:lnTo>
                  <a:lnTo>
                    <a:pt x="3125851" y="1277747"/>
                  </a:lnTo>
                  <a:lnTo>
                    <a:pt x="3145028" y="1277747"/>
                  </a:lnTo>
                  <a:lnTo>
                    <a:pt x="3152902" y="1270000"/>
                  </a:lnTo>
                  <a:lnTo>
                    <a:pt x="3152902" y="1250823"/>
                  </a:lnTo>
                  <a:lnTo>
                    <a:pt x="3145028" y="1243076"/>
                  </a:lnTo>
                  <a:close/>
                </a:path>
                <a:path w="6172200" h="1781175">
                  <a:moveTo>
                    <a:pt x="741172" y="1243076"/>
                  </a:moveTo>
                  <a:lnTo>
                    <a:pt x="721995" y="1243076"/>
                  </a:lnTo>
                  <a:lnTo>
                    <a:pt x="714248" y="1250823"/>
                  </a:lnTo>
                  <a:lnTo>
                    <a:pt x="714248" y="1270000"/>
                  </a:lnTo>
                  <a:lnTo>
                    <a:pt x="721995" y="1277747"/>
                  </a:lnTo>
                  <a:lnTo>
                    <a:pt x="741172" y="1277747"/>
                  </a:lnTo>
                  <a:lnTo>
                    <a:pt x="749046" y="1270000"/>
                  </a:lnTo>
                  <a:lnTo>
                    <a:pt x="749046" y="1250823"/>
                  </a:lnTo>
                  <a:lnTo>
                    <a:pt x="741172" y="1243076"/>
                  </a:lnTo>
                  <a:close/>
                </a:path>
                <a:path w="6172200" h="1781175">
                  <a:moveTo>
                    <a:pt x="4288917" y="1237234"/>
                  </a:moveTo>
                  <a:lnTo>
                    <a:pt x="4269740" y="1237234"/>
                  </a:lnTo>
                  <a:lnTo>
                    <a:pt x="4261866" y="1244980"/>
                  </a:lnTo>
                  <a:lnTo>
                    <a:pt x="4261866" y="1264158"/>
                  </a:lnTo>
                  <a:lnTo>
                    <a:pt x="4269740" y="1272032"/>
                  </a:lnTo>
                  <a:lnTo>
                    <a:pt x="4288917" y="1272032"/>
                  </a:lnTo>
                  <a:lnTo>
                    <a:pt x="4296791" y="1264158"/>
                  </a:lnTo>
                  <a:lnTo>
                    <a:pt x="4296791" y="1244980"/>
                  </a:lnTo>
                  <a:lnTo>
                    <a:pt x="4288917" y="1237234"/>
                  </a:lnTo>
                  <a:close/>
                </a:path>
                <a:path w="6172200" h="1781175">
                  <a:moveTo>
                    <a:pt x="2680589" y="1231519"/>
                  </a:moveTo>
                  <a:lnTo>
                    <a:pt x="2661285" y="1231519"/>
                  </a:lnTo>
                  <a:lnTo>
                    <a:pt x="2653538" y="1239265"/>
                  </a:lnTo>
                  <a:lnTo>
                    <a:pt x="2653538" y="1258442"/>
                  </a:lnTo>
                  <a:lnTo>
                    <a:pt x="2661285" y="1266189"/>
                  </a:lnTo>
                  <a:lnTo>
                    <a:pt x="2680589" y="1266189"/>
                  </a:lnTo>
                  <a:lnTo>
                    <a:pt x="2688336" y="1258442"/>
                  </a:lnTo>
                  <a:lnTo>
                    <a:pt x="2688336" y="1239265"/>
                  </a:lnTo>
                  <a:lnTo>
                    <a:pt x="2680589" y="1231519"/>
                  </a:lnTo>
                  <a:close/>
                </a:path>
                <a:path w="6172200" h="1781175">
                  <a:moveTo>
                    <a:pt x="2152141" y="1225677"/>
                  </a:moveTo>
                  <a:lnTo>
                    <a:pt x="2132965" y="1225677"/>
                  </a:lnTo>
                  <a:lnTo>
                    <a:pt x="2125091" y="1233424"/>
                  </a:lnTo>
                  <a:lnTo>
                    <a:pt x="2125091" y="1252601"/>
                  </a:lnTo>
                  <a:lnTo>
                    <a:pt x="2132965" y="1260348"/>
                  </a:lnTo>
                  <a:lnTo>
                    <a:pt x="2152141" y="1260348"/>
                  </a:lnTo>
                  <a:lnTo>
                    <a:pt x="2160016" y="1252601"/>
                  </a:lnTo>
                  <a:lnTo>
                    <a:pt x="2160016" y="1233424"/>
                  </a:lnTo>
                  <a:lnTo>
                    <a:pt x="2152141" y="1225677"/>
                  </a:lnTo>
                  <a:close/>
                </a:path>
                <a:path w="6172200" h="1781175">
                  <a:moveTo>
                    <a:pt x="1821179" y="1225677"/>
                  </a:moveTo>
                  <a:lnTo>
                    <a:pt x="1802002" y="1225677"/>
                  </a:lnTo>
                  <a:lnTo>
                    <a:pt x="1794128" y="1233424"/>
                  </a:lnTo>
                  <a:lnTo>
                    <a:pt x="1794128" y="1252601"/>
                  </a:lnTo>
                  <a:lnTo>
                    <a:pt x="1802002" y="1260348"/>
                  </a:lnTo>
                  <a:lnTo>
                    <a:pt x="1821179" y="1260348"/>
                  </a:lnTo>
                  <a:lnTo>
                    <a:pt x="1829053" y="1252601"/>
                  </a:lnTo>
                  <a:lnTo>
                    <a:pt x="1829053" y="1233424"/>
                  </a:lnTo>
                  <a:lnTo>
                    <a:pt x="1821179" y="1225677"/>
                  </a:lnTo>
                  <a:close/>
                </a:path>
                <a:path w="6172200" h="1781175">
                  <a:moveTo>
                    <a:pt x="3272790" y="1219835"/>
                  </a:moveTo>
                  <a:lnTo>
                    <a:pt x="3253613" y="1219835"/>
                  </a:lnTo>
                  <a:lnTo>
                    <a:pt x="3245739" y="1227709"/>
                  </a:lnTo>
                  <a:lnTo>
                    <a:pt x="3245739" y="1246886"/>
                  </a:lnTo>
                  <a:lnTo>
                    <a:pt x="3253613" y="1254633"/>
                  </a:lnTo>
                  <a:lnTo>
                    <a:pt x="3272790" y="1254633"/>
                  </a:lnTo>
                  <a:lnTo>
                    <a:pt x="3280664" y="1246886"/>
                  </a:lnTo>
                  <a:lnTo>
                    <a:pt x="3280664" y="1227709"/>
                  </a:lnTo>
                  <a:lnTo>
                    <a:pt x="3272790" y="1219835"/>
                  </a:lnTo>
                  <a:close/>
                </a:path>
                <a:path w="6172200" h="1781175">
                  <a:moveTo>
                    <a:pt x="2564384" y="1219835"/>
                  </a:moveTo>
                  <a:lnTo>
                    <a:pt x="2545207" y="1219835"/>
                  </a:lnTo>
                  <a:lnTo>
                    <a:pt x="2537333" y="1227709"/>
                  </a:lnTo>
                  <a:lnTo>
                    <a:pt x="2537333" y="1246886"/>
                  </a:lnTo>
                  <a:lnTo>
                    <a:pt x="2545207" y="1254633"/>
                  </a:lnTo>
                  <a:lnTo>
                    <a:pt x="2564384" y="1254633"/>
                  </a:lnTo>
                  <a:lnTo>
                    <a:pt x="2572258" y="1246886"/>
                  </a:lnTo>
                  <a:lnTo>
                    <a:pt x="2572258" y="1227709"/>
                  </a:lnTo>
                  <a:lnTo>
                    <a:pt x="2564384" y="1219835"/>
                  </a:lnTo>
                  <a:close/>
                </a:path>
                <a:path w="6172200" h="1781175">
                  <a:moveTo>
                    <a:pt x="1705102" y="1219835"/>
                  </a:moveTo>
                  <a:lnTo>
                    <a:pt x="1685798" y="1219835"/>
                  </a:lnTo>
                  <a:lnTo>
                    <a:pt x="1678051" y="1227709"/>
                  </a:lnTo>
                  <a:lnTo>
                    <a:pt x="1678051" y="1246886"/>
                  </a:lnTo>
                  <a:lnTo>
                    <a:pt x="1685798" y="1254633"/>
                  </a:lnTo>
                  <a:lnTo>
                    <a:pt x="1705102" y="1254633"/>
                  </a:lnTo>
                  <a:lnTo>
                    <a:pt x="1712849" y="1246886"/>
                  </a:lnTo>
                  <a:lnTo>
                    <a:pt x="1712849" y="1227709"/>
                  </a:lnTo>
                  <a:lnTo>
                    <a:pt x="1705102" y="1219835"/>
                  </a:lnTo>
                  <a:close/>
                </a:path>
                <a:path w="6172200" h="1781175">
                  <a:moveTo>
                    <a:pt x="4590923" y="1214120"/>
                  </a:moveTo>
                  <a:lnTo>
                    <a:pt x="4571619" y="1214120"/>
                  </a:lnTo>
                  <a:lnTo>
                    <a:pt x="4563872" y="1221866"/>
                  </a:lnTo>
                  <a:lnTo>
                    <a:pt x="4563872" y="1241044"/>
                  </a:lnTo>
                  <a:lnTo>
                    <a:pt x="4571619" y="1248790"/>
                  </a:lnTo>
                  <a:lnTo>
                    <a:pt x="4590923" y="1248790"/>
                  </a:lnTo>
                  <a:lnTo>
                    <a:pt x="4598670" y="1241044"/>
                  </a:lnTo>
                  <a:lnTo>
                    <a:pt x="4598670" y="1221866"/>
                  </a:lnTo>
                  <a:lnTo>
                    <a:pt x="4590923" y="1214120"/>
                  </a:lnTo>
                  <a:close/>
                </a:path>
                <a:path w="6172200" h="1781175">
                  <a:moveTo>
                    <a:pt x="3975354" y="1214120"/>
                  </a:moveTo>
                  <a:lnTo>
                    <a:pt x="3956177" y="1214120"/>
                  </a:lnTo>
                  <a:lnTo>
                    <a:pt x="3948303" y="1221866"/>
                  </a:lnTo>
                  <a:lnTo>
                    <a:pt x="3948303" y="1241044"/>
                  </a:lnTo>
                  <a:lnTo>
                    <a:pt x="3956177" y="1248790"/>
                  </a:lnTo>
                  <a:lnTo>
                    <a:pt x="3975354" y="1248790"/>
                  </a:lnTo>
                  <a:lnTo>
                    <a:pt x="3983228" y="1241044"/>
                  </a:lnTo>
                  <a:lnTo>
                    <a:pt x="3983228" y="1221866"/>
                  </a:lnTo>
                  <a:lnTo>
                    <a:pt x="3975354" y="1214120"/>
                  </a:lnTo>
                  <a:close/>
                </a:path>
                <a:path w="6172200" h="1781175">
                  <a:moveTo>
                    <a:pt x="3609594" y="1214120"/>
                  </a:moveTo>
                  <a:lnTo>
                    <a:pt x="3590290" y="1214120"/>
                  </a:lnTo>
                  <a:lnTo>
                    <a:pt x="3582543" y="1221866"/>
                  </a:lnTo>
                  <a:lnTo>
                    <a:pt x="3582543" y="1241044"/>
                  </a:lnTo>
                  <a:lnTo>
                    <a:pt x="3590290" y="1248790"/>
                  </a:lnTo>
                  <a:lnTo>
                    <a:pt x="3609594" y="1248790"/>
                  </a:lnTo>
                  <a:lnTo>
                    <a:pt x="3617341" y="1241044"/>
                  </a:lnTo>
                  <a:lnTo>
                    <a:pt x="3617341" y="1221866"/>
                  </a:lnTo>
                  <a:lnTo>
                    <a:pt x="3609594" y="1214120"/>
                  </a:lnTo>
                  <a:close/>
                </a:path>
                <a:path w="6172200" h="1781175">
                  <a:moveTo>
                    <a:pt x="1368298" y="1214120"/>
                  </a:moveTo>
                  <a:lnTo>
                    <a:pt x="1349121" y="1214120"/>
                  </a:lnTo>
                  <a:lnTo>
                    <a:pt x="1341247" y="1221866"/>
                  </a:lnTo>
                  <a:lnTo>
                    <a:pt x="1341247" y="1241044"/>
                  </a:lnTo>
                  <a:lnTo>
                    <a:pt x="1349121" y="1248790"/>
                  </a:lnTo>
                  <a:lnTo>
                    <a:pt x="1368298" y="1248790"/>
                  </a:lnTo>
                  <a:lnTo>
                    <a:pt x="1376172" y="1241044"/>
                  </a:lnTo>
                  <a:lnTo>
                    <a:pt x="1376172" y="1221866"/>
                  </a:lnTo>
                  <a:lnTo>
                    <a:pt x="1368298" y="1214120"/>
                  </a:lnTo>
                  <a:close/>
                </a:path>
                <a:path w="6172200" h="1781175">
                  <a:moveTo>
                    <a:pt x="485775" y="1214120"/>
                  </a:moveTo>
                  <a:lnTo>
                    <a:pt x="466471" y="1214120"/>
                  </a:lnTo>
                  <a:lnTo>
                    <a:pt x="458724" y="1221866"/>
                  </a:lnTo>
                  <a:lnTo>
                    <a:pt x="458724" y="1241044"/>
                  </a:lnTo>
                  <a:lnTo>
                    <a:pt x="466471" y="1248790"/>
                  </a:lnTo>
                  <a:lnTo>
                    <a:pt x="485775" y="1248790"/>
                  </a:lnTo>
                  <a:lnTo>
                    <a:pt x="493522" y="1241044"/>
                  </a:lnTo>
                  <a:lnTo>
                    <a:pt x="493522" y="1221866"/>
                  </a:lnTo>
                  <a:lnTo>
                    <a:pt x="485775" y="1214120"/>
                  </a:lnTo>
                  <a:close/>
                </a:path>
                <a:path w="6172200" h="1781175">
                  <a:moveTo>
                    <a:pt x="4097274" y="1202563"/>
                  </a:moveTo>
                  <a:lnTo>
                    <a:pt x="4078097" y="1202563"/>
                  </a:lnTo>
                  <a:lnTo>
                    <a:pt x="4070223" y="1210310"/>
                  </a:lnTo>
                  <a:lnTo>
                    <a:pt x="4070223" y="1229487"/>
                  </a:lnTo>
                  <a:lnTo>
                    <a:pt x="4078097" y="1237234"/>
                  </a:lnTo>
                  <a:lnTo>
                    <a:pt x="4097274" y="1237234"/>
                  </a:lnTo>
                  <a:lnTo>
                    <a:pt x="4105148" y="1229487"/>
                  </a:lnTo>
                  <a:lnTo>
                    <a:pt x="4105148" y="1210310"/>
                  </a:lnTo>
                  <a:lnTo>
                    <a:pt x="4097274" y="1202563"/>
                  </a:lnTo>
                  <a:close/>
                </a:path>
                <a:path w="6172200" h="1781175">
                  <a:moveTo>
                    <a:pt x="2367026" y="1202563"/>
                  </a:moveTo>
                  <a:lnTo>
                    <a:pt x="2347722" y="1202563"/>
                  </a:lnTo>
                  <a:lnTo>
                    <a:pt x="2339975" y="1210310"/>
                  </a:lnTo>
                  <a:lnTo>
                    <a:pt x="2339975" y="1229487"/>
                  </a:lnTo>
                  <a:lnTo>
                    <a:pt x="2347722" y="1237234"/>
                  </a:lnTo>
                  <a:lnTo>
                    <a:pt x="2367026" y="1237234"/>
                  </a:lnTo>
                  <a:lnTo>
                    <a:pt x="2374773" y="1229487"/>
                  </a:lnTo>
                  <a:lnTo>
                    <a:pt x="2374773" y="1210310"/>
                  </a:lnTo>
                  <a:lnTo>
                    <a:pt x="2367026" y="1202563"/>
                  </a:lnTo>
                  <a:close/>
                </a:path>
                <a:path w="6172200" h="1781175">
                  <a:moveTo>
                    <a:pt x="2268347" y="1202563"/>
                  </a:moveTo>
                  <a:lnTo>
                    <a:pt x="2249042" y="1202563"/>
                  </a:lnTo>
                  <a:lnTo>
                    <a:pt x="2241296" y="1210310"/>
                  </a:lnTo>
                  <a:lnTo>
                    <a:pt x="2241296" y="1229487"/>
                  </a:lnTo>
                  <a:lnTo>
                    <a:pt x="2249042" y="1237234"/>
                  </a:lnTo>
                  <a:lnTo>
                    <a:pt x="2268347" y="1237234"/>
                  </a:lnTo>
                  <a:lnTo>
                    <a:pt x="2276094" y="1229487"/>
                  </a:lnTo>
                  <a:lnTo>
                    <a:pt x="2276094" y="1210310"/>
                  </a:lnTo>
                  <a:lnTo>
                    <a:pt x="2268347" y="1202563"/>
                  </a:lnTo>
                  <a:close/>
                </a:path>
                <a:path w="6172200" h="1781175">
                  <a:moveTo>
                    <a:pt x="1954784" y="1202563"/>
                  </a:moveTo>
                  <a:lnTo>
                    <a:pt x="1935479" y="1202563"/>
                  </a:lnTo>
                  <a:lnTo>
                    <a:pt x="1927733" y="1210310"/>
                  </a:lnTo>
                  <a:lnTo>
                    <a:pt x="1927733" y="1229487"/>
                  </a:lnTo>
                  <a:lnTo>
                    <a:pt x="1935479" y="1237234"/>
                  </a:lnTo>
                  <a:lnTo>
                    <a:pt x="1954784" y="1237234"/>
                  </a:lnTo>
                  <a:lnTo>
                    <a:pt x="1962530" y="1229487"/>
                  </a:lnTo>
                  <a:lnTo>
                    <a:pt x="1962530" y="1210310"/>
                  </a:lnTo>
                  <a:lnTo>
                    <a:pt x="1954784" y="1202563"/>
                  </a:lnTo>
                  <a:close/>
                </a:path>
                <a:path w="6172200" h="1781175">
                  <a:moveTo>
                    <a:pt x="1136014" y="1202563"/>
                  </a:moveTo>
                  <a:lnTo>
                    <a:pt x="1116838" y="1202563"/>
                  </a:lnTo>
                  <a:lnTo>
                    <a:pt x="1108964" y="1210310"/>
                  </a:lnTo>
                  <a:lnTo>
                    <a:pt x="1108964" y="1229487"/>
                  </a:lnTo>
                  <a:lnTo>
                    <a:pt x="1116838" y="1237234"/>
                  </a:lnTo>
                  <a:lnTo>
                    <a:pt x="1136014" y="1237234"/>
                  </a:lnTo>
                  <a:lnTo>
                    <a:pt x="1143889" y="1229487"/>
                  </a:lnTo>
                  <a:lnTo>
                    <a:pt x="1143889" y="1210310"/>
                  </a:lnTo>
                  <a:lnTo>
                    <a:pt x="1136014" y="1202563"/>
                  </a:lnTo>
                  <a:close/>
                </a:path>
                <a:path w="6172200" h="1781175">
                  <a:moveTo>
                    <a:pt x="3865118" y="1196721"/>
                  </a:moveTo>
                  <a:lnTo>
                    <a:pt x="3845814" y="1196721"/>
                  </a:lnTo>
                  <a:lnTo>
                    <a:pt x="3838067" y="1204467"/>
                  </a:lnTo>
                  <a:lnTo>
                    <a:pt x="3838067" y="1223645"/>
                  </a:lnTo>
                  <a:lnTo>
                    <a:pt x="3845814" y="1231519"/>
                  </a:lnTo>
                  <a:lnTo>
                    <a:pt x="3865118" y="1231519"/>
                  </a:lnTo>
                  <a:lnTo>
                    <a:pt x="3872865" y="1223645"/>
                  </a:lnTo>
                  <a:lnTo>
                    <a:pt x="3872865" y="1204467"/>
                  </a:lnTo>
                  <a:lnTo>
                    <a:pt x="3865118" y="1196721"/>
                  </a:lnTo>
                  <a:close/>
                </a:path>
                <a:path w="6172200" h="1781175">
                  <a:moveTo>
                    <a:pt x="1472819" y="1196721"/>
                  </a:moveTo>
                  <a:lnTo>
                    <a:pt x="1453641" y="1196721"/>
                  </a:lnTo>
                  <a:lnTo>
                    <a:pt x="1445767" y="1204467"/>
                  </a:lnTo>
                  <a:lnTo>
                    <a:pt x="1445767" y="1223645"/>
                  </a:lnTo>
                  <a:lnTo>
                    <a:pt x="1453641" y="1231519"/>
                  </a:lnTo>
                  <a:lnTo>
                    <a:pt x="1472819" y="1231519"/>
                  </a:lnTo>
                  <a:lnTo>
                    <a:pt x="1480692" y="1223645"/>
                  </a:lnTo>
                  <a:lnTo>
                    <a:pt x="1480692" y="1204467"/>
                  </a:lnTo>
                  <a:lnTo>
                    <a:pt x="1472819" y="1196721"/>
                  </a:lnTo>
                  <a:close/>
                </a:path>
                <a:path w="6172200" h="1781175">
                  <a:moveTo>
                    <a:pt x="2994152" y="1185164"/>
                  </a:moveTo>
                  <a:lnTo>
                    <a:pt x="2974848" y="1185164"/>
                  </a:lnTo>
                  <a:lnTo>
                    <a:pt x="2967101" y="1192911"/>
                  </a:lnTo>
                  <a:lnTo>
                    <a:pt x="2967101" y="1212088"/>
                  </a:lnTo>
                  <a:lnTo>
                    <a:pt x="2974848" y="1219835"/>
                  </a:lnTo>
                  <a:lnTo>
                    <a:pt x="2994152" y="1219835"/>
                  </a:lnTo>
                  <a:lnTo>
                    <a:pt x="3001899" y="1212088"/>
                  </a:lnTo>
                  <a:lnTo>
                    <a:pt x="3001899" y="1192911"/>
                  </a:lnTo>
                  <a:lnTo>
                    <a:pt x="2994152" y="1185164"/>
                  </a:lnTo>
                  <a:close/>
                </a:path>
                <a:path w="6172200" h="1781175">
                  <a:moveTo>
                    <a:pt x="874776" y="1185164"/>
                  </a:moveTo>
                  <a:lnTo>
                    <a:pt x="855472" y="1185164"/>
                  </a:lnTo>
                  <a:lnTo>
                    <a:pt x="847725" y="1192911"/>
                  </a:lnTo>
                  <a:lnTo>
                    <a:pt x="847725" y="1212088"/>
                  </a:lnTo>
                  <a:lnTo>
                    <a:pt x="855472" y="1219835"/>
                  </a:lnTo>
                  <a:lnTo>
                    <a:pt x="874776" y="1219835"/>
                  </a:lnTo>
                  <a:lnTo>
                    <a:pt x="882523" y="1212088"/>
                  </a:lnTo>
                  <a:lnTo>
                    <a:pt x="882523" y="1192911"/>
                  </a:lnTo>
                  <a:lnTo>
                    <a:pt x="874776" y="1185164"/>
                  </a:lnTo>
                  <a:close/>
                </a:path>
                <a:path w="6172200" h="1781175">
                  <a:moveTo>
                    <a:pt x="4480559" y="1179449"/>
                  </a:moveTo>
                  <a:lnTo>
                    <a:pt x="4461256" y="1179449"/>
                  </a:lnTo>
                  <a:lnTo>
                    <a:pt x="4453508" y="1187196"/>
                  </a:lnTo>
                  <a:lnTo>
                    <a:pt x="4453508" y="1206373"/>
                  </a:lnTo>
                  <a:lnTo>
                    <a:pt x="4461256" y="1214120"/>
                  </a:lnTo>
                  <a:lnTo>
                    <a:pt x="4480559" y="1214120"/>
                  </a:lnTo>
                  <a:lnTo>
                    <a:pt x="4488307" y="1206373"/>
                  </a:lnTo>
                  <a:lnTo>
                    <a:pt x="4488307" y="1187196"/>
                  </a:lnTo>
                  <a:lnTo>
                    <a:pt x="4480559" y="1179449"/>
                  </a:lnTo>
                  <a:close/>
                </a:path>
                <a:path w="6172200" h="1781175">
                  <a:moveTo>
                    <a:pt x="2471547" y="1179449"/>
                  </a:moveTo>
                  <a:lnTo>
                    <a:pt x="2452242" y="1179449"/>
                  </a:lnTo>
                  <a:lnTo>
                    <a:pt x="2444496" y="1187196"/>
                  </a:lnTo>
                  <a:lnTo>
                    <a:pt x="2444496" y="1206373"/>
                  </a:lnTo>
                  <a:lnTo>
                    <a:pt x="2452242" y="1214120"/>
                  </a:lnTo>
                  <a:lnTo>
                    <a:pt x="2471547" y="1214120"/>
                  </a:lnTo>
                  <a:lnTo>
                    <a:pt x="2479294" y="1206373"/>
                  </a:lnTo>
                  <a:lnTo>
                    <a:pt x="2479294" y="1187196"/>
                  </a:lnTo>
                  <a:lnTo>
                    <a:pt x="2471547" y="1179449"/>
                  </a:lnTo>
                  <a:close/>
                </a:path>
                <a:path w="6172200" h="1781175">
                  <a:moveTo>
                    <a:pt x="1583182" y="1179449"/>
                  </a:moveTo>
                  <a:lnTo>
                    <a:pt x="1563877" y="1179449"/>
                  </a:lnTo>
                  <a:lnTo>
                    <a:pt x="1556130" y="1187196"/>
                  </a:lnTo>
                  <a:lnTo>
                    <a:pt x="1556130" y="1206373"/>
                  </a:lnTo>
                  <a:lnTo>
                    <a:pt x="1563877" y="1214120"/>
                  </a:lnTo>
                  <a:lnTo>
                    <a:pt x="1583182" y="1214120"/>
                  </a:lnTo>
                  <a:lnTo>
                    <a:pt x="1590928" y="1206373"/>
                  </a:lnTo>
                  <a:lnTo>
                    <a:pt x="1590928" y="1187196"/>
                  </a:lnTo>
                  <a:lnTo>
                    <a:pt x="1583182" y="1179449"/>
                  </a:lnTo>
                  <a:close/>
                </a:path>
                <a:path w="6172200" h="1781175">
                  <a:moveTo>
                    <a:pt x="4892802" y="1167764"/>
                  </a:moveTo>
                  <a:lnTo>
                    <a:pt x="4873498" y="1167764"/>
                  </a:lnTo>
                  <a:lnTo>
                    <a:pt x="4865751" y="1175639"/>
                  </a:lnTo>
                  <a:lnTo>
                    <a:pt x="4865751" y="1194815"/>
                  </a:lnTo>
                  <a:lnTo>
                    <a:pt x="4873498" y="1202563"/>
                  </a:lnTo>
                  <a:lnTo>
                    <a:pt x="4892802" y="1202563"/>
                  </a:lnTo>
                  <a:lnTo>
                    <a:pt x="4900549" y="1194815"/>
                  </a:lnTo>
                  <a:lnTo>
                    <a:pt x="4900549" y="1175639"/>
                  </a:lnTo>
                  <a:lnTo>
                    <a:pt x="4892802" y="1167764"/>
                  </a:lnTo>
                  <a:close/>
                </a:path>
                <a:path w="6172200" h="1781175">
                  <a:moveTo>
                    <a:pt x="3725672" y="1162050"/>
                  </a:moveTo>
                  <a:lnTo>
                    <a:pt x="3706495" y="1162050"/>
                  </a:lnTo>
                  <a:lnTo>
                    <a:pt x="3698621" y="1169797"/>
                  </a:lnTo>
                  <a:lnTo>
                    <a:pt x="3698621" y="1188974"/>
                  </a:lnTo>
                  <a:lnTo>
                    <a:pt x="3706495" y="1196721"/>
                  </a:lnTo>
                  <a:lnTo>
                    <a:pt x="3725672" y="1196721"/>
                  </a:lnTo>
                  <a:lnTo>
                    <a:pt x="3733546" y="1188974"/>
                  </a:lnTo>
                  <a:lnTo>
                    <a:pt x="3733546" y="1169797"/>
                  </a:lnTo>
                  <a:lnTo>
                    <a:pt x="3725672" y="1162050"/>
                  </a:lnTo>
                  <a:close/>
                </a:path>
                <a:path w="6172200" h="1781175">
                  <a:moveTo>
                    <a:pt x="3493516" y="1162050"/>
                  </a:moveTo>
                  <a:lnTo>
                    <a:pt x="3474211" y="1162050"/>
                  </a:lnTo>
                  <a:lnTo>
                    <a:pt x="3466465" y="1169797"/>
                  </a:lnTo>
                  <a:lnTo>
                    <a:pt x="3466465" y="1188974"/>
                  </a:lnTo>
                  <a:lnTo>
                    <a:pt x="3474211" y="1196721"/>
                  </a:lnTo>
                  <a:lnTo>
                    <a:pt x="3493516" y="1196721"/>
                  </a:lnTo>
                  <a:lnTo>
                    <a:pt x="3501263" y="1188974"/>
                  </a:lnTo>
                  <a:lnTo>
                    <a:pt x="3501263" y="1169797"/>
                  </a:lnTo>
                  <a:lnTo>
                    <a:pt x="3493516" y="1162050"/>
                  </a:lnTo>
                  <a:close/>
                </a:path>
                <a:path w="6172200" h="1781175">
                  <a:moveTo>
                    <a:pt x="590296" y="1156208"/>
                  </a:moveTo>
                  <a:lnTo>
                    <a:pt x="570991" y="1156208"/>
                  </a:lnTo>
                  <a:lnTo>
                    <a:pt x="563245" y="1163954"/>
                  </a:lnTo>
                  <a:lnTo>
                    <a:pt x="563245" y="1183132"/>
                  </a:lnTo>
                  <a:lnTo>
                    <a:pt x="570991" y="1191005"/>
                  </a:lnTo>
                  <a:lnTo>
                    <a:pt x="590296" y="1191005"/>
                  </a:lnTo>
                  <a:lnTo>
                    <a:pt x="598042" y="1183132"/>
                  </a:lnTo>
                  <a:lnTo>
                    <a:pt x="598042" y="1163954"/>
                  </a:lnTo>
                  <a:lnTo>
                    <a:pt x="590296" y="1156208"/>
                  </a:lnTo>
                  <a:close/>
                </a:path>
                <a:path w="6172200" h="1781175">
                  <a:moveTo>
                    <a:pt x="2860548" y="1150492"/>
                  </a:moveTo>
                  <a:lnTo>
                    <a:pt x="2841371" y="1150492"/>
                  </a:lnTo>
                  <a:lnTo>
                    <a:pt x="2833497" y="1158239"/>
                  </a:lnTo>
                  <a:lnTo>
                    <a:pt x="2833497" y="1177416"/>
                  </a:lnTo>
                  <a:lnTo>
                    <a:pt x="2841371" y="1185164"/>
                  </a:lnTo>
                  <a:lnTo>
                    <a:pt x="2860548" y="1185164"/>
                  </a:lnTo>
                  <a:lnTo>
                    <a:pt x="2868422" y="1177416"/>
                  </a:lnTo>
                  <a:lnTo>
                    <a:pt x="2868422" y="1158239"/>
                  </a:lnTo>
                  <a:lnTo>
                    <a:pt x="2860548" y="1150492"/>
                  </a:lnTo>
                  <a:close/>
                </a:path>
                <a:path w="6172200" h="1781175">
                  <a:moveTo>
                    <a:pt x="985138" y="1150492"/>
                  </a:moveTo>
                  <a:lnTo>
                    <a:pt x="965835" y="1150492"/>
                  </a:lnTo>
                  <a:lnTo>
                    <a:pt x="958088" y="1158239"/>
                  </a:lnTo>
                  <a:lnTo>
                    <a:pt x="958088" y="1177416"/>
                  </a:lnTo>
                  <a:lnTo>
                    <a:pt x="965835" y="1185164"/>
                  </a:lnTo>
                  <a:lnTo>
                    <a:pt x="985138" y="1185164"/>
                  </a:lnTo>
                  <a:lnTo>
                    <a:pt x="992886" y="1177416"/>
                  </a:lnTo>
                  <a:lnTo>
                    <a:pt x="992886" y="1158239"/>
                  </a:lnTo>
                  <a:lnTo>
                    <a:pt x="985138" y="1150492"/>
                  </a:lnTo>
                  <a:close/>
                </a:path>
                <a:path w="6172200" h="1781175">
                  <a:moveTo>
                    <a:pt x="4776724" y="1144651"/>
                  </a:moveTo>
                  <a:lnTo>
                    <a:pt x="4757420" y="1144651"/>
                  </a:lnTo>
                  <a:lnTo>
                    <a:pt x="4749673" y="1152398"/>
                  </a:lnTo>
                  <a:lnTo>
                    <a:pt x="4749673" y="1171575"/>
                  </a:lnTo>
                  <a:lnTo>
                    <a:pt x="4757420" y="1179449"/>
                  </a:lnTo>
                  <a:lnTo>
                    <a:pt x="4776724" y="1179449"/>
                  </a:lnTo>
                  <a:lnTo>
                    <a:pt x="4784471" y="1171575"/>
                  </a:lnTo>
                  <a:lnTo>
                    <a:pt x="4784471" y="1152398"/>
                  </a:lnTo>
                  <a:lnTo>
                    <a:pt x="4776724" y="1144651"/>
                  </a:lnTo>
                  <a:close/>
                </a:path>
                <a:path w="6172200" h="1781175">
                  <a:moveTo>
                    <a:pt x="4225035" y="1144651"/>
                  </a:moveTo>
                  <a:lnTo>
                    <a:pt x="4205858" y="1144651"/>
                  </a:lnTo>
                  <a:lnTo>
                    <a:pt x="4197984" y="1152398"/>
                  </a:lnTo>
                  <a:lnTo>
                    <a:pt x="4197984" y="1171575"/>
                  </a:lnTo>
                  <a:lnTo>
                    <a:pt x="4205858" y="1179449"/>
                  </a:lnTo>
                  <a:lnTo>
                    <a:pt x="4225035" y="1179449"/>
                  </a:lnTo>
                  <a:lnTo>
                    <a:pt x="4232909" y="1171575"/>
                  </a:lnTo>
                  <a:lnTo>
                    <a:pt x="4232909" y="1152398"/>
                  </a:lnTo>
                  <a:lnTo>
                    <a:pt x="4225035" y="1144651"/>
                  </a:lnTo>
                  <a:close/>
                </a:path>
                <a:path w="6172200" h="1781175">
                  <a:moveTo>
                    <a:pt x="3121786" y="1144651"/>
                  </a:moveTo>
                  <a:lnTo>
                    <a:pt x="3102609" y="1144651"/>
                  </a:lnTo>
                  <a:lnTo>
                    <a:pt x="3094863" y="1152398"/>
                  </a:lnTo>
                  <a:lnTo>
                    <a:pt x="3094863" y="1171575"/>
                  </a:lnTo>
                  <a:lnTo>
                    <a:pt x="3102609" y="1179449"/>
                  </a:lnTo>
                  <a:lnTo>
                    <a:pt x="3121786" y="1179449"/>
                  </a:lnTo>
                  <a:lnTo>
                    <a:pt x="3129660" y="1171575"/>
                  </a:lnTo>
                  <a:lnTo>
                    <a:pt x="3129660" y="1152398"/>
                  </a:lnTo>
                  <a:lnTo>
                    <a:pt x="3121786" y="1144651"/>
                  </a:lnTo>
                  <a:close/>
                </a:path>
                <a:path w="6172200" h="1781175">
                  <a:moveTo>
                    <a:pt x="694816" y="1144651"/>
                  </a:moveTo>
                  <a:lnTo>
                    <a:pt x="675513" y="1144651"/>
                  </a:lnTo>
                  <a:lnTo>
                    <a:pt x="667765" y="1152398"/>
                  </a:lnTo>
                  <a:lnTo>
                    <a:pt x="667765" y="1171575"/>
                  </a:lnTo>
                  <a:lnTo>
                    <a:pt x="675513" y="1179449"/>
                  </a:lnTo>
                  <a:lnTo>
                    <a:pt x="694816" y="1179449"/>
                  </a:lnTo>
                  <a:lnTo>
                    <a:pt x="702563" y="1171575"/>
                  </a:lnTo>
                  <a:lnTo>
                    <a:pt x="702563" y="1152398"/>
                  </a:lnTo>
                  <a:lnTo>
                    <a:pt x="694816" y="1144651"/>
                  </a:lnTo>
                  <a:close/>
                </a:path>
                <a:path w="6172200" h="1781175">
                  <a:moveTo>
                    <a:pt x="4672203" y="1138936"/>
                  </a:moveTo>
                  <a:lnTo>
                    <a:pt x="4652899" y="1138936"/>
                  </a:lnTo>
                  <a:lnTo>
                    <a:pt x="4645152" y="1146683"/>
                  </a:lnTo>
                  <a:lnTo>
                    <a:pt x="4645152" y="1165860"/>
                  </a:lnTo>
                  <a:lnTo>
                    <a:pt x="4652899" y="1173607"/>
                  </a:lnTo>
                  <a:lnTo>
                    <a:pt x="4672203" y="1173607"/>
                  </a:lnTo>
                  <a:lnTo>
                    <a:pt x="4679950" y="1165860"/>
                  </a:lnTo>
                  <a:lnTo>
                    <a:pt x="4679950" y="1146683"/>
                  </a:lnTo>
                  <a:lnTo>
                    <a:pt x="4672203" y="1138936"/>
                  </a:lnTo>
                  <a:close/>
                </a:path>
                <a:path w="6172200" h="1781175">
                  <a:moveTo>
                    <a:pt x="1246377" y="1127252"/>
                  </a:moveTo>
                  <a:lnTo>
                    <a:pt x="1227201" y="1127252"/>
                  </a:lnTo>
                  <a:lnTo>
                    <a:pt x="1219327" y="1135126"/>
                  </a:lnTo>
                  <a:lnTo>
                    <a:pt x="1219327" y="1154302"/>
                  </a:lnTo>
                  <a:lnTo>
                    <a:pt x="1227201" y="1162050"/>
                  </a:lnTo>
                  <a:lnTo>
                    <a:pt x="1246377" y="1162050"/>
                  </a:lnTo>
                  <a:lnTo>
                    <a:pt x="1254125" y="1154302"/>
                  </a:lnTo>
                  <a:lnTo>
                    <a:pt x="1254125" y="1135126"/>
                  </a:lnTo>
                  <a:lnTo>
                    <a:pt x="1246377" y="1127252"/>
                  </a:lnTo>
                  <a:close/>
                </a:path>
                <a:path w="6172200" h="1781175">
                  <a:moveTo>
                    <a:pt x="3371469" y="1121537"/>
                  </a:moveTo>
                  <a:lnTo>
                    <a:pt x="3352292" y="1121537"/>
                  </a:lnTo>
                  <a:lnTo>
                    <a:pt x="3344545" y="1129284"/>
                  </a:lnTo>
                  <a:lnTo>
                    <a:pt x="3344545" y="1148461"/>
                  </a:lnTo>
                  <a:lnTo>
                    <a:pt x="3352292" y="1156208"/>
                  </a:lnTo>
                  <a:lnTo>
                    <a:pt x="3371469" y="1156208"/>
                  </a:lnTo>
                  <a:lnTo>
                    <a:pt x="3379343" y="1148461"/>
                  </a:lnTo>
                  <a:lnTo>
                    <a:pt x="3379343" y="1129284"/>
                  </a:lnTo>
                  <a:lnTo>
                    <a:pt x="3371469" y="1121537"/>
                  </a:lnTo>
                  <a:close/>
                </a:path>
                <a:path w="6172200" h="1781175">
                  <a:moveTo>
                    <a:pt x="2622550" y="1121537"/>
                  </a:moveTo>
                  <a:lnTo>
                    <a:pt x="2603246" y="1121537"/>
                  </a:lnTo>
                  <a:lnTo>
                    <a:pt x="2595499" y="1129284"/>
                  </a:lnTo>
                  <a:lnTo>
                    <a:pt x="2595499" y="1148461"/>
                  </a:lnTo>
                  <a:lnTo>
                    <a:pt x="2603246" y="1156208"/>
                  </a:lnTo>
                  <a:lnTo>
                    <a:pt x="2622550" y="1156208"/>
                  </a:lnTo>
                  <a:lnTo>
                    <a:pt x="2630297" y="1148461"/>
                  </a:lnTo>
                  <a:lnTo>
                    <a:pt x="2630297" y="1129284"/>
                  </a:lnTo>
                  <a:lnTo>
                    <a:pt x="2622550" y="1121537"/>
                  </a:lnTo>
                  <a:close/>
                </a:path>
                <a:path w="6172200" h="1781175">
                  <a:moveTo>
                    <a:pt x="4358640" y="1115695"/>
                  </a:moveTo>
                  <a:lnTo>
                    <a:pt x="4339335" y="1115695"/>
                  </a:lnTo>
                  <a:lnTo>
                    <a:pt x="4331589" y="1123569"/>
                  </a:lnTo>
                  <a:lnTo>
                    <a:pt x="4331589" y="1142746"/>
                  </a:lnTo>
                  <a:lnTo>
                    <a:pt x="4339335" y="1150492"/>
                  </a:lnTo>
                  <a:lnTo>
                    <a:pt x="4358640" y="1150492"/>
                  </a:lnTo>
                  <a:lnTo>
                    <a:pt x="4366386" y="1142746"/>
                  </a:lnTo>
                  <a:lnTo>
                    <a:pt x="4366386" y="1123569"/>
                  </a:lnTo>
                  <a:lnTo>
                    <a:pt x="4358640" y="1115695"/>
                  </a:lnTo>
                  <a:close/>
                </a:path>
                <a:path w="6172200" h="1781175">
                  <a:moveTo>
                    <a:pt x="4068318" y="1115695"/>
                  </a:moveTo>
                  <a:lnTo>
                    <a:pt x="4049014" y="1115695"/>
                  </a:lnTo>
                  <a:lnTo>
                    <a:pt x="4041267" y="1123569"/>
                  </a:lnTo>
                  <a:lnTo>
                    <a:pt x="4041267" y="1142746"/>
                  </a:lnTo>
                  <a:lnTo>
                    <a:pt x="4049014" y="1150492"/>
                  </a:lnTo>
                  <a:lnTo>
                    <a:pt x="4068318" y="1150492"/>
                  </a:lnTo>
                  <a:lnTo>
                    <a:pt x="4076065" y="1142746"/>
                  </a:lnTo>
                  <a:lnTo>
                    <a:pt x="4076065" y="1123569"/>
                  </a:lnTo>
                  <a:lnTo>
                    <a:pt x="4068318" y="1115695"/>
                  </a:lnTo>
                  <a:close/>
                </a:path>
                <a:path w="6172200" h="1781175">
                  <a:moveTo>
                    <a:pt x="2070862" y="1115695"/>
                  </a:moveTo>
                  <a:lnTo>
                    <a:pt x="2051685" y="1115695"/>
                  </a:lnTo>
                  <a:lnTo>
                    <a:pt x="2043811" y="1123569"/>
                  </a:lnTo>
                  <a:lnTo>
                    <a:pt x="2043811" y="1142746"/>
                  </a:lnTo>
                  <a:lnTo>
                    <a:pt x="2051685" y="1150492"/>
                  </a:lnTo>
                  <a:lnTo>
                    <a:pt x="2070862" y="1150492"/>
                  </a:lnTo>
                  <a:lnTo>
                    <a:pt x="2078736" y="1142746"/>
                  </a:lnTo>
                  <a:lnTo>
                    <a:pt x="2078736" y="1123569"/>
                  </a:lnTo>
                  <a:lnTo>
                    <a:pt x="2070862" y="1115695"/>
                  </a:lnTo>
                  <a:close/>
                </a:path>
                <a:path w="6172200" h="1781175">
                  <a:moveTo>
                    <a:pt x="1797939" y="1115695"/>
                  </a:moveTo>
                  <a:lnTo>
                    <a:pt x="1778762" y="1115695"/>
                  </a:lnTo>
                  <a:lnTo>
                    <a:pt x="1770888" y="1123569"/>
                  </a:lnTo>
                  <a:lnTo>
                    <a:pt x="1770888" y="1142746"/>
                  </a:lnTo>
                  <a:lnTo>
                    <a:pt x="1778762" y="1150492"/>
                  </a:lnTo>
                  <a:lnTo>
                    <a:pt x="1797939" y="1150492"/>
                  </a:lnTo>
                  <a:lnTo>
                    <a:pt x="1805813" y="1142746"/>
                  </a:lnTo>
                  <a:lnTo>
                    <a:pt x="1805813" y="1123569"/>
                  </a:lnTo>
                  <a:lnTo>
                    <a:pt x="1797939" y="1115695"/>
                  </a:lnTo>
                  <a:close/>
                </a:path>
                <a:path w="6172200" h="1781175">
                  <a:moveTo>
                    <a:pt x="3237992" y="1109979"/>
                  </a:moveTo>
                  <a:lnTo>
                    <a:pt x="3218688" y="1109979"/>
                  </a:lnTo>
                  <a:lnTo>
                    <a:pt x="3210941" y="1117727"/>
                  </a:lnTo>
                  <a:lnTo>
                    <a:pt x="3210941" y="1136903"/>
                  </a:lnTo>
                  <a:lnTo>
                    <a:pt x="3218688" y="1144651"/>
                  </a:lnTo>
                  <a:lnTo>
                    <a:pt x="3237992" y="1144651"/>
                  </a:lnTo>
                  <a:lnTo>
                    <a:pt x="3245739" y="1136903"/>
                  </a:lnTo>
                  <a:lnTo>
                    <a:pt x="3245739" y="1117727"/>
                  </a:lnTo>
                  <a:lnTo>
                    <a:pt x="3237992" y="1109979"/>
                  </a:lnTo>
                  <a:close/>
                </a:path>
                <a:path w="6172200" h="1781175">
                  <a:moveTo>
                    <a:pt x="2744470" y="1109979"/>
                  </a:moveTo>
                  <a:lnTo>
                    <a:pt x="2725166" y="1109979"/>
                  </a:lnTo>
                  <a:lnTo>
                    <a:pt x="2717419" y="1117727"/>
                  </a:lnTo>
                  <a:lnTo>
                    <a:pt x="2717419" y="1136903"/>
                  </a:lnTo>
                  <a:lnTo>
                    <a:pt x="2725166" y="1144651"/>
                  </a:lnTo>
                  <a:lnTo>
                    <a:pt x="2744470" y="1144651"/>
                  </a:lnTo>
                  <a:lnTo>
                    <a:pt x="2752216" y="1136903"/>
                  </a:lnTo>
                  <a:lnTo>
                    <a:pt x="2752216" y="1117727"/>
                  </a:lnTo>
                  <a:lnTo>
                    <a:pt x="2744470" y="1109979"/>
                  </a:lnTo>
                  <a:close/>
                </a:path>
                <a:path w="6172200" h="1781175">
                  <a:moveTo>
                    <a:pt x="2187066" y="1109979"/>
                  </a:moveTo>
                  <a:lnTo>
                    <a:pt x="2167763" y="1109979"/>
                  </a:lnTo>
                  <a:lnTo>
                    <a:pt x="2160016" y="1117727"/>
                  </a:lnTo>
                  <a:lnTo>
                    <a:pt x="2160016" y="1136903"/>
                  </a:lnTo>
                  <a:lnTo>
                    <a:pt x="2167763" y="1144651"/>
                  </a:lnTo>
                  <a:lnTo>
                    <a:pt x="2187066" y="1144651"/>
                  </a:lnTo>
                  <a:lnTo>
                    <a:pt x="2194814" y="1136903"/>
                  </a:lnTo>
                  <a:lnTo>
                    <a:pt x="2194814" y="1117727"/>
                  </a:lnTo>
                  <a:lnTo>
                    <a:pt x="2187066" y="1109979"/>
                  </a:lnTo>
                  <a:close/>
                </a:path>
                <a:path w="6172200" h="1781175">
                  <a:moveTo>
                    <a:pt x="1937385" y="1104138"/>
                  </a:moveTo>
                  <a:lnTo>
                    <a:pt x="1918080" y="1104138"/>
                  </a:lnTo>
                  <a:lnTo>
                    <a:pt x="1910334" y="1111885"/>
                  </a:lnTo>
                  <a:lnTo>
                    <a:pt x="1910334" y="1131062"/>
                  </a:lnTo>
                  <a:lnTo>
                    <a:pt x="1918080" y="1138936"/>
                  </a:lnTo>
                  <a:lnTo>
                    <a:pt x="1937385" y="1138936"/>
                  </a:lnTo>
                  <a:lnTo>
                    <a:pt x="1945132" y="1131062"/>
                  </a:lnTo>
                  <a:lnTo>
                    <a:pt x="1945132" y="1111885"/>
                  </a:lnTo>
                  <a:lnTo>
                    <a:pt x="1937385" y="1104138"/>
                  </a:lnTo>
                  <a:close/>
                </a:path>
                <a:path w="6172200" h="1781175">
                  <a:moveTo>
                    <a:pt x="1670303" y="1104138"/>
                  </a:moveTo>
                  <a:lnTo>
                    <a:pt x="1651000" y="1104138"/>
                  </a:lnTo>
                  <a:lnTo>
                    <a:pt x="1643252" y="1111885"/>
                  </a:lnTo>
                  <a:lnTo>
                    <a:pt x="1643252" y="1131062"/>
                  </a:lnTo>
                  <a:lnTo>
                    <a:pt x="1651000" y="1138936"/>
                  </a:lnTo>
                  <a:lnTo>
                    <a:pt x="1670303" y="1138936"/>
                  </a:lnTo>
                  <a:lnTo>
                    <a:pt x="1678051" y="1131062"/>
                  </a:lnTo>
                  <a:lnTo>
                    <a:pt x="1678051" y="1111885"/>
                  </a:lnTo>
                  <a:lnTo>
                    <a:pt x="1670303" y="1104138"/>
                  </a:lnTo>
                  <a:close/>
                </a:path>
                <a:path w="6172200" h="1781175">
                  <a:moveTo>
                    <a:pt x="1101216" y="1104138"/>
                  </a:moveTo>
                  <a:lnTo>
                    <a:pt x="1082039" y="1104138"/>
                  </a:lnTo>
                  <a:lnTo>
                    <a:pt x="1074165" y="1111885"/>
                  </a:lnTo>
                  <a:lnTo>
                    <a:pt x="1074165" y="1131062"/>
                  </a:lnTo>
                  <a:lnTo>
                    <a:pt x="1082039" y="1138936"/>
                  </a:lnTo>
                  <a:lnTo>
                    <a:pt x="1101216" y="1138936"/>
                  </a:lnTo>
                  <a:lnTo>
                    <a:pt x="1108964" y="1131062"/>
                  </a:lnTo>
                  <a:lnTo>
                    <a:pt x="1108964" y="1111885"/>
                  </a:lnTo>
                  <a:lnTo>
                    <a:pt x="1101216" y="1104138"/>
                  </a:lnTo>
                  <a:close/>
                </a:path>
                <a:path w="6172200" h="1781175">
                  <a:moveTo>
                    <a:pt x="491489" y="1098423"/>
                  </a:moveTo>
                  <a:lnTo>
                    <a:pt x="472313" y="1098423"/>
                  </a:lnTo>
                  <a:lnTo>
                    <a:pt x="464565" y="1106170"/>
                  </a:lnTo>
                  <a:lnTo>
                    <a:pt x="464565" y="1125347"/>
                  </a:lnTo>
                  <a:lnTo>
                    <a:pt x="472313" y="1133094"/>
                  </a:lnTo>
                  <a:lnTo>
                    <a:pt x="491489" y="1133094"/>
                  </a:lnTo>
                  <a:lnTo>
                    <a:pt x="499363" y="1125347"/>
                  </a:lnTo>
                  <a:lnTo>
                    <a:pt x="499363" y="1106170"/>
                  </a:lnTo>
                  <a:lnTo>
                    <a:pt x="491489" y="1098423"/>
                  </a:lnTo>
                  <a:close/>
                </a:path>
                <a:path w="6172200" h="1781175">
                  <a:moveTo>
                    <a:pt x="3592195" y="1092580"/>
                  </a:moveTo>
                  <a:lnTo>
                    <a:pt x="3572891" y="1092580"/>
                  </a:lnTo>
                  <a:lnTo>
                    <a:pt x="3565144" y="1100327"/>
                  </a:lnTo>
                  <a:lnTo>
                    <a:pt x="3565144" y="1119504"/>
                  </a:lnTo>
                  <a:lnTo>
                    <a:pt x="3572891" y="1127252"/>
                  </a:lnTo>
                  <a:lnTo>
                    <a:pt x="3592195" y="1127252"/>
                  </a:lnTo>
                  <a:lnTo>
                    <a:pt x="3599942" y="1119504"/>
                  </a:lnTo>
                  <a:lnTo>
                    <a:pt x="3599942" y="1100327"/>
                  </a:lnTo>
                  <a:lnTo>
                    <a:pt x="3592195" y="1092580"/>
                  </a:lnTo>
                  <a:close/>
                </a:path>
                <a:path w="6172200" h="1781175">
                  <a:moveTo>
                    <a:pt x="781812" y="1092580"/>
                  </a:moveTo>
                  <a:lnTo>
                    <a:pt x="762635" y="1092580"/>
                  </a:lnTo>
                  <a:lnTo>
                    <a:pt x="754888" y="1100327"/>
                  </a:lnTo>
                  <a:lnTo>
                    <a:pt x="754888" y="1119504"/>
                  </a:lnTo>
                  <a:lnTo>
                    <a:pt x="762635" y="1127252"/>
                  </a:lnTo>
                  <a:lnTo>
                    <a:pt x="781812" y="1127252"/>
                  </a:lnTo>
                  <a:lnTo>
                    <a:pt x="789686" y="1119504"/>
                  </a:lnTo>
                  <a:lnTo>
                    <a:pt x="789686" y="1100327"/>
                  </a:lnTo>
                  <a:lnTo>
                    <a:pt x="781812" y="1092580"/>
                  </a:lnTo>
                  <a:close/>
                </a:path>
                <a:path w="6172200" h="1781175">
                  <a:moveTo>
                    <a:pt x="381253" y="1092580"/>
                  </a:moveTo>
                  <a:lnTo>
                    <a:pt x="361950" y="1092580"/>
                  </a:lnTo>
                  <a:lnTo>
                    <a:pt x="354202" y="1100327"/>
                  </a:lnTo>
                  <a:lnTo>
                    <a:pt x="354202" y="1119504"/>
                  </a:lnTo>
                  <a:lnTo>
                    <a:pt x="361950" y="1127252"/>
                  </a:lnTo>
                  <a:lnTo>
                    <a:pt x="381253" y="1127252"/>
                  </a:lnTo>
                  <a:lnTo>
                    <a:pt x="389000" y="1119504"/>
                  </a:lnTo>
                  <a:lnTo>
                    <a:pt x="389000" y="1100327"/>
                  </a:lnTo>
                  <a:lnTo>
                    <a:pt x="381253" y="1092580"/>
                  </a:lnTo>
                  <a:close/>
                </a:path>
                <a:path w="6172200" h="1781175">
                  <a:moveTo>
                    <a:pt x="3812794" y="1086865"/>
                  </a:moveTo>
                  <a:lnTo>
                    <a:pt x="3793617" y="1086865"/>
                  </a:lnTo>
                  <a:lnTo>
                    <a:pt x="3785743" y="1094613"/>
                  </a:lnTo>
                  <a:lnTo>
                    <a:pt x="3785743" y="1113789"/>
                  </a:lnTo>
                  <a:lnTo>
                    <a:pt x="3793617" y="1121537"/>
                  </a:lnTo>
                  <a:lnTo>
                    <a:pt x="3812794" y="1121537"/>
                  </a:lnTo>
                  <a:lnTo>
                    <a:pt x="3820668" y="1113789"/>
                  </a:lnTo>
                  <a:lnTo>
                    <a:pt x="3820668" y="1094613"/>
                  </a:lnTo>
                  <a:lnTo>
                    <a:pt x="3812794" y="1086865"/>
                  </a:lnTo>
                  <a:close/>
                </a:path>
                <a:path w="6172200" h="1781175">
                  <a:moveTo>
                    <a:pt x="1472819" y="1086865"/>
                  </a:moveTo>
                  <a:lnTo>
                    <a:pt x="1453641" y="1086865"/>
                  </a:lnTo>
                  <a:lnTo>
                    <a:pt x="1445767" y="1094613"/>
                  </a:lnTo>
                  <a:lnTo>
                    <a:pt x="1445767" y="1113789"/>
                  </a:lnTo>
                  <a:lnTo>
                    <a:pt x="1453641" y="1121537"/>
                  </a:lnTo>
                  <a:lnTo>
                    <a:pt x="1472819" y="1121537"/>
                  </a:lnTo>
                  <a:lnTo>
                    <a:pt x="1480692" y="1113789"/>
                  </a:lnTo>
                  <a:lnTo>
                    <a:pt x="1480692" y="1094613"/>
                  </a:lnTo>
                  <a:lnTo>
                    <a:pt x="1472819" y="1086865"/>
                  </a:lnTo>
                  <a:close/>
                </a:path>
                <a:path w="6172200" h="1781175">
                  <a:moveTo>
                    <a:pt x="4503801" y="1081024"/>
                  </a:moveTo>
                  <a:lnTo>
                    <a:pt x="4484497" y="1081024"/>
                  </a:lnTo>
                  <a:lnTo>
                    <a:pt x="4476750" y="1088771"/>
                  </a:lnTo>
                  <a:lnTo>
                    <a:pt x="4476750" y="1107948"/>
                  </a:lnTo>
                  <a:lnTo>
                    <a:pt x="4484497" y="1115695"/>
                  </a:lnTo>
                  <a:lnTo>
                    <a:pt x="4503801" y="1115695"/>
                  </a:lnTo>
                  <a:lnTo>
                    <a:pt x="4511548" y="1107948"/>
                  </a:lnTo>
                  <a:lnTo>
                    <a:pt x="4511548" y="1088771"/>
                  </a:lnTo>
                  <a:lnTo>
                    <a:pt x="4503801" y="1081024"/>
                  </a:lnTo>
                  <a:close/>
                </a:path>
                <a:path w="6172200" h="1781175">
                  <a:moveTo>
                    <a:pt x="3946398" y="1081024"/>
                  </a:moveTo>
                  <a:lnTo>
                    <a:pt x="3927094" y="1081024"/>
                  </a:lnTo>
                  <a:lnTo>
                    <a:pt x="3919347" y="1088771"/>
                  </a:lnTo>
                  <a:lnTo>
                    <a:pt x="3919347" y="1107948"/>
                  </a:lnTo>
                  <a:lnTo>
                    <a:pt x="3927094" y="1115695"/>
                  </a:lnTo>
                  <a:lnTo>
                    <a:pt x="3946398" y="1115695"/>
                  </a:lnTo>
                  <a:lnTo>
                    <a:pt x="3954145" y="1107948"/>
                  </a:lnTo>
                  <a:lnTo>
                    <a:pt x="3954145" y="1088771"/>
                  </a:lnTo>
                  <a:lnTo>
                    <a:pt x="3946398" y="1081024"/>
                  </a:lnTo>
                  <a:close/>
                </a:path>
                <a:path w="6172200" h="1781175">
                  <a:moveTo>
                    <a:pt x="2401824" y="1081024"/>
                  </a:moveTo>
                  <a:lnTo>
                    <a:pt x="2382647" y="1081024"/>
                  </a:lnTo>
                  <a:lnTo>
                    <a:pt x="2374773" y="1088771"/>
                  </a:lnTo>
                  <a:lnTo>
                    <a:pt x="2374773" y="1107948"/>
                  </a:lnTo>
                  <a:lnTo>
                    <a:pt x="2382647" y="1115695"/>
                  </a:lnTo>
                  <a:lnTo>
                    <a:pt x="2401824" y="1115695"/>
                  </a:lnTo>
                  <a:lnTo>
                    <a:pt x="2409698" y="1107948"/>
                  </a:lnTo>
                  <a:lnTo>
                    <a:pt x="2409698" y="1088771"/>
                  </a:lnTo>
                  <a:lnTo>
                    <a:pt x="2401824" y="1081024"/>
                  </a:lnTo>
                  <a:close/>
                </a:path>
                <a:path w="6172200" h="1781175">
                  <a:moveTo>
                    <a:pt x="1356740" y="1081024"/>
                  </a:moveTo>
                  <a:lnTo>
                    <a:pt x="1337437" y="1081024"/>
                  </a:lnTo>
                  <a:lnTo>
                    <a:pt x="1329689" y="1088771"/>
                  </a:lnTo>
                  <a:lnTo>
                    <a:pt x="1329689" y="1107948"/>
                  </a:lnTo>
                  <a:lnTo>
                    <a:pt x="1337437" y="1115695"/>
                  </a:lnTo>
                  <a:lnTo>
                    <a:pt x="1356740" y="1115695"/>
                  </a:lnTo>
                  <a:lnTo>
                    <a:pt x="1364488" y="1107948"/>
                  </a:lnTo>
                  <a:lnTo>
                    <a:pt x="1364488" y="1088771"/>
                  </a:lnTo>
                  <a:lnTo>
                    <a:pt x="1356740" y="1081024"/>
                  </a:lnTo>
                  <a:close/>
                </a:path>
                <a:path w="6172200" h="1781175">
                  <a:moveTo>
                    <a:pt x="2965069" y="1075182"/>
                  </a:moveTo>
                  <a:lnTo>
                    <a:pt x="2945891" y="1075182"/>
                  </a:lnTo>
                  <a:lnTo>
                    <a:pt x="2938017" y="1083055"/>
                  </a:lnTo>
                  <a:lnTo>
                    <a:pt x="2938017" y="1102233"/>
                  </a:lnTo>
                  <a:lnTo>
                    <a:pt x="2945891" y="1109979"/>
                  </a:lnTo>
                  <a:lnTo>
                    <a:pt x="2965069" y="1109979"/>
                  </a:lnTo>
                  <a:lnTo>
                    <a:pt x="2972816" y="1102233"/>
                  </a:lnTo>
                  <a:lnTo>
                    <a:pt x="2972816" y="1083055"/>
                  </a:lnTo>
                  <a:lnTo>
                    <a:pt x="2965069" y="1075182"/>
                  </a:lnTo>
                  <a:close/>
                </a:path>
                <a:path w="6172200" h="1781175">
                  <a:moveTo>
                    <a:pt x="4648961" y="1052067"/>
                  </a:moveTo>
                  <a:lnTo>
                    <a:pt x="4629658" y="1052067"/>
                  </a:lnTo>
                  <a:lnTo>
                    <a:pt x="4621910" y="1059814"/>
                  </a:lnTo>
                  <a:lnTo>
                    <a:pt x="4621910" y="1078991"/>
                  </a:lnTo>
                  <a:lnTo>
                    <a:pt x="4629658" y="1086865"/>
                  </a:lnTo>
                  <a:lnTo>
                    <a:pt x="4648961" y="1086865"/>
                  </a:lnTo>
                  <a:lnTo>
                    <a:pt x="4656708" y="1078991"/>
                  </a:lnTo>
                  <a:lnTo>
                    <a:pt x="4656708" y="1059814"/>
                  </a:lnTo>
                  <a:lnTo>
                    <a:pt x="4648961" y="1052067"/>
                  </a:lnTo>
                  <a:close/>
                </a:path>
                <a:path w="6172200" h="1781175">
                  <a:moveTo>
                    <a:pt x="2279904" y="1052067"/>
                  </a:moveTo>
                  <a:lnTo>
                    <a:pt x="2260727" y="1052067"/>
                  </a:lnTo>
                  <a:lnTo>
                    <a:pt x="2252853" y="1059814"/>
                  </a:lnTo>
                  <a:lnTo>
                    <a:pt x="2252853" y="1078991"/>
                  </a:lnTo>
                  <a:lnTo>
                    <a:pt x="2260727" y="1086865"/>
                  </a:lnTo>
                  <a:lnTo>
                    <a:pt x="2279904" y="1086865"/>
                  </a:lnTo>
                  <a:lnTo>
                    <a:pt x="2287778" y="1078991"/>
                  </a:lnTo>
                  <a:lnTo>
                    <a:pt x="2287778" y="1059814"/>
                  </a:lnTo>
                  <a:lnTo>
                    <a:pt x="2279904" y="1052067"/>
                  </a:lnTo>
                  <a:close/>
                </a:path>
                <a:path w="6172200" h="1781175">
                  <a:moveTo>
                    <a:pt x="909574" y="1052067"/>
                  </a:moveTo>
                  <a:lnTo>
                    <a:pt x="890397" y="1052067"/>
                  </a:lnTo>
                  <a:lnTo>
                    <a:pt x="882523" y="1059814"/>
                  </a:lnTo>
                  <a:lnTo>
                    <a:pt x="882523" y="1078991"/>
                  </a:lnTo>
                  <a:lnTo>
                    <a:pt x="890397" y="1086865"/>
                  </a:lnTo>
                  <a:lnTo>
                    <a:pt x="909574" y="1086865"/>
                  </a:lnTo>
                  <a:lnTo>
                    <a:pt x="917448" y="1078991"/>
                  </a:lnTo>
                  <a:lnTo>
                    <a:pt x="917448" y="1059814"/>
                  </a:lnTo>
                  <a:lnTo>
                    <a:pt x="909574" y="1052067"/>
                  </a:lnTo>
                  <a:close/>
                </a:path>
                <a:path w="6172200" h="1781175">
                  <a:moveTo>
                    <a:pt x="4828921" y="1046352"/>
                  </a:moveTo>
                  <a:lnTo>
                    <a:pt x="4809744" y="1046352"/>
                  </a:lnTo>
                  <a:lnTo>
                    <a:pt x="4801870" y="1054100"/>
                  </a:lnTo>
                  <a:lnTo>
                    <a:pt x="4801870" y="1073277"/>
                  </a:lnTo>
                  <a:lnTo>
                    <a:pt x="4809744" y="1081024"/>
                  </a:lnTo>
                  <a:lnTo>
                    <a:pt x="4828921" y="1081024"/>
                  </a:lnTo>
                  <a:lnTo>
                    <a:pt x="4836668" y="1073277"/>
                  </a:lnTo>
                  <a:lnTo>
                    <a:pt x="4836668" y="1054100"/>
                  </a:lnTo>
                  <a:lnTo>
                    <a:pt x="4828921" y="1046352"/>
                  </a:lnTo>
                  <a:close/>
                </a:path>
                <a:path w="6172200" h="1781175">
                  <a:moveTo>
                    <a:pt x="3696716" y="1046352"/>
                  </a:moveTo>
                  <a:lnTo>
                    <a:pt x="3677411" y="1046352"/>
                  </a:lnTo>
                  <a:lnTo>
                    <a:pt x="3669665" y="1054100"/>
                  </a:lnTo>
                  <a:lnTo>
                    <a:pt x="3669665" y="1073277"/>
                  </a:lnTo>
                  <a:lnTo>
                    <a:pt x="3677411" y="1081024"/>
                  </a:lnTo>
                  <a:lnTo>
                    <a:pt x="3696716" y="1081024"/>
                  </a:lnTo>
                  <a:lnTo>
                    <a:pt x="3704463" y="1073277"/>
                  </a:lnTo>
                  <a:lnTo>
                    <a:pt x="3704463" y="1054100"/>
                  </a:lnTo>
                  <a:lnTo>
                    <a:pt x="3696716" y="1046352"/>
                  </a:lnTo>
                  <a:close/>
                </a:path>
                <a:path w="6172200" h="1781175">
                  <a:moveTo>
                    <a:pt x="3475990" y="1046352"/>
                  </a:moveTo>
                  <a:lnTo>
                    <a:pt x="3456813" y="1046352"/>
                  </a:lnTo>
                  <a:lnTo>
                    <a:pt x="3448939" y="1054100"/>
                  </a:lnTo>
                  <a:lnTo>
                    <a:pt x="3448939" y="1073277"/>
                  </a:lnTo>
                  <a:lnTo>
                    <a:pt x="3456813" y="1081024"/>
                  </a:lnTo>
                  <a:lnTo>
                    <a:pt x="3475990" y="1081024"/>
                  </a:lnTo>
                  <a:lnTo>
                    <a:pt x="3483864" y="1073277"/>
                  </a:lnTo>
                  <a:lnTo>
                    <a:pt x="3483864" y="1054100"/>
                  </a:lnTo>
                  <a:lnTo>
                    <a:pt x="3475990" y="1046352"/>
                  </a:lnTo>
                  <a:close/>
                </a:path>
                <a:path w="6172200" h="1781175">
                  <a:moveTo>
                    <a:pt x="3069590" y="1046352"/>
                  </a:moveTo>
                  <a:lnTo>
                    <a:pt x="3050413" y="1046352"/>
                  </a:lnTo>
                  <a:lnTo>
                    <a:pt x="3042539" y="1054100"/>
                  </a:lnTo>
                  <a:lnTo>
                    <a:pt x="3042539" y="1073277"/>
                  </a:lnTo>
                  <a:lnTo>
                    <a:pt x="3050413" y="1081024"/>
                  </a:lnTo>
                  <a:lnTo>
                    <a:pt x="3069590" y="1081024"/>
                  </a:lnTo>
                  <a:lnTo>
                    <a:pt x="3077336" y="1073277"/>
                  </a:lnTo>
                  <a:lnTo>
                    <a:pt x="3077336" y="1054100"/>
                  </a:lnTo>
                  <a:lnTo>
                    <a:pt x="3069590" y="1046352"/>
                  </a:lnTo>
                  <a:close/>
                </a:path>
                <a:path w="6172200" h="1781175">
                  <a:moveTo>
                    <a:pt x="2518029" y="1046352"/>
                  </a:moveTo>
                  <a:lnTo>
                    <a:pt x="2498725" y="1046352"/>
                  </a:lnTo>
                  <a:lnTo>
                    <a:pt x="2490978" y="1054100"/>
                  </a:lnTo>
                  <a:lnTo>
                    <a:pt x="2490978" y="1073277"/>
                  </a:lnTo>
                  <a:lnTo>
                    <a:pt x="2498725" y="1081024"/>
                  </a:lnTo>
                  <a:lnTo>
                    <a:pt x="2518029" y="1081024"/>
                  </a:lnTo>
                  <a:lnTo>
                    <a:pt x="2525776" y="1073277"/>
                  </a:lnTo>
                  <a:lnTo>
                    <a:pt x="2525776" y="1054100"/>
                  </a:lnTo>
                  <a:lnTo>
                    <a:pt x="2518029" y="1046352"/>
                  </a:lnTo>
                  <a:close/>
                </a:path>
                <a:path w="6172200" h="1781175">
                  <a:moveTo>
                    <a:pt x="1583182" y="1034669"/>
                  </a:moveTo>
                  <a:lnTo>
                    <a:pt x="1563877" y="1034669"/>
                  </a:lnTo>
                  <a:lnTo>
                    <a:pt x="1556130" y="1042542"/>
                  </a:lnTo>
                  <a:lnTo>
                    <a:pt x="1556130" y="1061720"/>
                  </a:lnTo>
                  <a:lnTo>
                    <a:pt x="1563877" y="1069466"/>
                  </a:lnTo>
                  <a:lnTo>
                    <a:pt x="1583182" y="1069466"/>
                  </a:lnTo>
                  <a:lnTo>
                    <a:pt x="1590928" y="1061720"/>
                  </a:lnTo>
                  <a:lnTo>
                    <a:pt x="1590928" y="1042542"/>
                  </a:lnTo>
                  <a:lnTo>
                    <a:pt x="1583182" y="1034669"/>
                  </a:lnTo>
                  <a:close/>
                </a:path>
                <a:path w="6172200" h="1781175">
                  <a:moveTo>
                    <a:pt x="630936" y="1034669"/>
                  </a:moveTo>
                  <a:lnTo>
                    <a:pt x="611632" y="1034669"/>
                  </a:lnTo>
                  <a:lnTo>
                    <a:pt x="603885" y="1042542"/>
                  </a:lnTo>
                  <a:lnTo>
                    <a:pt x="603885" y="1061720"/>
                  </a:lnTo>
                  <a:lnTo>
                    <a:pt x="611632" y="1069466"/>
                  </a:lnTo>
                  <a:lnTo>
                    <a:pt x="630936" y="1069466"/>
                  </a:lnTo>
                  <a:lnTo>
                    <a:pt x="638683" y="1061720"/>
                  </a:lnTo>
                  <a:lnTo>
                    <a:pt x="638683" y="1042542"/>
                  </a:lnTo>
                  <a:lnTo>
                    <a:pt x="630936" y="1034669"/>
                  </a:lnTo>
                  <a:close/>
                </a:path>
                <a:path w="6172200" h="1781175">
                  <a:moveTo>
                    <a:pt x="2837307" y="1028953"/>
                  </a:moveTo>
                  <a:lnTo>
                    <a:pt x="2818129" y="1028953"/>
                  </a:lnTo>
                  <a:lnTo>
                    <a:pt x="2810255" y="1036701"/>
                  </a:lnTo>
                  <a:lnTo>
                    <a:pt x="2810255" y="1055877"/>
                  </a:lnTo>
                  <a:lnTo>
                    <a:pt x="2818129" y="1063625"/>
                  </a:lnTo>
                  <a:lnTo>
                    <a:pt x="2837307" y="1063625"/>
                  </a:lnTo>
                  <a:lnTo>
                    <a:pt x="2845180" y="1055877"/>
                  </a:lnTo>
                  <a:lnTo>
                    <a:pt x="2845180" y="1036701"/>
                  </a:lnTo>
                  <a:lnTo>
                    <a:pt x="2837307" y="1028953"/>
                  </a:lnTo>
                  <a:close/>
                </a:path>
                <a:path w="6172200" h="1781175">
                  <a:moveTo>
                    <a:pt x="3319272" y="1023112"/>
                  </a:moveTo>
                  <a:lnTo>
                    <a:pt x="3299968" y="1023112"/>
                  </a:lnTo>
                  <a:lnTo>
                    <a:pt x="3292221" y="1030986"/>
                  </a:lnTo>
                  <a:lnTo>
                    <a:pt x="3292221" y="1050163"/>
                  </a:lnTo>
                  <a:lnTo>
                    <a:pt x="3299968" y="1057910"/>
                  </a:lnTo>
                  <a:lnTo>
                    <a:pt x="3319272" y="1057910"/>
                  </a:lnTo>
                  <a:lnTo>
                    <a:pt x="3327019" y="1050163"/>
                  </a:lnTo>
                  <a:lnTo>
                    <a:pt x="3327019" y="1030986"/>
                  </a:lnTo>
                  <a:lnTo>
                    <a:pt x="3319272" y="1023112"/>
                  </a:lnTo>
                  <a:close/>
                </a:path>
                <a:path w="6172200" h="1781175">
                  <a:moveTo>
                    <a:pt x="1217295" y="1023112"/>
                  </a:moveTo>
                  <a:lnTo>
                    <a:pt x="1198117" y="1023112"/>
                  </a:lnTo>
                  <a:lnTo>
                    <a:pt x="1190371" y="1030986"/>
                  </a:lnTo>
                  <a:lnTo>
                    <a:pt x="1190371" y="1050163"/>
                  </a:lnTo>
                  <a:lnTo>
                    <a:pt x="1198117" y="1057910"/>
                  </a:lnTo>
                  <a:lnTo>
                    <a:pt x="1217295" y="1057910"/>
                  </a:lnTo>
                  <a:lnTo>
                    <a:pt x="1225169" y="1050163"/>
                  </a:lnTo>
                  <a:lnTo>
                    <a:pt x="1225169" y="1030986"/>
                  </a:lnTo>
                  <a:lnTo>
                    <a:pt x="1217295" y="1023112"/>
                  </a:lnTo>
                  <a:close/>
                </a:path>
                <a:path w="6172200" h="1781175">
                  <a:moveTo>
                    <a:pt x="1049020" y="1023112"/>
                  </a:moveTo>
                  <a:lnTo>
                    <a:pt x="1029715" y="1023112"/>
                  </a:lnTo>
                  <a:lnTo>
                    <a:pt x="1021969" y="1030986"/>
                  </a:lnTo>
                  <a:lnTo>
                    <a:pt x="1021969" y="1050163"/>
                  </a:lnTo>
                  <a:lnTo>
                    <a:pt x="1029715" y="1057910"/>
                  </a:lnTo>
                  <a:lnTo>
                    <a:pt x="1049020" y="1057910"/>
                  </a:lnTo>
                  <a:lnTo>
                    <a:pt x="1056766" y="1050163"/>
                  </a:lnTo>
                  <a:lnTo>
                    <a:pt x="1056766" y="1030986"/>
                  </a:lnTo>
                  <a:lnTo>
                    <a:pt x="1049020" y="1023112"/>
                  </a:lnTo>
                  <a:close/>
                </a:path>
                <a:path w="6172200" h="1781175">
                  <a:moveTo>
                    <a:pt x="1873503" y="1017397"/>
                  </a:moveTo>
                  <a:lnTo>
                    <a:pt x="1854200" y="1017397"/>
                  </a:lnTo>
                  <a:lnTo>
                    <a:pt x="1846452" y="1025144"/>
                  </a:lnTo>
                  <a:lnTo>
                    <a:pt x="1846452" y="1044321"/>
                  </a:lnTo>
                  <a:lnTo>
                    <a:pt x="1854200" y="1052067"/>
                  </a:lnTo>
                  <a:lnTo>
                    <a:pt x="1873503" y="1052067"/>
                  </a:lnTo>
                  <a:lnTo>
                    <a:pt x="1881251" y="1044321"/>
                  </a:lnTo>
                  <a:lnTo>
                    <a:pt x="1881251" y="1025144"/>
                  </a:lnTo>
                  <a:lnTo>
                    <a:pt x="1873503" y="1017397"/>
                  </a:lnTo>
                  <a:close/>
                </a:path>
                <a:path w="6172200" h="1781175">
                  <a:moveTo>
                    <a:pt x="2628265" y="1005839"/>
                  </a:moveTo>
                  <a:lnTo>
                    <a:pt x="2609088" y="1005839"/>
                  </a:lnTo>
                  <a:lnTo>
                    <a:pt x="2601214" y="1013587"/>
                  </a:lnTo>
                  <a:lnTo>
                    <a:pt x="2601214" y="1032763"/>
                  </a:lnTo>
                  <a:lnTo>
                    <a:pt x="2609088" y="1040511"/>
                  </a:lnTo>
                  <a:lnTo>
                    <a:pt x="2628265" y="1040511"/>
                  </a:lnTo>
                  <a:lnTo>
                    <a:pt x="2636139" y="1032763"/>
                  </a:lnTo>
                  <a:lnTo>
                    <a:pt x="2636139" y="1013587"/>
                  </a:lnTo>
                  <a:lnTo>
                    <a:pt x="2628265" y="1005839"/>
                  </a:lnTo>
                  <a:close/>
                </a:path>
                <a:path w="6172200" h="1781175">
                  <a:moveTo>
                    <a:pt x="1734058" y="1005839"/>
                  </a:moveTo>
                  <a:lnTo>
                    <a:pt x="1714880" y="1005839"/>
                  </a:lnTo>
                  <a:lnTo>
                    <a:pt x="1707134" y="1013587"/>
                  </a:lnTo>
                  <a:lnTo>
                    <a:pt x="1707134" y="1032763"/>
                  </a:lnTo>
                  <a:lnTo>
                    <a:pt x="1714880" y="1040511"/>
                  </a:lnTo>
                  <a:lnTo>
                    <a:pt x="1734058" y="1040511"/>
                  </a:lnTo>
                  <a:lnTo>
                    <a:pt x="1741932" y="1032763"/>
                  </a:lnTo>
                  <a:lnTo>
                    <a:pt x="1741932" y="1013587"/>
                  </a:lnTo>
                  <a:lnTo>
                    <a:pt x="1734058" y="1005839"/>
                  </a:lnTo>
                  <a:close/>
                </a:path>
                <a:path w="6172200" h="1781175">
                  <a:moveTo>
                    <a:pt x="3191509" y="999998"/>
                  </a:moveTo>
                  <a:lnTo>
                    <a:pt x="3172332" y="999998"/>
                  </a:lnTo>
                  <a:lnTo>
                    <a:pt x="3164458" y="1007745"/>
                  </a:lnTo>
                  <a:lnTo>
                    <a:pt x="3164458" y="1026922"/>
                  </a:lnTo>
                  <a:lnTo>
                    <a:pt x="3172332" y="1034669"/>
                  </a:lnTo>
                  <a:lnTo>
                    <a:pt x="3191509" y="1034669"/>
                  </a:lnTo>
                  <a:lnTo>
                    <a:pt x="3199383" y="1026922"/>
                  </a:lnTo>
                  <a:lnTo>
                    <a:pt x="3199383" y="1007745"/>
                  </a:lnTo>
                  <a:lnTo>
                    <a:pt x="3191509" y="999998"/>
                  </a:lnTo>
                  <a:close/>
                </a:path>
                <a:path w="6172200" h="1781175">
                  <a:moveTo>
                    <a:pt x="2134742" y="999998"/>
                  </a:moveTo>
                  <a:lnTo>
                    <a:pt x="2115566" y="999998"/>
                  </a:lnTo>
                  <a:lnTo>
                    <a:pt x="2107691" y="1007745"/>
                  </a:lnTo>
                  <a:lnTo>
                    <a:pt x="2107691" y="1026922"/>
                  </a:lnTo>
                  <a:lnTo>
                    <a:pt x="2115566" y="1034669"/>
                  </a:lnTo>
                  <a:lnTo>
                    <a:pt x="2134742" y="1034669"/>
                  </a:lnTo>
                  <a:lnTo>
                    <a:pt x="2142616" y="1026922"/>
                  </a:lnTo>
                  <a:lnTo>
                    <a:pt x="2142616" y="1007745"/>
                  </a:lnTo>
                  <a:lnTo>
                    <a:pt x="2134742" y="999998"/>
                  </a:lnTo>
                  <a:close/>
                </a:path>
                <a:path w="6172200" h="1781175">
                  <a:moveTo>
                    <a:pt x="2018664" y="994283"/>
                  </a:moveTo>
                  <a:lnTo>
                    <a:pt x="1999361" y="994283"/>
                  </a:lnTo>
                  <a:lnTo>
                    <a:pt x="1991614" y="1002029"/>
                  </a:lnTo>
                  <a:lnTo>
                    <a:pt x="1991614" y="1021207"/>
                  </a:lnTo>
                  <a:lnTo>
                    <a:pt x="1999361" y="1028953"/>
                  </a:lnTo>
                  <a:lnTo>
                    <a:pt x="2018664" y="1028953"/>
                  </a:lnTo>
                  <a:lnTo>
                    <a:pt x="2026412" y="1021207"/>
                  </a:lnTo>
                  <a:lnTo>
                    <a:pt x="2026412" y="1002029"/>
                  </a:lnTo>
                  <a:lnTo>
                    <a:pt x="2018664" y="994283"/>
                  </a:lnTo>
                  <a:close/>
                </a:path>
                <a:path w="6172200" h="1781175">
                  <a:moveTo>
                    <a:pt x="3859276" y="988440"/>
                  </a:moveTo>
                  <a:lnTo>
                    <a:pt x="3839972" y="988440"/>
                  </a:lnTo>
                  <a:lnTo>
                    <a:pt x="3832225" y="996188"/>
                  </a:lnTo>
                  <a:lnTo>
                    <a:pt x="3832225" y="1015364"/>
                  </a:lnTo>
                  <a:lnTo>
                    <a:pt x="3839972" y="1023112"/>
                  </a:lnTo>
                  <a:lnTo>
                    <a:pt x="3859276" y="1023112"/>
                  </a:lnTo>
                  <a:lnTo>
                    <a:pt x="3867023" y="1015364"/>
                  </a:lnTo>
                  <a:lnTo>
                    <a:pt x="3867023" y="996188"/>
                  </a:lnTo>
                  <a:lnTo>
                    <a:pt x="3859276" y="988440"/>
                  </a:lnTo>
                  <a:close/>
                </a:path>
                <a:path w="6172200" h="1781175">
                  <a:moveTo>
                    <a:pt x="796036" y="982599"/>
                  </a:moveTo>
                  <a:lnTo>
                    <a:pt x="783209" y="982599"/>
                  </a:lnTo>
                  <a:lnTo>
                    <a:pt x="778001" y="987805"/>
                  </a:lnTo>
                  <a:lnTo>
                    <a:pt x="778001" y="1000633"/>
                  </a:lnTo>
                  <a:lnTo>
                    <a:pt x="783209" y="1005839"/>
                  </a:lnTo>
                  <a:lnTo>
                    <a:pt x="796036" y="1005839"/>
                  </a:lnTo>
                  <a:lnTo>
                    <a:pt x="801242" y="1000633"/>
                  </a:lnTo>
                  <a:lnTo>
                    <a:pt x="801242" y="987805"/>
                  </a:lnTo>
                  <a:lnTo>
                    <a:pt x="796036" y="982599"/>
                  </a:lnTo>
                  <a:close/>
                </a:path>
                <a:path w="6172200" h="1781175">
                  <a:moveTo>
                    <a:pt x="2732786" y="976884"/>
                  </a:moveTo>
                  <a:lnTo>
                    <a:pt x="2713609" y="976884"/>
                  </a:lnTo>
                  <a:lnTo>
                    <a:pt x="2705735" y="984630"/>
                  </a:lnTo>
                  <a:lnTo>
                    <a:pt x="2705735" y="1003808"/>
                  </a:lnTo>
                  <a:lnTo>
                    <a:pt x="2713609" y="1011554"/>
                  </a:lnTo>
                  <a:lnTo>
                    <a:pt x="2732786" y="1011554"/>
                  </a:lnTo>
                  <a:lnTo>
                    <a:pt x="2740660" y="1003808"/>
                  </a:lnTo>
                  <a:lnTo>
                    <a:pt x="2740660" y="984630"/>
                  </a:lnTo>
                  <a:lnTo>
                    <a:pt x="2732786" y="976884"/>
                  </a:lnTo>
                  <a:close/>
                </a:path>
                <a:path w="6172200" h="1781175">
                  <a:moveTo>
                    <a:pt x="2372867" y="976884"/>
                  </a:moveTo>
                  <a:lnTo>
                    <a:pt x="2353564" y="976884"/>
                  </a:lnTo>
                  <a:lnTo>
                    <a:pt x="2345816" y="984630"/>
                  </a:lnTo>
                  <a:lnTo>
                    <a:pt x="2345816" y="1003808"/>
                  </a:lnTo>
                  <a:lnTo>
                    <a:pt x="2353564" y="1011554"/>
                  </a:lnTo>
                  <a:lnTo>
                    <a:pt x="2372867" y="1011554"/>
                  </a:lnTo>
                  <a:lnTo>
                    <a:pt x="2380615" y="1003808"/>
                  </a:lnTo>
                  <a:lnTo>
                    <a:pt x="2380615" y="984630"/>
                  </a:lnTo>
                  <a:lnTo>
                    <a:pt x="2372867" y="976884"/>
                  </a:lnTo>
                  <a:close/>
                </a:path>
                <a:path w="6172200" h="1781175">
                  <a:moveTo>
                    <a:pt x="416051" y="976884"/>
                  </a:moveTo>
                  <a:lnTo>
                    <a:pt x="396875" y="976884"/>
                  </a:lnTo>
                  <a:lnTo>
                    <a:pt x="389000" y="984630"/>
                  </a:lnTo>
                  <a:lnTo>
                    <a:pt x="389000" y="1003808"/>
                  </a:lnTo>
                  <a:lnTo>
                    <a:pt x="396875" y="1011554"/>
                  </a:lnTo>
                  <a:lnTo>
                    <a:pt x="416051" y="1011554"/>
                  </a:lnTo>
                  <a:lnTo>
                    <a:pt x="423925" y="1003808"/>
                  </a:lnTo>
                  <a:lnTo>
                    <a:pt x="423925" y="984630"/>
                  </a:lnTo>
                  <a:lnTo>
                    <a:pt x="416051" y="976884"/>
                  </a:lnTo>
                  <a:close/>
                </a:path>
                <a:path w="6172200" h="1781175">
                  <a:moveTo>
                    <a:pt x="1478661" y="971041"/>
                  </a:moveTo>
                  <a:lnTo>
                    <a:pt x="1459357" y="971041"/>
                  </a:lnTo>
                  <a:lnTo>
                    <a:pt x="1451610" y="978788"/>
                  </a:lnTo>
                  <a:lnTo>
                    <a:pt x="1451610" y="997965"/>
                  </a:lnTo>
                  <a:lnTo>
                    <a:pt x="1459357" y="1005839"/>
                  </a:lnTo>
                  <a:lnTo>
                    <a:pt x="1478661" y="1005839"/>
                  </a:lnTo>
                  <a:lnTo>
                    <a:pt x="1486408" y="997965"/>
                  </a:lnTo>
                  <a:lnTo>
                    <a:pt x="1486408" y="978788"/>
                  </a:lnTo>
                  <a:lnTo>
                    <a:pt x="1478661" y="971041"/>
                  </a:lnTo>
                  <a:close/>
                </a:path>
                <a:path w="6172200" h="1781175">
                  <a:moveTo>
                    <a:pt x="1350899" y="971041"/>
                  </a:moveTo>
                  <a:lnTo>
                    <a:pt x="1331595" y="971041"/>
                  </a:lnTo>
                  <a:lnTo>
                    <a:pt x="1323848" y="978788"/>
                  </a:lnTo>
                  <a:lnTo>
                    <a:pt x="1323848" y="997965"/>
                  </a:lnTo>
                  <a:lnTo>
                    <a:pt x="1331595" y="1005839"/>
                  </a:lnTo>
                  <a:lnTo>
                    <a:pt x="1350899" y="1005839"/>
                  </a:lnTo>
                  <a:lnTo>
                    <a:pt x="1358646" y="997965"/>
                  </a:lnTo>
                  <a:lnTo>
                    <a:pt x="1358646" y="978788"/>
                  </a:lnTo>
                  <a:lnTo>
                    <a:pt x="1350899" y="971041"/>
                  </a:lnTo>
                  <a:close/>
                </a:path>
                <a:path w="6172200" h="1781175">
                  <a:moveTo>
                    <a:pt x="526414" y="971041"/>
                  </a:moveTo>
                  <a:lnTo>
                    <a:pt x="507111" y="971041"/>
                  </a:lnTo>
                  <a:lnTo>
                    <a:pt x="499363" y="978788"/>
                  </a:lnTo>
                  <a:lnTo>
                    <a:pt x="499363" y="997965"/>
                  </a:lnTo>
                  <a:lnTo>
                    <a:pt x="507111" y="1005839"/>
                  </a:lnTo>
                  <a:lnTo>
                    <a:pt x="526414" y="1005839"/>
                  </a:lnTo>
                  <a:lnTo>
                    <a:pt x="534162" y="997965"/>
                  </a:lnTo>
                  <a:lnTo>
                    <a:pt x="534162" y="978788"/>
                  </a:lnTo>
                  <a:lnTo>
                    <a:pt x="526414" y="971041"/>
                  </a:lnTo>
                  <a:close/>
                </a:path>
                <a:path w="6172200" h="1781175">
                  <a:moveTo>
                    <a:pt x="2924429" y="965326"/>
                  </a:moveTo>
                  <a:lnTo>
                    <a:pt x="2905252" y="965326"/>
                  </a:lnTo>
                  <a:lnTo>
                    <a:pt x="2897378" y="973074"/>
                  </a:lnTo>
                  <a:lnTo>
                    <a:pt x="2897378" y="992251"/>
                  </a:lnTo>
                  <a:lnTo>
                    <a:pt x="2905252" y="999998"/>
                  </a:lnTo>
                  <a:lnTo>
                    <a:pt x="2924429" y="999998"/>
                  </a:lnTo>
                  <a:lnTo>
                    <a:pt x="2932176" y="992251"/>
                  </a:lnTo>
                  <a:lnTo>
                    <a:pt x="2932176" y="973074"/>
                  </a:lnTo>
                  <a:lnTo>
                    <a:pt x="2924429" y="965326"/>
                  </a:lnTo>
                  <a:close/>
                </a:path>
                <a:path w="6172200" h="1781175">
                  <a:moveTo>
                    <a:pt x="294132" y="959485"/>
                  </a:moveTo>
                  <a:lnTo>
                    <a:pt x="274954" y="959485"/>
                  </a:lnTo>
                  <a:lnTo>
                    <a:pt x="267080" y="967232"/>
                  </a:lnTo>
                  <a:lnTo>
                    <a:pt x="267080" y="986409"/>
                  </a:lnTo>
                  <a:lnTo>
                    <a:pt x="274954" y="994283"/>
                  </a:lnTo>
                  <a:lnTo>
                    <a:pt x="294132" y="994283"/>
                  </a:lnTo>
                  <a:lnTo>
                    <a:pt x="301878" y="986409"/>
                  </a:lnTo>
                  <a:lnTo>
                    <a:pt x="301878" y="967232"/>
                  </a:lnTo>
                  <a:lnTo>
                    <a:pt x="294132" y="959485"/>
                  </a:lnTo>
                  <a:close/>
                </a:path>
                <a:path w="6172200" h="1781175">
                  <a:moveTo>
                    <a:pt x="3563111" y="953770"/>
                  </a:moveTo>
                  <a:lnTo>
                    <a:pt x="3543934" y="953770"/>
                  </a:lnTo>
                  <a:lnTo>
                    <a:pt x="3536060" y="961516"/>
                  </a:lnTo>
                  <a:lnTo>
                    <a:pt x="3536060" y="980694"/>
                  </a:lnTo>
                  <a:lnTo>
                    <a:pt x="3543934" y="988440"/>
                  </a:lnTo>
                  <a:lnTo>
                    <a:pt x="3563111" y="988440"/>
                  </a:lnTo>
                  <a:lnTo>
                    <a:pt x="3570985" y="980694"/>
                  </a:lnTo>
                  <a:lnTo>
                    <a:pt x="3570985" y="961516"/>
                  </a:lnTo>
                  <a:lnTo>
                    <a:pt x="3563111" y="953770"/>
                  </a:lnTo>
                  <a:close/>
                </a:path>
                <a:path w="6172200" h="1781175">
                  <a:moveTo>
                    <a:pt x="3435350" y="947927"/>
                  </a:moveTo>
                  <a:lnTo>
                    <a:pt x="3416173" y="947927"/>
                  </a:lnTo>
                  <a:lnTo>
                    <a:pt x="3408299" y="955675"/>
                  </a:lnTo>
                  <a:lnTo>
                    <a:pt x="3408299" y="974851"/>
                  </a:lnTo>
                  <a:lnTo>
                    <a:pt x="3416173" y="982599"/>
                  </a:lnTo>
                  <a:lnTo>
                    <a:pt x="3435350" y="982599"/>
                  </a:lnTo>
                  <a:lnTo>
                    <a:pt x="3443224" y="974851"/>
                  </a:lnTo>
                  <a:lnTo>
                    <a:pt x="3443224" y="955675"/>
                  </a:lnTo>
                  <a:lnTo>
                    <a:pt x="3435350" y="947927"/>
                  </a:lnTo>
                  <a:close/>
                </a:path>
                <a:path w="6172200" h="1781175">
                  <a:moveTo>
                    <a:pt x="694816" y="947927"/>
                  </a:moveTo>
                  <a:lnTo>
                    <a:pt x="675513" y="947927"/>
                  </a:lnTo>
                  <a:lnTo>
                    <a:pt x="667765" y="955675"/>
                  </a:lnTo>
                  <a:lnTo>
                    <a:pt x="667765" y="974851"/>
                  </a:lnTo>
                  <a:lnTo>
                    <a:pt x="675513" y="982599"/>
                  </a:lnTo>
                  <a:lnTo>
                    <a:pt x="694816" y="982599"/>
                  </a:lnTo>
                  <a:lnTo>
                    <a:pt x="702563" y="974851"/>
                  </a:lnTo>
                  <a:lnTo>
                    <a:pt x="702563" y="955675"/>
                  </a:lnTo>
                  <a:lnTo>
                    <a:pt x="694816" y="947927"/>
                  </a:lnTo>
                  <a:close/>
                </a:path>
                <a:path w="6172200" h="1781175">
                  <a:moveTo>
                    <a:pt x="3685031" y="942086"/>
                  </a:moveTo>
                  <a:lnTo>
                    <a:pt x="3665854" y="942086"/>
                  </a:lnTo>
                  <a:lnTo>
                    <a:pt x="3657980" y="949960"/>
                  </a:lnTo>
                  <a:lnTo>
                    <a:pt x="3657980" y="969137"/>
                  </a:lnTo>
                  <a:lnTo>
                    <a:pt x="3665854" y="976884"/>
                  </a:lnTo>
                  <a:lnTo>
                    <a:pt x="3685031" y="976884"/>
                  </a:lnTo>
                  <a:lnTo>
                    <a:pt x="3692905" y="969137"/>
                  </a:lnTo>
                  <a:lnTo>
                    <a:pt x="3692905" y="949960"/>
                  </a:lnTo>
                  <a:lnTo>
                    <a:pt x="3685031" y="942086"/>
                  </a:lnTo>
                  <a:close/>
                </a:path>
                <a:path w="6172200" h="1781175">
                  <a:moveTo>
                    <a:pt x="979297" y="942086"/>
                  </a:moveTo>
                  <a:lnTo>
                    <a:pt x="959992" y="942086"/>
                  </a:lnTo>
                  <a:lnTo>
                    <a:pt x="952246" y="949960"/>
                  </a:lnTo>
                  <a:lnTo>
                    <a:pt x="952246" y="969137"/>
                  </a:lnTo>
                  <a:lnTo>
                    <a:pt x="959992" y="976884"/>
                  </a:lnTo>
                  <a:lnTo>
                    <a:pt x="979297" y="976884"/>
                  </a:lnTo>
                  <a:lnTo>
                    <a:pt x="987044" y="969137"/>
                  </a:lnTo>
                  <a:lnTo>
                    <a:pt x="987044" y="949960"/>
                  </a:lnTo>
                  <a:lnTo>
                    <a:pt x="979297" y="942086"/>
                  </a:lnTo>
                  <a:close/>
                </a:path>
                <a:path w="6172200" h="1781175">
                  <a:moveTo>
                    <a:pt x="3098673" y="936371"/>
                  </a:moveTo>
                  <a:lnTo>
                    <a:pt x="3079369" y="936371"/>
                  </a:lnTo>
                  <a:lnTo>
                    <a:pt x="3071622" y="944117"/>
                  </a:lnTo>
                  <a:lnTo>
                    <a:pt x="3071622" y="963295"/>
                  </a:lnTo>
                  <a:lnTo>
                    <a:pt x="3079369" y="971041"/>
                  </a:lnTo>
                  <a:lnTo>
                    <a:pt x="3098673" y="971041"/>
                  </a:lnTo>
                  <a:lnTo>
                    <a:pt x="3106420" y="963295"/>
                  </a:lnTo>
                  <a:lnTo>
                    <a:pt x="3106420" y="944117"/>
                  </a:lnTo>
                  <a:lnTo>
                    <a:pt x="3098673" y="936371"/>
                  </a:lnTo>
                  <a:close/>
                </a:path>
                <a:path w="6172200" h="1781175">
                  <a:moveTo>
                    <a:pt x="1153540" y="936371"/>
                  </a:moveTo>
                  <a:lnTo>
                    <a:pt x="1134237" y="936371"/>
                  </a:lnTo>
                  <a:lnTo>
                    <a:pt x="1126489" y="944117"/>
                  </a:lnTo>
                  <a:lnTo>
                    <a:pt x="1126489" y="963295"/>
                  </a:lnTo>
                  <a:lnTo>
                    <a:pt x="1134237" y="971041"/>
                  </a:lnTo>
                  <a:lnTo>
                    <a:pt x="1153540" y="971041"/>
                  </a:lnTo>
                  <a:lnTo>
                    <a:pt x="1161288" y="963295"/>
                  </a:lnTo>
                  <a:lnTo>
                    <a:pt x="1161288" y="944117"/>
                  </a:lnTo>
                  <a:lnTo>
                    <a:pt x="1153540" y="936371"/>
                  </a:lnTo>
                  <a:close/>
                </a:path>
                <a:path w="6172200" h="1781175">
                  <a:moveTo>
                    <a:pt x="2204466" y="924813"/>
                  </a:moveTo>
                  <a:lnTo>
                    <a:pt x="2185162" y="924813"/>
                  </a:lnTo>
                  <a:lnTo>
                    <a:pt x="2177415" y="932561"/>
                  </a:lnTo>
                  <a:lnTo>
                    <a:pt x="2177415" y="951738"/>
                  </a:lnTo>
                  <a:lnTo>
                    <a:pt x="2185162" y="959485"/>
                  </a:lnTo>
                  <a:lnTo>
                    <a:pt x="2204466" y="959485"/>
                  </a:lnTo>
                  <a:lnTo>
                    <a:pt x="2212213" y="951738"/>
                  </a:lnTo>
                  <a:lnTo>
                    <a:pt x="2212213" y="932561"/>
                  </a:lnTo>
                  <a:lnTo>
                    <a:pt x="2204466" y="924813"/>
                  </a:lnTo>
                  <a:close/>
                </a:path>
                <a:path w="6172200" h="1781175">
                  <a:moveTo>
                    <a:pt x="1612138" y="924813"/>
                  </a:moveTo>
                  <a:lnTo>
                    <a:pt x="1592961" y="924813"/>
                  </a:lnTo>
                  <a:lnTo>
                    <a:pt x="1585087" y="932561"/>
                  </a:lnTo>
                  <a:lnTo>
                    <a:pt x="1585087" y="951738"/>
                  </a:lnTo>
                  <a:lnTo>
                    <a:pt x="1592961" y="959485"/>
                  </a:lnTo>
                  <a:lnTo>
                    <a:pt x="1612138" y="959485"/>
                  </a:lnTo>
                  <a:lnTo>
                    <a:pt x="1620012" y="951738"/>
                  </a:lnTo>
                  <a:lnTo>
                    <a:pt x="1620012" y="932561"/>
                  </a:lnTo>
                  <a:lnTo>
                    <a:pt x="1612138" y="924813"/>
                  </a:lnTo>
                  <a:close/>
                </a:path>
                <a:path w="6172200" h="1781175">
                  <a:moveTo>
                    <a:pt x="1902460" y="918972"/>
                  </a:moveTo>
                  <a:lnTo>
                    <a:pt x="1883283" y="918972"/>
                  </a:lnTo>
                  <a:lnTo>
                    <a:pt x="1875409" y="926719"/>
                  </a:lnTo>
                  <a:lnTo>
                    <a:pt x="1875409" y="945896"/>
                  </a:lnTo>
                  <a:lnTo>
                    <a:pt x="1883283" y="953770"/>
                  </a:lnTo>
                  <a:lnTo>
                    <a:pt x="1902460" y="953770"/>
                  </a:lnTo>
                  <a:lnTo>
                    <a:pt x="1910334" y="945896"/>
                  </a:lnTo>
                  <a:lnTo>
                    <a:pt x="1910334" y="926719"/>
                  </a:lnTo>
                  <a:lnTo>
                    <a:pt x="1902460" y="918972"/>
                  </a:lnTo>
                  <a:close/>
                </a:path>
                <a:path w="6172200" h="1781175">
                  <a:moveTo>
                    <a:pt x="2552827" y="913257"/>
                  </a:moveTo>
                  <a:lnTo>
                    <a:pt x="2533523" y="913257"/>
                  </a:lnTo>
                  <a:lnTo>
                    <a:pt x="2525776" y="921003"/>
                  </a:lnTo>
                  <a:lnTo>
                    <a:pt x="2525776" y="940180"/>
                  </a:lnTo>
                  <a:lnTo>
                    <a:pt x="2533523" y="947927"/>
                  </a:lnTo>
                  <a:lnTo>
                    <a:pt x="2552827" y="947927"/>
                  </a:lnTo>
                  <a:lnTo>
                    <a:pt x="2560574" y="940180"/>
                  </a:lnTo>
                  <a:lnTo>
                    <a:pt x="2560574" y="921003"/>
                  </a:lnTo>
                  <a:lnTo>
                    <a:pt x="2552827" y="913257"/>
                  </a:lnTo>
                  <a:close/>
                </a:path>
                <a:path w="6172200" h="1781175">
                  <a:moveTo>
                    <a:pt x="1786382" y="913257"/>
                  </a:moveTo>
                  <a:lnTo>
                    <a:pt x="1767077" y="913257"/>
                  </a:lnTo>
                  <a:lnTo>
                    <a:pt x="1759330" y="921003"/>
                  </a:lnTo>
                  <a:lnTo>
                    <a:pt x="1759330" y="940180"/>
                  </a:lnTo>
                  <a:lnTo>
                    <a:pt x="1767077" y="947927"/>
                  </a:lnTo>
                  <a:lnTo>
                    <a:pt x="1786382" y="947927"/>
                  </a:lnTo>
                  <a:lnTo>
                    <a:pt x="1794128" y="940180"/>
                  </a:lnTo>
                  <a:lnTo>
                    <a:pt x="1794128" y="921003"/>
                  </a:lnTo>
                  <a:lnTo>
                    <a:pt x="1786382" y="913257"/>
                  </a:lnTo>
                  <a:close/>
                </a:path>
                <a:path w="6172200" h="1781175">
                  <a:moveTo>
                    <a:pt x="3325114" y="907414"/>
                  </a:moveTo>
                  <a:lnTo>
                    <a:pt x="3305809" y="907414"/>
                  </a:lnTo>
                  <a:lnTo>
                    <a:pt x="3298063" y="915162"/>
                  </a:lnTo>
                  <a:lnTo>
                    <a:pt x="3298063" y="934338"/>
                  </a:lnTo>
                  <a:lnTo>
                    <a:pt x="3305809" y="942086"/>
                  </a:lnTo>
                  <a:lnTo>
                    <a:pt x="3325114" y="942086"/>
                  </a:lnTo>
                  <a:lnTo>
                    <a:pt x="3332860" y="934338"/>
                  </a:lnTo>
                  <a:lnTo>
                    <a:pt x="3332860" y="915162"/>
                  </a:lnTo>
                  <a:lnTo>
                    <a:pt x="3325114" y="907414"/>
                  </a:lnTo>
                  <a:close/>
                </a:path>
                <a:path w="6172200" h="1781175">
                  <a:moveTo>
                    <a:pt x="2454148" y="907414"/>
                  </a:moveTo>
                  <a:lnTo>
                    <a:pt x="2434844" y="907414"/>
                  </a:lnTo>
                  <a:lnTo>
                    <a:pt x="2427097" y="915162"/>
                  </a:lnTo>
                  <a:lnTo>
                    <a:pt x="2427097" y="934338"/>
                  </a:lnTo>
                  <a:lnTo>
                    <a:pt x="2434844" y="942086"/>
                  </a:lnTo>
                  <a:lnTo>
                    <a:pt x="2454148" y="942086"/>
                  </a:lnTo>
                  <a:lnTo>
                    <a:pt x="2461895" y="934338"/>
                  </a:lnTo>
                  <a:lnTo>
                    <a:pt x="2461895" y="915162"/>
                  </a:lnTo>
                  <a:lnTo>
                    <a:pt x="2454148" y="907414"/>
                  </a:lnTo>
                  <a:close/>
                </a:path>
                <a:path w="6172200" h="1781175">
                  <a:moveTo>
                    <a:pt x="868934" y="907414"/>
                  </a:moveTo>
                  <a:lnTo>
                    <a:pt x="849757" y="907414"/>
                  </a:lnTo>
                  <a:lnTo>
                    <a:pt x="841883" y="915162"/>
                  </a:lnTo>
                  <a:lnTo>
                    <a:pt x="841883" y="934338"/>
                  </a:lnTo>
                  <a:lnTo>
                    <a:pt x="849757" y="942086"/>
                  </a:lnTo>
                  <a:lnTo>
                    <a:pt x="868934" y="942086"/>
                  </a:lnTo>
                  <a:lnTo>
                    <a:pt x="876808" y="934338"/>
                  </a:lnTo>
                  <a:lnTo>
                    <a:pt x="876808" y="915162"/>
                  </a:lnTo>
                  <a:lnTo>
                    <a:pt x="868934" y="907414"/>
                  </a:lnTo>
                  <a:close/>
                </a:path>
                <a:path w="6172200" h="1781175">
                  <a:moveTo>
                    <a:pt x="3812794" y="901700"/>
                  </a:moveTo>
                  <a:lnTo>
                    <a:pt x="3793617" y="901700"/>
                  </a:lnTo>
                  <a:lnTo>
                    <a:pt x="3785743" y="909447"/>
                  </a:lnTo>
                  <a:lnTo>
                    <a:pt x="3785743" y="928624"/>
                  </a:lnTo>
                  <a:lnTo>
                    <a:pt x="3793617" y="936371"/>
                  </a:lnTo>
                  <a:lnTo>
                    <a:pt x="3812794" y="936371"/>
                  </a:lnTo>
                  <a:lnTo>
                    <a:pt x="3820668" y="928624"/>
                  </a:lnTo>
                  <a:lnTo>
                    <a:pt x="3820668" y="909447"/>
                  </a:lnTo>
                  <a:lnTo>
                    <a:pt x="3812794" y="901700"/>
                  </a:lnTo>
                  <a:close/>
                </a:path>
                <a:path w="6172200" h="1781175">
                  <a:moveTo>
                    <a:pt x="1269619" y="901700"/>
                  </a:moveTo>
                  <a:lnTo>
                    <a:pt x="1250314" y="901700"/>
                  </a:lnTo>
                  <a:lnTo>
                    <a:pt x="1242567" y="909447"/>
                  </a:lnTo>
                  <a:lnTo>
                    <a:pt x="1242567" y="928624"/>
                  </a:lnTo>
                  <a:lnTo>
                    <a:pt x="1250314" y="936371"/>
                  </a:lnTo>
                  <a:lnTo>
                    <a:pt x="1269619" y="936371"/>
                  </a:lnTo>
                  <a:lnTo>
                    <a:pt x="1277365" y="928624"/>
                  </a:lnTo>
                  <a:lnTo>
                    <a:pt x="1277365" y="909447"/>
                  </a:lnTo>
                  <a:lnTo>
                    <a:pt x="1269619" y="901700"/>
                  </a:lnTo>
                  <a:close/>
                </a:path>
                <a:path w="6172200" h="1781175">
                  <a:moveTo>
                    <a:pt x="590296" y="890015"/>
                  </a:moveTo>
                  <a:lnTo>
                    <a:pt x="570991" y="890015"/>
                  </a:lnTo>
                  <a:lnTo>
                    <a:pt x="563245" y="897889"/>
                  </a:lnTo>
                  <a:lnTo>
                    <a:pt x="563245" y="917066"/>
                  </a:lnTo>
                  <a:lnTo>
                    <a:pt x="570991" y="924813"/>
                  </a:lnTo>
                  <a:lnTo>
                    <a:pt x="590296" y="924813"/>
                  </a:lnTo>
                  <a:lnTo>
                    <a:pt x="598042" y="917066"/>
                  </a:lnTo>
                  <a:lnTo>
                    <a:pt x="598042" y="897889"/>
                  </a:lnTo>
                  <a:lnTo>
                    <a:pt x="590296" y="890015"/>
                  </a:lnTo>
                  <a:close/>
                </a:path>
                <a:path w="6172200" h="1781175">
                  <a:moveTo>
                    <a:pt x="2994152" y="884301"/>
                  </a:moveTo>
                  <a:lnTo>
                    <a:pt x="2974848" y="884301"/>
                  </a:lnTo>
                  <a:lnTo>
                    <a:pt x="2967101" y="892048"/>
                  </a:lnTo>
                  <a:lnTo>
                    <a:pt x="2967101" y="911225"/>
                  </a:lnTo>
                  <a:lnTo>
                    <a:pt x="2974848" y="918972"/>
                  </a:lnTo>
                  <a:lnTo>
                    <a:pt x="2994152" y="918972"/>
                  </a:lnTo>
                  <a:lnTo>
                    <a:pt x="3001899" y="911225"/>
                  </a:lnTo>
                  <a:lnTo>
                    <a:pt x="3001899" y="892048"/>
                  </a:lnTo>
                  <a:lnTo>
                    <a:pt x="2994152" y="884301"/>
                  </a:lnTo>
                  <a:close/>
                </a:path>
                <a:path w="6172200" h="1781175">
                  <a:moveTo>
                    <a:pt x="2796666" y="884301"/>
                  </a:moveTo>
                  <a:lnTo>
                    <a:pt x="2777490" y="884301"/>
                  </a:lnTo>
                  <a:lnTo>
                    <a:pt x="2769616" y="892048"/>
                  </a:lnTo>
                  <a:lnTo>
                    <a:pt x="2769616" y="911225"/>
                  </a:lnTo>
                  <a:lnTo>
                    <a:pt x="2777490" y="918972"/>
                  </a:lnTo>
                  <a:lnTo>
                    <a:pt x="2796666" y="918972"/>
                  </a:lnTo>
                  <a:lnTo>
                    <a:pt x="2804541" y="911225"/>
                  </a:lnTo>
                  <a:lnTo>
                    <a:pt x="2804541" y="892048"/>
                  </a:lnTo>
                  <a:lnTo>
                    <a:pt x="2796666" y="884301"/>
                  </a:lnTo>
                  <a:close/>
                </a:path>
                <a:path w="6172200" h="1781175">
                  <a:moveTo>
                    <a:pt x="2308987" y="884301"/>
                  </a:moveTo>
                  <a:lnTo>
                    <a:pt x="2289683" y="884301"/>
                  </a:lnTo>
                  <a:lnTo>
                    <a:pt x="2281936" y="892048"/>
                  </a:lnTo>
                  <a:lnTo>
                    <a:pt x="2281936" y="911225"/>
                  </a:lnTo>
                  <a:lnTo>
                    <a:pt x="2289683" y="918972"/>
                  </a:lnTo>
                  <a:lnTo>
                    <a:pt x="2308987" y="918972"/>
                  </a:lnTo>
                  <a:lnTo>
                    <a:pt x="2316734" y="911225"/>
                  </a:lnTo>
                  <a:lnTo>
                    <a:pt x="2316734" y="892048"/>
                  </a:lnTo>
                  <a:lnTo>
                    <a:pt x="2308987" y="884301"/>
                  </a:lnTo>
                  <a:close/>
                </a:path>
                <a:path w="6172200" h="1781175">
                  <a:moveTo>
                    <a:pt x="2059304" y="884301"/>
                  </a:moveTo>
                  <a:lnTo>
                    <a:pt x="2040001" y="884301"/>
                  </a:lnTo>
                  <a:lnTo>
                    <a:pt x="2032253" y="892048"/>
                  </a:lnTo>
                  <a:lnTo>
                    <a:pt x="2032253" y="911225"/>
                  </a:lnTo>
                  <a:lnTo>
                    <a:pt x="2040001" y="918972"/>
                  </a:lnTo>
                  <a:lnTo>
                    <a:pt x="2059304" y="918972"/>
                  </a:lnTo>
                  <a:lnTo>
                    <a:pt x="2067052" y="911225"/>
                  </a:lnTo>
                  <a:lnTo>
                    <a:pt x="2067052" y="892048"/>
                  </a:lnTo>
                  <a:lnTo>
                    <a:pt x="2059304" y="884301"/>
                  </a:lnTo>
                  <a:close/>
                </a:path>
                <a:path w="6172200" h="1781175">
                  <a:moveTo>
                    <a:pt x="3226307" y="872744"/>
                  </a:moveTo>
                  <a:lnTo>
                    <a:pt x="3207130" y="872744"/>
                  </a:lnTo>
                  <a:lnTo>
                    <a:pt x="3199383" y="880490"/>
                  </a:lnTo>
                  <a:lnTo>
                    <a:pt x="3199383" y="899667"/>
                  </a:lnTo>
                  <a:lnTo>
                    <a:pt x="3207130" y="907414"/>
                  </a:lnTo>
                  <a:lnTo>
                    <a:pt x="3226307" y="907414"/>
                  </a:lnTo>
                  <a:lnTo>
                    <a:pt x="3234181" y="899667"/>
                  </a:lnTo>
                  <a:lnTo>
                    <a:pt x="3234181" y="880490"/>
                  </a:lnTo>
                  <a:lnTo>
                    <a:pt x="3226307" y="872744"/>
                  </a:lnTo>
                  <a:close/>
                </a:path>
                <a:path w="6172200" h="1781175">
                  <a:moveTo>
                    <a:pt x="1466977" y="866901"/>
                  </a:moveTo>
                  <a:lnTo>
                    <a:pt x="1447800" y="866901"/>
                  </a:lnTo>
                  <a:lnTo>
                    <a:pt x="1439926" y="874649"/>
                  </a:lnTo>
                  <a:lnTo>
                    <a:pt x="1439926" y="893826"/>
                  </a:lnTo>
                  <a:lnTo>
                    <a:pt x="1447800" y="901700"/>
                  </a:lnTo>
                  <a:lnTo>
                    <a:pt x="1466977" y="901700"/>
                  </a:lnTo>
                  <a:lnTo>
                    <a:pt x="1474851" y="893826"/>
                  </a:lnTo>
                  <a:lnTo>
                    <a:pt x="1474851" y="874649"/>
                  </a:lnTo>
                  <a:lnTo>
                    <a:pt x="1466977" y="866901"/>
                  </a:lnTo>
                  <a:close/>
                </a:path>
                <a:path w="6172200" h="1781175">
                  <a:moveTo>
                    <a:pt x="2657348" y="861187"/>
                  </a:moveTo>
                  <a:lnTo>
                    <a:pt x="2638044" y="861187"/>
                  </a:lnTo>
                  <a:lnTo>
                    <a:pt x="2630297" y="868934"/>
                  </a:lnTo>
                  <a:lnTo>
                    <a:pt x="2630297" y="888111"/>
                  </a:lnTo>
                  <a:lnTo>
                    <a:pt x="2638044" y="895858"/>
                  </a:lnTo>
                  <a:lnTo>
                    <a:pt x="2657348" y="895858"/>
                  </a:lnTo>
                  <a:lnTo>
                    <a:pt x="2665095" y="888111"/>
                  </a:lnTo>
                  <a:lnTo>
                    <a:pt x="2665095" y="868934"/>
                  </a:lnTo>
                  <a:lnTo>
                    <a:pt x="2657348" y="861187"/>
                  </a:lnTo>
                  <a:close/>
                </a:path>
                <a:path w="6172200" h="1781175">
                  <a:moveTo>
                    <a:pt x="358013" y="861187"/>
                  </a:moveTo>
                  <a:lnTo>
                    <a:pt x="338709" y="861187"/>
                  </a:lnTo>
                  <a:lnTo>
                    <a:pt x="330962" y="868934"/>
                  </a:lnTo>
                  <a:lnTo>
                    <a:pt x="330962" y="888111"/>
                  </a:lnTo>
                  <a:lnTo>
                    <a:pt x="338709" y="895858"/>
                  </a:lnTo>
                  <a:lnTo>
                    <a:pt x="358013" y="895858"/>
                  </a:lnTo>
                  <a:lnTo>
                    <a:pt x="365760" y="888111"/>
                  </a:lnTo>
                  <a:lnTo>
                    <a:pt x="365760" y="868934"/>
                  </a:lnTo>
                  <a:lnTo>
                    <a:pt x="358013" y="861187"/>
                  </a:lnTo>
                  <a:close/>
                </a:path>
                <a:path w="6172200" h="1781175">
                  <a:moveTo>
                    <a:pt x="1066419" y="855345"/>
                  </a:moveTo>
                  <a:lnTo>
                    <a:pt x="1047114" y="855345"/>
                  </a:lnTo>
                  <a:lnTo>
                    <a:pt x="1039367" y="863091"/>
                  </a:lnTo>
                  <a:lnTo>
                    <a:pt x="1039367" y="882269"/>
                  </a:lnTo>
                  <a:lnTo>
                    <a:pt x="1047114" y="890015"/>
                  </a:lnTo>
                  <a:lnTo>
                    <a:pt x="1066419" y="890015"/>
                  </a:lnTo>
                  <a:lnTo>
                    <a:pt x="1074165" y="882269"/>
                  </a:lnTo>
                  <a:lnTo>
                    <a:pt x="1074165" y="863091"/>
                  </a:lnTo>
                  <a:lnTo>
                    <a:pt x="1066419" y="855345"/>
                  </a:lnTo>
                  <a:close/>
                </a:path>
                <a:path w="6172200" h="1781175">
                  <a:moveTo>
                    <a:pt x="3592195" y="849502"/>
                  </a:moveTo>
                  <a:lnTo>
                    <a:pt x="3572891" y="849502"/>
                  </a:lnTo>
                  <a:lnTo>
                    <a:pt x="3565144" y="857376"/>
                  </a:lnTo>
                  <a:lnTo>
                    <a:pt x="3565144" y="876553"/>
                  </a:lnTo>
                  <a:lnTo>
                    <a:pt x="3572891" y="884301"/>
                  </a:lnTo>
                  <a:lnTo>
                    <a:pt x="3592195" y="884301"/>
                  </a:lnTo>
                  <a:lnTo>
                    <a:pt x="3599942" y="876553"/>
                  </a:lnTo>
                  <a:lnTo>
                    <a:pt x="3599942" y="857376"/>
                  </a:lnTo>
                  <a:lnTo>
                    <a:pt x="3592195" y="849502"/>
                  </a:lnTo>
                  <a:close/>
                </a:path>
                <a:path w="6172200" h="1781175">
                  <a:moveTo>
                    <a:pt x="1693417" y="849502"/>
                  </a:moveTo>
                  <a:lnTo>
                    <a:pt x="1674240" y="849502"/>
                  </a:lnTo>
                  <a:lnTo>
                    <a:pt x="1666494" y="857376"/>
                  </a:lnTo>
                  <a:lnTo>
                    <a:pt x="1666494" y="876553"/>
                  </a:lnTo>
                  <a:lnTo>
                    <a:pt x="1674240" y="884301"/>
                  </a:lnTo>
                  <a:lnTo>
                    <a:pt x="1693417" y="884301"/>
                  </a:lnTo>
                  <a:lnTo>
                    <a:pt x="1701291" y="876553"/>
                  </a:lnTo>
                  <a:lnTo>
                    <a:pt x="1701291" y="857376"/>
                  </a:lnTo>
                  <a:lnTo>
                    <a:pt x="1693417" y="849502"/>
                  </a:lnTo>
                  <a:close/>
                </a:path>
                <a:path w="6172200" h="1781175">
                  <a:moveTo>
                    <a:pt x="741172" y="843788"/>
                  </a:moveTo>
                  <a:lnTo>
                    <a:pt x="721995" y="843788"/>
                  </a:lnTo>
                  <a:lnTo>
                    <a:pt x="714248" y="851535"/>
                  </a:lnTo>
                  <a:lnTo>
                    <a:pt x="714248" y="870712"/>
                  </a:lnTo>
                  <a:lnTo>
                    <a:pt x="721995" y="878459"/>
                  </a:lnTo>
                  <a:lnTo>
                    <a:pt x="741172" y="878459"/>
                  </a:lnTo>
                  <a:lnTo>
                    <a:pt x="749046" y="870712"/>
                  </a:lnTo>
                  <a:lnTo>
                    <a:pt x="749046" y="851535"/>
                  </a:lnTo>
                  <a:lnTo>
                    <a:pt x="741172" y="843788"/>
                  </a:lnTo>
                  <a:close/>
                </a:path>
                <a:path w="6172200" h="1781175">
                  <a:moveTo>
                    <a:pt x="5908929" y="837946"/>
                  </a:moveTo>
                  <a:lnTo>
                    <a:pt x="5889625" y="837946"/>
                  </a:lnTo>
                  <a:lnTo>
                    <a:pt x="5881878" y="845820"/>
                  </a:lnTo>
                  <a:lnTo>
                    <a:pt x="5881878" y="864997"/>
                  </a:lnTo>
                  <a:lnTo>
                    <a:pt x="5889625" y="872744"/>
                  </a:lnTo>
                  <a:lnTo>
                    <a:pt x="5908929" y="872744"/>
                  </a:lnTo>
                  <a:lnTo>
                    <a:pt x="5916676" y="864997"/>
                  </a:lnTo>
                  <a:lnTo>
                    <a:pt x="5916676" y="845820"/>
                  </a:lnTo>
                  <a:lnTo>
                    <a:pt x="5908929" y="837946"/>
                  </a:lnTo>
                  <a:close/>
                </a:path>
                <a:path w="6172200" h="1781175">
                  <a:moveTo>
                    <a:pt x="468375" y="837946"/>
                  </a:moveTo>
                  <a:lnTo>
                    <a:pt x="449072" y="837946"/>
                  </a:lnTo>
                  <a:lnTo>
                    <a:pt x="441325" y="845820"/>
                  </a:lnTo>
                  <a:lnTo>
                    <a:pt x="441325" y="864997"/>
                  </a:lnTo>
                  <a:lnTo>
                    <a:pt x="449072" y="872744"/>
                  </a:lnTo>
                  <a:lnTo>
                    <a:pt x="468375" y="872744"/>
                  </a:lnTo>
                  <a:lnTo>
                    <a:pt x="476123" y="864997"/>
                  </a:lnTo>
                  <a:lnTo>
                    <a:pt x="476123" y="845820"/>
                  </a:lnTo>
                  <a:lnTo>
                    <a:pt x="468375" y="837946"/>
                  </a:lnTo>
                  <a:close/>
                </a:path>
                <a:path w="6172200" h="1781175">
                  <a:moveTo>
                    <a:pt x="3458591" y="832230"/>
                  </a:moveTo>
                  <a:lnTo>
                    <a:pt x="3439414" y="832230"/>
                  </a:lnTo>
                  <a:lnTo>
                    <a:pt x="3431540" y="839977"/>
                  </a:lnTo>
                  <a:lnTo>
                    <a:pt x="3431540" y="859154"/>
                  </a:lnTo>
                  <a:lnTo>
                    <a:pt x="3439414" y="866901"/>
                  </a:lnTo>
                  <a:lnTo>
                    <a:pt x="3458591" y="866901"/>
                  </a:lnTo>
                  <a:lnTo>
                    <a:pt x="3466465" y="859154"/>
                  </a:lnTo>
                  <a:lnTo>
                    <a:pt x="3466465" y="839977"/>
                  </a:lnTo>
                  <a:lnTo>
                    <a:pt x="3458591" y="832230"/>
                  </a:lnTo>
                  <a:close/>
                </a:path>
                <a:path w="6172200" h="1781175">
                  <a:moveTo>
                    <a:pt x="2889630" y="832230"/>
                  </a:moveTo>
                  <a:lnTo>
                    <a:pt x="2870327" y="832230"/>
                  </a:lnTo>
                  <a:lnTo>
                    <a:pt x="2862579" y="839977"/>
                  </a:lnTo>
                  <a:lnTo>
                    <a:pt x="2862579" y="859154"/>
                  </a:lnTo>
                  <a:lnTo>
                    <a:pt x="2870327" y="866901"/>
                  </a:lnTo>
                  <a:lnTo>
                    <a:pt x="2889630" y="866901"/>
                  </a:lnTo>
                  <a:lnTo>
                    <a:pt x="2897378" y="859154"/>
                  </a:lnTo>
                  <a:lnTo>
                    <a:pt x="2897378" y="839977"/>
                  </a:lnTo>
                  <a:lnTo>
                    <a:pt x="2889630" y="832230"/>
                  </a:lnTo>
                  <a:close/>
                </a:path>
                <a:path w="6172200" h="1781175">
                  <a:moveTo>
                    <a:pt x="1954784" y="832230"/>
                  </a:moveTo>
                  <a:lnTo>
                    <a:pt x="1935479" y="832230"/>
                  </a:lnTo>
                  <a:lnTo>
                    <a:pt x="1927733" y="839977"/>
                  </a:lnTo>
                  <a:lnTo>
                    <a:pt x="1927733" y="859154"/>
                  </a:lnTo>
                  <a:lnTo>
                    <a:pt x="1935479" y="866901"/>
                  </a:lnTo>
                  <a:lnTo>
                    <a:pt x="1954784" y="866901"/>
                  </a:lnTo>
                  <a:lnTo>
                    <a:pt x="1962530" y="859154"/>
                  </a:lnTo>
                  <a:lnTo>
                    <a:pt x="1962530" y="839977"/>
                  </a:lnTo>
                  <a:lnTo>
                    <a:pt x="1954784" y="832230"/>
                  </a:lnTo>
                  <a:close/>
                </a:path>
                <a:path w="6172200" h="1781175">
                  <a:moveTo>
                    <a:pt x="3737355" y="826388"/>
                  </a:moveTo>
                  <a:lnTo>
                    <a:pt x="3718052" y="826388"/>
                  </a:lnTo>
                  <a:lnTo>
                    <a:pt x="3710304" y="834136"/>
                  </a:lnTo>
                  <a:lnTo>
                    <a:pt x="3710304" y="853313"/>
                  </a:lnTo>
                  <a:lnTo>
                    <a:pt x="3718052" y="861187"/>
                  </a:lnTo>
                  <a:lnTo>
                    <a:pt x="3737355" y="861187"/>
                  </a:lnTo>
                  <a:lnTo>
                    <a:pt x="3745103" y="853313"/>
                  </a:lnTo>
                  <a:lnTo>
                    <a:pt x="3745103" y="834136"/>
                  </a:lnTo>
                  <a:lnTo>
                    <a:pt x="3737355" y="826388"/>
                  </a:lnTo>
                  <a:close/>
                </a:path>
                <a:path w="6172200" h="1781175">
                  <a:moveTo>
                    <a:pt x="1350899" y="826388"/>
                  </a:moveTo>
                  <a:lnTo>
                    <a:pt x="1331595" y="826388"/>
                  </a:lnTo>
                  <a:lnTo>
                    <a:pt x="1323848" y="834136"/>
                  </a:lnTo>
                  <a:lnTo>
                    <a:pt x="1323848" y="853313"/>
                  </a:lnTo>
                  <a:lnTo>
                    <a:pt x="1331595" y="861187"/>
                  </a:lnTo>
                  <a:lnTo>
                    <a:pt x="1350899" y="861187"/>
                  </a:lnTo>
                  <a:lnTo>
                    <a:pt x="1358646" y="853313"/>
                  </a:lnTo>
                  <a:lnTo>
                    <a:pt x="1358646" y="834136"/>
                  </a:lnTo>
                  <a:lnTo>
                    <a:pt x="1350899" y="826388"/>
                  </a:lnTo>
                  <a:close/>
                </a:path>
                <a:path w="6172200" h="1781175">
                  <a:moveTo>
                    <a:pt x="950213" y="820674"/>
                  </a:moveTo>
                  <a:lnTo>
                    <a:pt x="931037" y="820674"/>
                  </a:lnTo>
                  <a:lnTo>
                    <a:pt x="923163" y="828421"/>
                  </a:lnTo>
                  <a:lnTo>
                    <a:pt x="923163" y="847598"/>
                  </a:lnTo>
                  <a:lnTo>
                    <a:pt x="931037" y="855345"/>
                  </a:lnTo>
                  <a:lnTo>
                    <a:pt x="950213" y="855345"/>
                  </a:lnTo>
                  <a:lnTo>
                    <a:pt x="958088" y="847598"/>
                  </a:lnTo>
                  <a:lnTo>
                    <a:pt x="958088" y="828421"/>
                  </a:lnTo>
                  <a:lnTo>
                    <a:pt x="950213" y="820674"/>
                  </a:lnTo>
                  <a:close/>
                </a:path>
                <a:path w="6172200" h="1781175">
                  <a:moveTo>
                    <a:pt x="230250" y="820674"/>
                  </a:moveTo>
                  <a:lnTo>
                    <a:pt x="211074" y="820674"/>
                  </a:lnTo>
                  <a:lnTo>
                    <a:pt x="203200" y="828421"/>
                  </a:lnTo>
                  <a:lnTo>
                    <a:pt x="203200" y="847598"/>
                  </a:lnTo>
                  <a:lnTo>
                    <a:pt x="211074" y="855345"/>
                  </a:lnTo>
                  <a:lnTo>
                    <a:pt x="230250" y="855345"/>
                  </a:lnTo>
                  <a:lnTo>
                    <a:pt x="238125" y="847598"/>
                  </a:lnTo>
                  <a:lnTo>
                    <a:pt x="238125" y="828421"/>
                  </a:lnTo>
                  <a:lnTo>
                    <a:pt x="230250" y="820674"/>
                  </a:lnTo>
                  <a:close/>
                </a:path>
                <a:path w="6172200" h="1781175">
                  <a:moveTo>
                    <a:pt x="3098673" y="814832"/>
                  </a:moveTo>
                  <a:lnTo>
                    <a:pt x="3079369" y="814832"/>
                  </a:lnTo>
                  <a:lnTo>
                    <a:pt x="3071622" y="822578"/>
                  </a:lnTo>
                  <a:lnTo>
                    <a:pt x="3071622" y="841755"/>
                  </a:lnTo>
                  <a:lnTo>
                    <a:pt x="3079369" y="849502"/>
                  </a:lnTo>
                  <a:lnTo>
                    <a:pt x="3098673" y="849502"/>
                  </a:lnTo>
                  <a:lnTo>
                    <a:pt x="3106420" y="841755"/>
                  </a:lnTo>
                  <a:lnTo>
                    <a:pt x="3106420" y="822578"/>
                  </a:lnTo>
                  <a:lnTo>
                    <a:pt x="3098673" y="814832"/>
                  </a:lnTo>
                  <a:close/>
                </a:path>
                <a:path w="6172200" h="1781175">
                  <a:moveTo>
                    <a:pt x="6019292" y="809116"/>
                  </a:moveTo>
                  <a:lnTo>
                    <a:pt x="5999988" y="809116"/>
                  </a:lnTo>
                  <a:lnTo>
                    <a:pt x="5992241" y="816863"/>
                  </a:lnTo>
                  <a:lnTo>
                    <a:pt x="5992241" y="836040"/>
                  </a:lnTo>
                  <a:lnTo>
                    <a:pt x="5999988" y="843788"/>
                  </a:lnTo>
                  <a:lnTo>
                    <a:pt x="6019292" y="843788"/>
                  </a:lnTo>
                  <a:lnTo>
                    <a:pt x="6027039" y="836040"/>
                  </a:lnTo>
                  <a:lnTo>
                    <a:pt x="6027039" y="816863"/>
                  </a:lnTo>
                  <a:lnTo>
                    <a:pt x="6019292" y="809116"/>
                  </a:lnTo>
                  <a:close/>
                </a:path>
                <a:path w="6172200" h="1781175">
                  <a:moveTo>
                    <a:pt x="5787008" y="803275"/>
                  </a:moveTo>
                  <a:lnTo>
                    <a:pt x="5767705" y="803275"/>
                  </a:lnTo>
                  <a:lnTo>
                    <a:pt x="5759958" y="811022"/>
                  </a:lnTo>
                  <a:lnTo>
                    <a:pt x="5759958" y="830199"/>
                  </a:lnTo>
                  <a:lnTo>
                    <a:pt x="5767705" y="837946"/>
                  </a:lnTo>
                  <a:lnTo>
                    <a:pt x="5787008" y="837946"/>
                  </a:lnTo>
                  <a:lnTo>
                    <a:pt x="5794756" y="830199"/>
                  </a:lnTo>
                  <a:lnTo>
                    <a:pt x="5794756" y="811022"/>
                  </a:lnTo>
                  <a:lnTo>
                    <a:pt x="5787008" y="803275"/>
                  </a:lnTo>
                  <a:close/>
                </a:path>
                <a:path w="6172200" h="1781175">
                  <a:moveTo>
                    <a:pt x="2134742" y="803275"/>
                  </a:moveTo>
                  <a:lnTo>
                    <a:pt x="2115566" y="803275"/>
                  </a:lnTo>
                  <a:lnTo>
                    <a:pt x="2107691" y="811022"/>
                  </a:lnTo>
                  <a:lnTo>
                    <a:pt x="2107691" y="830199"/>
                  </a:lnTo>
                  <a:lnTo>
                    <a:pt x="2115566" y="837946"/>
                  </a:lnTo>
                  <a:lnTo>
                    <a:pt x="2134742" y="837946"/>
                  </a:lnTo>
                  <a:lnTo>
                    <a:pt x="2142616" y="830199"/>
                  </a:lnTo>
                  <a:lnTo>
                    <a:pt x="2142616" y="811022"/>
                  </a:lnTo>
                  <a:lnTo>
                    <a:pt x="2134742" y="803275"/>
                  </a:lnTo>
                  <a:close/>
                </a:path>
                <a:path w="6172200" h="1781175">
                  <a:moveTo>
                    <a:pt x="1577339" y="803275"/>
                  </a:moveTo>
                  <a:lnTo>
                    <a:pt x="1558163" y="803275"/>
                  </a:lnTo>
                  <a:lnTo>
                    <a:pt x="1550289" y="811022"/>
                  </a:lnTo>
                  <a:lnTo>
                    <a:pt x="1550289" y="830199"/>
                  </a:lnTo>
                  <a:lnTo>
                    <a:pt x="1558163" y="837946"/>
                  </a:lnTo>
                  <a:lnTo>
                    <a:pt x="1577339" y="837946"/>
                  </a:lnTo>
                  <a:lnTo>
                    <a:pt x="1585087" y="830199"/>
                  </a:lnTo>
                  <a:lnTo>
                    <a:pt x="1585087" y="811022"/>
                  </a:lnTo>
                  <a:lnTo>
                    <a:pt x="1577339" y="803275"/>
                  </a:lnTo>
                  <a:close/>
                </a:path>
                <a:path w="6172200" h="1781175">
                  <a:moveTo>
                    <a:pt x="1170939" y="803275"/>
                  </a:moveTo>
                  <a:lnTo>
                    <a:pt x="1151636" y="803275"/>
                  </a:lnTo>
                  <a:lnTo>
                    <a:pt x="1143889" y="811022"/>
                  </a:lnTo>
                  <a:lnTo>
                    <a:pt x="1143889" y="830199"/>
                  </a:lnTo>
                  <a:lnTo>
                    <a:pt x="1151636" y="837946"/>
                  </a:lnTo>
                  <a:lnTo>
                    <a:pt x="1170939" y="837946"/>
                  </a:lnTo>
                  <a:lnTo>
                    <a:pt x="1178687" y="830199"/>
                  </a:lnTo>
                  <a:lnTo>
                    <a:pt x="1178687" y="811022"/>
                  </a:lnTo>
                  <a:lnTo>
                    <a:pt x="1170939" y="803275"/>
                  </a:lnTo>
                  <a:close/>
                </a:path>
                <a:path w="6172200" h="1781175">
                  <a:moveTo>
                    <a:pt x="2396109" y="797433"/>
                  </a:moveTo>
                  <a:lnTo>
                    <a:pt x="2376804" y="797433"/>
                  </a:lnTo>
                  <a:lnTo>
                    <a:pt x="2369058" y="805307"/>
                  </a:lnTo>
                  <a:lnTo>
                    <a:pt x="2369058" y="824484"/>
                  </a:lnTo>
                  <a:lnTo>
                    <a:pt x="2376804" y="832230"/>
                  </a:lnTo>
                  <a:lnTo>
                    <a:pt x="2396109" y="832230"/>
                  </a:lnTo>
                  <a:lnTo>
                    <a:pt x="2403855" y="824484"/>
                  </a:lnTo>
                  <a:lnTo>
                    <a:pt x="2403855" y="805307"/>
                  </a:lnTo>
                  <a:lnTo>
                    <a:pt x="2396109" y="797433"/>
                  </a:lnTo>
                  <a:close/>
                </a:path>
                <a:path w="6172200" h="1781175">
                  <a:moveTo>
                    <a:pt x="3342513" y="791717"/>
                  </a:moveTo>
                  <a:lnTo>
                    <a:pt x="3323208" y="791717"/>
                  </a:lnTo>
                  <a:lnTo>
                    <a:pt x="3315461" y="799464"/>
                  </a:lnTo>
                  <a:lnTo>
                    <a:pt x="3315461" y="818641"/>
                  </a:lnTo>
                  <a:lnTo>
                    <a:pt x="3323208" y="826388"/>
                  </a:lnTo>
                  <a:lnTo>
                    <a:pt x="3342513" y="826388"/>
                  </a:lnTo>
                  <a:lnTo>
                    <a:pt x="3350259" y="818641"/>
                  </a:lnTo>
                  <a:lnTo>
                    <a:pt x="3350259" y="799464"/>
                  </a:lnTo>
                  <a:lnTo>
                    <a:pt x="3342513" y="791717"/>
                  </a:lnTo>
                  <a:close/>
                </a:path>
                <a:path w="6172200" h="1781175">
                  <a:moveTo>
                    <a:pt x="1821179" y="791717"/>
                  </a:moveTo>
                  <a:lnTo>
                    <a:pt x="1802002" y="791717"/>
                  </a:lnTo>
                  <a:lnTo>
                    <a:pt x="1794128" y="799464"/>
                  </a:lnTo>
                  <a:lnTo>
                    <a:pt x="1794128" y="818641"/>
                  </a:lnTo>
                  <a:lnTo>
                    <a:pt x="1802002" y="826388"/>
                  </a:lnTo>
                  <a:lnTo>
                    <a:pt x="1821179" y="826388"/>
                  </a:lnTo>
                  <a:lnTo>
                    <a:pt x="1829053" y="818641"/>
                  </a:lnTo>
                  <a:lnTo>
                    <a:pt x="1829053" y="799464"/>
                  </a:lnTo>
                  <a:lnTo>
                    <a:pt x="1821179" y="791717"/>
                  </a:lnTo>
                  <a:close/>
                </a:path>
                <a:path w="6172200" h="1781175">
                  <a:moveTo>
                    <a:pt x="2738628" y="785876"/>
                  </a:moveTo>
                  <a:lnTo>
                    <a:pt x="2719324" y="785876"/>
                  </a:lnTo>
                  <a:lnTo>
                    <a:pt x="2711577" y="793623"/>
                  </a:lnTo>
                  <a:lnTo>
                    <a:pt x="2711577" y="812800"/>
                  </a:lnTo>
                  <a:lnTo>
                    <a:pt x="2719324" y="820674"/>
                  </a:lnTo>
                  <a:lnTo>
                    <a:pt x="2738628" y="820674"/>
                  </a:lnTo>
                  <a:lnTo>
                    <a:pt x="2746375" y="812800"/>
                  </a:lnTo>
                  <a:lnTo>
                    <a:pt x="2746375" y="793623"/>
                  </a:lnTo>
                  <a:lnTo>
                    <a:pt x="2738628" y="785876"/>
                  </a:lnTo>
                  <a:close/>
                </a:path>
                <a:path w="6172200" h="1781175">
                  <a:moveTo>
                    <a:pt x="2518029" y="785876"/>
                  </a:moveTo>
                  <a:lnTo>
                    <a:pt x="2498725" y="785876"/>
                  </a:lnTo>
                  <a:lnTo>
                    <a:pt x="2490978" y="793623"/>
                  </a:lnTo>
                  <a:lnTo>
                    <a:pt x="2490978" y="812800"/>
                  </a:lnTo>
                  <a:lnTo>
                    <a:pt x="2498725" y="820674"/>
                  </a:lnTo>
                  <a:lnTo>
                    <a:pt x="2518029" y="820674"/>
                  </a:lnTo>
                  <a:lnTo>
                    <a:pt x="2525776" y="812800"/>
                  </a:lnTo>
                  <a:lnTo>
                    <a:pt x="2525776" y="793623"/>
                  </a:lnTo>
                  <a:lnTo>
                    <a:pt x="2518029" y="785876"/>
                  </a:lnTo>
                  <a:close/>
                </a:path>
                <a:path w="6172200" h="1781175">
                  <a:moveTo>
                    <a:pt x="2239264" y="785876"/>
                  </a:moveTo>
                  <a:lnTo>
                    <a:pt x="2220087" y="785876"/>
                  </a:lnTo>
                  <a:lnTo>
                    <a:pt x="2212213" y="793623"/>
                  </a:lnTo>
                  <a:lnTo>
                    <a:pt x="2212213" y="812800"/>
                  </a:lnTo>
                  <a:lnTo>
                    <a:pt x="2220087" y="820674"/>
                  </a:lnTo>
                  <a:lnTo>
                    <a:pt x="2239264" y="820674"/>
                  </a:lnTo>
                  <a:lnTo>
                    <a:pt x="2247138" y="812800"/>
                  </a:lnTo>
                  <a:lnTo>
                    <a:pt x="2247138" y="793623"/>
                  </a:lnTo>
                  <a:lnTo>
                    <a:pt x="2239264" y="785876"/>
                  </a:lnTo>
                  <a:close/>
                </a:path>
                <a:path w="6172200" h="1781175">
                  <a:moveTo>
                    <a:pt x="596011" y="785876"/>
                  </a:moveTo>
                  <a:lnTo>
                    <a:pt x="576834" y="785876"/>
                  </a:lnTo>
                  <a:lnTo>
                    <a:pt x="569087" y="793623"/>
                  </a:lnTo>
                  <a:lnTo>
                    <a:pt x="569087" y="812800"/>
                  </a:lnTo>
                  <a:lnTo>
                    <a:pt x="576834" y="820674"/>
                  </a:lnTo>
                  <a:lnTo>
                    <a:pt x="596011" y="820674"/>
                  </a:lnTo>
                  <a:lnTo>
                    <a:pt x="603885" y="812800"/>
                  </a:lnTo>
                  <a:lnTo>
                    <a:pt x="603885" y="793623"/>
                  </a:lnTo>
                  <a:lnTo>
                    <a:pt x="596011" y="785876"/>
                  </a:lnTo>
                  <a:close/>
                </a:path>
                <a:path w="6172200" h="1781175">
                  <a:moveTo>
                    <a:pt x="3191509" y="762762"/>
                  </a:moveTo>
                  <a:lnTo>
                    <a:pt x="3172332" y="762762"/>
                  </a:lnTo>
                  <a:lnTo>
                    <a:pt x="3164458" y="770509"/>
                  </a:lnTo>
                  <a:lnTo>
                    <a:pt x="3164458" y="789686"/>
                  </a:lnTo>
                  <a:lnTo>
                    <a:pt x="3172332" y="797433"/>
                  </a:lnTo>
                  <a:lnTo>
                    <a:pt x="3191509" y="797433"/>
                  </a:lnTo>
                  <a:lnTo>
                    <a:pt x="3199383" y="789686"/>
                  </a:lnTo>
                  <a:lnTo>
                    <a:pt x="3199383" y="770509"/>
                  </a:lnTo>
                  <a:lnTo>
                    <a:pt x="3191509" y="762762"/>
                  </a:lnTo>
                  <a:close/>
                </a:path>
                <a:path w="6172200" h="1781175">
                  <a:moveTo>
                    <a:pt x="839977" y="762762"/>
                  </a:moveTo>
                  <a:lnTo>
                    <a:pt x="820674" y="762762"/>
                  </a:lnTo>
                  <a:lnTo>
                    <a:pt x="812926" y="770509"/>
                  </a:lnTo>
                  <a:lnTo>
                    <a:pt x="812926" y="789686"/>
                  </a:lnTo>
                  <a:lnTo>
                    <a:pt x="820674" y="797433"/>
                  </a:lnTo>
                  <a:lnTo>
                    <a:pt x="839977" y="797433"/>
                  </a:lnTo>
                  <a:lnTo>
                    <a:pt x="847725" y="789686"/>
                  </a:lnTo>
                  <a:lnTo>
                    <a:pt x="847725" y="770509"/>
                  </a:lnTo>
                  <a:lnTo>
                    <a:pt x="839977" y="762762"/>
                  </a:lnTo>
                  <a:close/>
                </a:path>
                <a:path w="6172200" h="1781175">
                  <a:moveTo>
                    <a:pt x="1263777" y="756920"/>
                  </a:moveTo>
                  <a:lnTo>
                    <a:pt x="1244600" y="756920"/>
                  </a:lnTo>
                  <a:lnTo>
                    <a:pt x="1236726" y="764794"/>
                  </a:lnTo>
                  <a:lnTo>
                    <a:pt x="1236726" y="783971"/>
                  </a:lnTo>
                  <a:lnTo>
                    <a:pt x="1244600" y="791717"/>
                  </a:lnTo>
                  <a:lnTo>
                    <a:pt x="1263777" y="791717"/>
                  </a:lnTo>
                  <a:lnTo>
                    <a:pt x="1271651" y="783971"/>
                  </a:lnTo>
                  <a:lnTo>
                    <a:pt x="1271651" y="764794"/>
                  </a:lnTo>
                  <a:lnTo>
                    <a:pt x="1263777" y="756920"/>
                  </a:lnTo>
                  <a:close/>
                </a:path>
                <a:path w="6172200" h="1781175">
                  <a:moveTo>
                    <a:pt x="323214" y="756920"/>
                  </a:moveTo>
                  <a:lnTo>
                    <a:pt x="303911" y="756920"/>
                  </a:lnTo>
                  <a:lnTo>
                    <a:pt x="296163" y="764794"/>
                  </a:lnTo>
                  <a:lnTo>
                    <a:pt x="296163" y="783971"/>
                  </a:lnTo>
                  <a:lnTo>
                    <a:pt x="303911" y="791717"/>
                  </a:lnTo>
                  <a:lnTo>
                    <a:pt x="323214" y="791717"/>
                  </a:lnTo>
                  <a:lnTo>
                    <a:pt x="330962" y="783971"/>
                  </a:lnTo>
                  <a:lnTo>
                    <a:pt x="330962" y="764794"/>
                  </a:lnTo>
                  <a:lnTo>
                    <a:pt x="323214" y="756920"/>
                  </a:lnTo>
                  <a:close/>
                </a:path>
                <a:path w="6172200" h="1781175">
                  <a:moveTo>
                    <a:pt x="3638677" y="751204"/>
                  </a:moveTo>
                  <a:lnTo>
                    <a:pt x="3619373" y="751204"/>
                  </a:lnTo>
                  <a:lnTo>
                    <a:pt x="3611626" y="758951"/>
                  </a:lnTo>
                  <a:lnTo>
                    <a:pt x="3611626" y="778128"/>
                  </a:lnTo>
                  <a:lnTo>
                    <a:pt x="3619373" y="785876"/>
                  </a:lnTo>
                  <a:lnTo>
                    <a:pt x="3638677" y="785876"/>
                  </a:lnTo>
                  <a:lnTo>
                    <a:pt x="3646424" y="778128"/>
                  </a:lnTo>
                  <a:lnTo>
                    <a:pt x="3646424" y="758951"/>
                  </a:lnTo>
                  <a:lnTo>
                    <a:pt x="3638677" y="751204"/>
                  </a:lnTo>
                  <a:close/>
                </a:path>
                <a:path w="6172200" h="1781175">
                  <a:moveTo>
                    <a:pt x="1455420" y="751204"/>
                  </a:moveTo>
                  <a:lnTo>
                    <a:pt x="1436115" y="751204"/>
                  </a:lnTo>
                  <a:lnTo>
                    <a:pt x="1428369" y="758951"/>
                  </a:lnTo>
                  <a:lnTo>
                    <a:pt x="1428369" y="778128"/>
                  </a:lnTo>
                  <a:lnTo>
                    <a:pt x="1436115" y="785876"/>
                  </a:lnTo>
                  <a:lnTo>
                    <a:pt x="1455420" y="785876"/>
                  </a:lnTo>
                  <a:lnTo>
                    <a:pt x="1463166" y="778128"/>
                  </a:lnTo>
                  <a:lnTo>
                    <a:pt x="1463166" y="758951"/>
                  </a:lnTo>
                  <a:lnTo>
                    <a:pt x="1455420" y="751204"/>
                  </a:lnTo>
                  <a:close/>
                </a:path>
                <a:path w="6172200" h="1781175">
                  <a:moveTo>
                    <a:pt x="3510915" y="739648"/>
                  </a:moveTo>
                  <a:lnTo>
                    <a:pt x="3491610" y="739648"/>
                  </a:lnTo>
                  <a:lnTo>
                    <a:pt x="3483864" y="747395"/>
                  </a:lnTo>
                  <a:lnTo>
                    <a:pt x="3483864" y="766572"/>
                  </a:lnTo>
                  <a:lnTo>
                    <a:pt x="3491610" y="774319"/>
                  </a:lnTo>
                  <a:lnTo>
                    <a:pt x="3510915" y="774319"/>
                  </a:lnTo>
                  <a:lnTo>
                    <a:pt x="3518661" y="766572"/>
                  </a:lnTo>
                  <a:lnTo>
                    <a:pt x="3518661" y="747395"/>
                  </a:lnTo>
                  <a:lnTo>
                    <a:pt x="3510915" y="739648"/>
                  </a:lnTo>
                  <a:close/>
                </a:path>
                <a:path w="6172200" h="1781175">
                  <a:moveTo>
                    <a:pt x="3017392" y="739648"/>
                  </a:moveTo>
                  <a:lnTo>
                    <a:pt x="2998089" y="739648"/>
                  </a:lnTo>
                  <a:lnTo>
                    <a:pt x="2990341" y="747395"/>
                  </a:lnTo>
                  <a:lnTo>
                    <a:pt x="2990341" y="766572"/>
                  </a:lnTo>
                  <a:lnTo>
                    <a:pt x="2998089" y="774319"/>
                  </a:lnTo>
                  <a:lnTo>
                    <a:pt x="3017392" y="774319"/>
                  </a:lnTo>
                  <a:lnTo>
                    <a:pt x="3025140" y="766572"/>
                  </a:lnTo>
                  <a:lnTo>
                    <a:pt x="3025140" y="747395"/>
                  </a:lnTo>
                  <a:lnTo>
                    <a:pt x="3017392" y="739648"/>
                  </a:lnTo>
                  <a:close/>
                </a:path>
                <a:path w="6172200" h="1781175">
                  <a:moveTo>
                    <a:pt x="700532" y="739648"/>
                  </a:moveTo>
                  <a:lnTo>
                    <a:pt x="681354" y="739648"/>
                  </a:lnTo>
                  <a:lnTo>
                    <a:pt x="673480" y="747395"/>
                  </a:lnTo>
                  <a:lnTo>
                    <a:pt x="673480" y="766572"/>
                  </a:lnTo>
                  <a:lnTo>
                    <a:pt x="681354" y="774319"/>
                  </a:lnTo>
                  <a:lnTo>
                    <a:pt x="700532" y="774319"/>
                  </a:lnTo>
                  <a:lnTo>
                    <a:pt x="708405" y="766572"/>
                  </a:lnTo>
                  <a:lnTo>
                    <a:pt x="708405" y="747395"/>
                  </a:lnTo>
                  <a:lnTo>
                    <a:pt x="700532" y="739648"/>
                  </a:lnTo>
                  <a:close/>
                </a:path>
                <a:path w="6172200" h="1781175">
                  <a:moveTo>
                    <a:pt x="2895346" y="733805"/>
                  </a:moveTo>
                  <a:lnTo>
                    <a:pt x="2876169" y="733805"/>
                  </a:lnTo>
                  <a:lnTo>
                    <a:pt x="2868295" y="741552"/>
                  </a:lnTo>
                  <a:lnTo>
                    <a:pt x="2868295" y="760729"/>
                  </a:lnTo>
                  <a:lnTo>
                    <a:pt x="2876169" y="768603"/>
                  </a:lnTo>
                  <a:lnTo>
                    <a:pt x="2895346" y="768603"/>
                  </a:lnTo>
                  <a:lnTo>
                    <a:pt x="2903220" y="760729"/>
                  </a:lnTo>
                  <a:lnTo>
                    <a:pt x="2903220" y="741552"/>
                  </a:lnTo>
                  <a:lnTo>
                    <a:pt x="2895346" y="733805"/>
                  </a:lnTo>
                  <a:close/>
                </a:path>
                <a:path w="6172200" h="1781175">
                  <a:moveTo>
                    <a:pt x="1687702" y="733805"/>
                  </a:moveTo>
                  <a:lnTo>
                    <a:pt x="1668399" y="733805"/>
                  </a:lnTo>
                  <a:lnTo>
                    <a:pt x="1660652" y="741552"/>
                  </a:lnTo>
                  <a:lnTo>
                    <a:pt x="1660652" y="760729"/>
                  </a:lnTo>
                  <a:lnTo>
                    <a:pt x="1668399" y="768603"/>
                  </a:lnTo>
                  <a:lnTo>
                    <a:pt x="1687702" y="768603"/>
                  </a:lnTo>
                  <a:lnTo>
                    <a:pt x="1695450" y="760729"/>
                  </a:lnTo>
                  <a:lnTo>
                    <a:pt x="1695450" y="741552"/>
                  </a:lnTo>
                  <a:lnTo>
                    <a:pt x="1687702" y="733805"/>
                  </a:lnTo>
                  <a:close/>
                </a:path>
                <a:path w="6172200" h="1781175">
                  <a:moveTo>
                    <a:pt x="5676646" y="728090"/>
                  </a:moveTo>
                  <a:lnTo>
                    <a:pt x="5657469" y="728090"/>
                  </a:lnTo>
                  <a:lnTo>
                    <a:pt x="5649595" y="735838"/>
                  </a:lnTo>
                  <a:lnTo>
                    <a:pt x="5649595" y="755014"/>
                  </a:lnTo>
                  <a:lnTo>
                    <a:pt x="5657469" y="762762"/>
                  </a:lnTo>
                  <a:lnTo>
                    <a:pt x="5676646" y="762762"/>
                  </a:lnTo>
                  <a:lnTo>
                    <a:pt x="5684520" y="755014"/>
                  </a:lnTo>
                  <a:lnTo>
                    <a:pt x="5684520" y="735838"/>
                  </a:lnTo>
                  <a:lnTo>
                    <a:pt x="5676646" y="728090"/>
                  </a:lnTo>
                  <a:close/>
                </a:path>
                <a:path w="6172200" h="1781175">
                  <a:moveTo>
                    <a:pt x="2605024" y="728090"/>
                  </a:moveTo>
                  <a:lnTo>
                    <a:pt x="2585847" y="728090"/>
                  </a:lnTo>
                  <a:lnTo>
                    <a:pt x="2578100" y="735838"/>
                  </a:lnTo>
                  <a:lnTo>
                    <a:pt x="2578100" y="755014"/>
                  </a:lnTo>
                  <a:lnTo>
                    <a:pt x="2585847" y="762762"/>
                  </a:lnTo>
                  <a:lnTo>
                    <a:pt x="2605024" y="762762"/>
                  </a:lnTo>
                  <a:lnTo>
                    <a:pt x="2612898" y="755014"/>
                  </a:lnTo>
                  <a:lnTo>
                    <a:pt x="2612898" y="735838"/>
                  </a:lnTo>
                  <a:lnTo>
                    <a:pt x="2605024" y="728090"/>
                  </a:lnTo>
                  <a:close/>
                </a:path>
                <a:path w="6172200" h="1781175">
                  <a:moveTo>
                    <a:pt x="1043177" y="728090"/>
                  </a:moveTo>
                  <a:lnTo>
                    <a:pt x="1023874" y="728090"/>
                  </a:lnTo>
                  <a:lnTo>
                    <a:pt x="1016126" y="735838"/>
                  </a:lnTo>
                  <a:lnTo>
                    <a:pt x="1016126" y="755014"/>
                  </a:lnTo>
                  <a:lnTo>
                    <a:pt x="1023874" y="762762"/>
                  </a:lnTo>
                  <a:lnTo>
                    <a:pt x="1043177" y="762762"/>
                  </a:lnTo>
                  <a:lnTo>
                    <a:pt x="1050925" y="755014"/>
                  </a:lnTo>
                  <a:lnTo>
                    <a:pt x="1050925" y="735838"/>
                  </a:lnTo>
                  <a:lnTo>
                    <a:pt x="1043177" y="728090"/>
                  </a:lnTo>
                  <a:close/>
                </a:path>
                <a:path w="6172200" h="1781175">
                  <a:moveTo>
                    <a:pt x="3812794" y="722249"/>
                  </a:moveTo>
                  <a:lnTo>
                    <a:pt x="3793617" y="722249"/>
                  </a:lnTo>
                  <a:lnTo>
                    <a:pt x="3785743" y="729996"/>
                  </a:lnTo>
                  <a:lnTo>
                    <a:pt x="3785743" y="749173"/>
                  </a:lnTo>
                  <a:lnTo>
                    <a:pt x="3793617" y="756920"/>
                  </a:lnTo>
                  <a:lnTo>
                    <a:pt x="3812794" y="756920"/>
                  </a:lnTo>
                  <a:lnTo>
                    <a:pt x="3820668" y="749173"/>
                  </a:lnTo>
                  <a:lnTo>
                    <a:pt x="3820668" y="729996"/>
                  </a:lnTo>
                  <a:lnTo>
                    <a:pt x="3812794" y="722249"/>
                  </a:lnTo>
                  <a:close/>
                </a:path>
                <a:path w="6172200" h="1781175">
                  <a:moveTo>
                    <a:pt x="2053463" y="722249"/>
                  </a:moveTo>
                  <a:lnTo>
                    <a:pt x="2034286" y="722249"/>
                  </a:lnTo>
                  <a:lnTo>
                    <a:pt x="2026412" y="729996"/>
                  </a:lnTo>
                  <a:lnTo>
                    <a:pt x="2026412" y="749173"/>
                  </a:lnTo>
                  <a:lnTo>
                    <a:pt x="2034286" y="756920"/>
                  </a:lnTo>
                  <a:lnTo>
                    <a:pt x="2053463" y="756920"/>
                  </a:lnTo>
                  <a:lnTo>
                    <a:pt x="2061210" y="749173"/>
                  </a:lnTo>
                  <a:lnTo>
                    <a:pt x="2061210" y="729996"/>
                  </a:lnTo>
                  <a:lnTo>
                    <a:pt x="2053463" y="722249"/>
                  </a:lnTo>
                  <a:close/>
                </a:path>
                <a:path w="6172200" h="1781175">
                  <a:moveTo>
                    <a:pt x="1948941" y="722249"/>
                  </a:moveTo>
                  <a:lnTo>
                    <a:pt x="1929764" y="722249"/>
                  </a:lnTo>
                  <a:lnTo>
                    <a:pt x="1921890" y="729996"/>
                  </a:lnTo>
                  <a:lnTo>
                    <a:pt x="1921890" y="749173"/>
                  </a:lnTo>
                  <a:lnTo>
                    <a:pt x="1929764" y="756920"/>
                  </a:lnTo>
                  <a:lnTo>
                    <a:pt x="1948941" y="756920"/>
                  </a:lnTo>
                  <a:lnTo>
                    <a:pt x="1956815" y="749173"/>
                  </a:lnTo>
                  <a:lnTo>
                    <a:pt x="1956815" y="729996"/>
                  </a:lnTo>
                  <a:lnTo>
                    <a:pt x="1948941" y="722249"/>
                  </a:lnTo>
                  <a:close/>
                </a:path>
                <a:path w="6172200" h="1781175">
                  <a:moveTo>
                    <a:pt x="5920485" y="710691"/>
                  </a:moveTo>
                  <a:lnTo>
                    <a:pt x="5901308" y="710691"/>
                  </a:lnTo>
                  <a:lnTo>
                    <a:pt x="5893434" y="718438"/>
                  </a:lnTo>
                  <a:lnTo>
                    <a:pt x="5893434" y="737615"/>
                  </a:lnTo>
                  <a:lnTo>
                    <a:pt x="5901308" y="745363"/>
                  </a:lnTo>
                  <a:lnTo>
                    <a:pt x="5920485" y="745363"/>
                  </a:lnTo>
                  <a:lnTo>
                    <a:pt x="5928359" y="737615"/>
                  </a:lnTo>
                  <a:lnTo>
                    <a:pt x="5928359" y="718438"/>
                  </a:lnTo>
                  <a:lnTo>
                    <a:pt x="5920485" y="710691"/>
                  </a:lnTo>
                  <a:close/>
                </a:path>
                <a:path w="6172200" h="1781175">
                  <a:moveTo>
                    <a:pt x="2326386" y="710691"/>
                  </a:moveTo>
                  <a:lnTo>
                    <a:pt x="2307082" y="710691"/>
                  </a:lnTo>
                  <a:lnTo>
                    <a:pt x="2299335" y="718438"/>
                  </a:lnTo>
                  <a:lnTo>
                    <a:pt x="2299335" y="737615"/>
                  </a:lnTo>
                  <a:lnTo>
                    <a:pt x="2307082" y="745363"/>
                  </a:lnTo>
                  <a:lnTo>
                    <a:pt x="2326386" y="745363"/>
                  </a:lnTo>
                  <a:lnTo>
                    <a:pt x="2334133" y="737615"/>
                  </a:lnTo>
                  <a:lnTo>
                    <a:pt x="2334133" y="718438"/>
                  </a:lnTo>
                  <a:lnTo>
                    <a:pt x="2326386" y="710691"/>
                  </a:lnTo>
                  <a:close/>
                </a:path>
                <a:path w="6172200" h="1781175">
                  <a:moveTo>
                    <a:pt x="514730" y="704850"/>
                  </a:moveTo>
                  <a:lnTo>
                    <a:pt x="495553" y="704850"/>
                  </a:lnTo>
                  <a:lnTo>
                    <a:pt x="487679" y="712724"/>
                  </a:lnTo>
                  <a:lnTo>
                    <a:pt x="487679" y="731901"/>
                  </a:lnTo>
                  <a:lnTo>
                    <a:pt x="495553" y="739648"/>
                  </a:lnTo>
                  <a:lnTo>
                    <a:pt x="514730" y="739648"/>
                  </a:lnTo>
                  <a:lnTo>
                    <a:pt x="522604" y="731901"/>
                  </a:lnTo>
                  <a:lnTo>
                    <a:pt x="522604" y="712724"/>
                  </a:lnTo>
                  <a:lnTo>
                    <a:pt x="514730" y="704850"/>
                  </a:lnTo>
                  <a:close/>
                </a:path>
                <a:path w="6172200" h="1781175">
                  <a:moveTo>
                    <a:pt x="410210" y="704850"/>
                  </a:moveTo>
                  <a:lnTo>
                    <a:pt x="391033" y="704850"/>
                  </a:lnTo>
                  <a:lnTo>
                    <a:pt x="383159" y="712724"/>
                  </a:lnTo>
                  <a:lnTo>
                    <a:pt x="383159" y="731901"/>
                  </a:lnTo>
                  <a:lnTo>
                    <a:pt x="391033" y="739648"/>
                  </a:lnTo>
                  <a:lnTo>
                    <a:pt x="410210" y="739648"/>
                  </a:lnTo>
                  <a:lnTo>
                    <a:pt x="418084" y="731901"/>
                  </a:lnTo>
                  <a:lnTo>
                    <a:pt x="418084" y="712724"/>
                  </a:lnTo>
                  <a:lnTo>
                    <a:pt x="410210" y="704850"/>
                  </a:lnTo>
                  <a:close/>
                </a:path>
                <a:path w="6172200" h="1781175">
                  <a:moveTo>
                    <a:pt x="6036691" y="699135"/>
                  </a:moveTo>
                  <a:lnTo>
                    <a:pt x="6017386" y="699135"/>
                  </a:lnTo>
                  <a:lnTo>
                    <a:pt x="6009640" y="706882"/>
                  </a:lnTo>
                  <a:lnTo>
                    <a:pt x="6009640" y="726059"/>
                  </a:lnTo>
                  <a:lnTo>
                    <a:pt x="6017386" y="733805"/>
                  </a:lnTo>
                  <a:lnTo>
                    <a:pt x="6036691" y="733805"/>
                  </a:lnTo>
                  <a:lnTo>
                    <a:pt x="6044438" y="726059"/>
                  </a:lnTo>
                  <a:lnTo>
                    <a:pt x="6044438" y="706882"/>
                  </a:lnTo>
                  <a:lnTo>
                    <a:pt x="6036691" y="699135"/>
                  </a:lnTo>
                  <a:close/>
                </a:path>
                <a:path w="6172200" h="1781175">
                  <a:moveTo>
                    <a:pt x="938657" y="699135"/>
                  </a:moveTo>
                  <a:lnTo>
                    <a:pt x="919352" y="699135"/>
                  </a:lnTo>
                  <a:lnTo>
                    <a:pt x="911605" y="706882"/>
                  </a:lnTo>
                  <a:lnTo>
                    <a:pt x="911605" y="726059"/>
                  </a:lnTo>
                  <a:lnTo>
                    <a:pt x="919352" y="733805"/>
                  </a:lnTo>
                  <a:lnTo>
                    <a:pt x="938657" y="733805"/>
                  </a:lnTo>
                  <a:lnTo>
                    <a:pt x="946403" y="726059"/>
                  </a:lnTo>
                  <a:lnTo>
                    <a:pt x="946403" y="706882"/>
                  </a:lnTo>
                  <a:lnTo>
                    <a:pt x="938657" y="699135"/>
                  </a:lnTo>
                  <a:close/>
                </a:path>
                <a:path w="6172200" h="1781175">
                  <a:moveTo>
                    <a:pt x="3296030" y="693292"/>
                  </a:moveTo>
                  <a:lnTo>
                    <a:pt x="3276854" y="693292"/>
                  </a:lnTo>
                  <a:lnTo>
                    <a:pt x="3268979" y="701039"/>
                  </a:lnTo>
                  <a:lnTo>
                    <a:pt x="3268979" y="720216"/>
                  </a:lnTo>
                  <a:lnTo>
                    <a:pt x="3276854" y="728090"/>
                  </a:lnTo>
                  <a:lnTo>
                    <a:pt x="3296030" y="728090"/>
                  </a:lnTo>
                  <a:lnTo>
                    <a:pt x="3303778" y="720216"/>
                  </a:lnTo>
                  <a:lnTo>
                    <a:pt x="3303778" y="701039"/>
                  </a:lnTo>
                  <a:lnTo>
                    <a:pt x="3296030" y="693292"/>
                  </a:lnTo>
                  <a:close/>
                </a:path>
                <a:path w="6172200" h="1781175">
                  <a:moveTo>
                    <a:pt x="5810250" y="687577"/>
                  </a:moveTo>
                  <a:lnTo>
                    <a:pt x="5790946" y="687577"/>
                  </a:lnTo>
                  <a:lnTo>
                    <a:pt x="5783199" y="695325"/>
                  </a:lnTo>
                  <a:lnTo>
                    <a:pt x="5783199" y="714501"/>
                  </a:lnTo>
                  <a:lnTo>
                    <a:pt x="5790946" y="722249"/>
                  </a:lnTo>
                  <a:lnTo>
                    <a:pt x="5810250" y="722249"/>
                  </a:lnTo>
                  <a:lnTo>
                    <a:pt x="5817997" y="714501"/>
                  </a:lnTo>
                  <a:lnTo>
                    <a:pt x="5817997" y="695325"/>
                  </a:lnTo>
                  <a:lnTo>
                    <a:pt x="5810250" y="687577"/>
                  </a:lnTo>
                  <a:close/>
                </a:path>
                <a:path w="6172200" h="1781175">
                  <a:moveTo>
                    <a:pt x="1565783" y="687577"/>
                  </a:moveTo>
                  <a:lnTo>
                    <a:pt x="1546478" y="687577"/>
                  </a:lnTo>
                  <a:lnTo>
                    <a:pt x="1538732" y="695325"/>
                  </a:lnTo>
                  <a:lnTo>
                    <a:pt x="1538732" y="714501"/>
                  </a:lnTo>
                  <a:lnTo>
                    <a:pt x="1546478" y="722249"/>
                  </a:lnTo>
                  <a:lnTo>
                    <a:pt x="1565783" y="722249"/>
                  </a:lnTo>
                  <a:lnTo>
                    <a:pt x="1573529" y="714501"/>
                  </a:lnTo>
                  <a:lnTo>
                    <a:pt x="1573529" y="695325"/>
                  </a:lnTo>
                  <a:lnTo>
                    <a:pt x="1565783" y="687577"/>
                  </a:lnTo>
                  <a:close/>
                </a:path>
                <a:path w="6172200" h="1781175">
                  <a:moveTo>
                    <a:pt x="3412108" y="681736"/>
                  </a:moveTo>
                  <a:lnTo>
                    <a:pt x="3392931" y="681736"/>
                  </a:lnTo>
                  <a:lnTo>
                    <a:pt x="3385184" y="689483"/>
                  </a:lnTo>
                  <a:lnTo>
                    <a:pt x="3385184" y="708660"/>
                  </a:lnTo>
                  <a:lnTo>
                    <a:pt x="3392931" y="716534"/>
                  </a:lnTo>
                  <a:lnTo>
                    <a:pt x="3412108" y="716534"/>
                  </a:lnTo>
                  <a:lnTo>
                    <a:pt x="3419982" y="708660"/>
                  </a:lnTo>
                  <a:lnTo>
                    <a:pt x="3419982" y="689483"/>
                  </a:lnTo>
                  <a:lnTo>
                    <a:pt x="3412108" y="681736"/>
                  </a:lnTo>
                  <a:close/>
                </a:path>
                <a:path w="6172200" h="1781175">
                  <a:moveTo>
                    <a:pt x="2808351" y="676021"/>
                  </a:moveTo>
                  <a:lnTo>
                    <a:pt x="2789047" y="676021"/>
                  </a:lnTo>
                  <a:lnTo>
                    <a:pt x="2781300" y="683767"/>
                  </a:lnTo>
                  <a:lnTo>
                    <a:pt x="2781300" y="702945"/>
                  </a:lnTo>
                  <a:lnTo>
                    <a:pt x="2789047" y="710691"/>
                  </a:lnTo>
                  <a:lnTo>
                    <a:pt x="2808351" y="710691"/>
                  </a:lnTo>
                  <a:lnTo>
                    <a:pt x="2816098" y="702945"/>
                  </a:lnTo>
                  <a:lnTo>
                    <a:pt x="2816098" y="683767"/>
                  </a:lnTo>
                  <a:lnTo>
                    <a:pt x="2808351" y="676021"/>
                  </a:lnTo>
                  <a:close/>
                </a:path>
                <a:path w="6172200" h="1781175">
                  <a:moveTo>
                    <a:pt x="2471547" y="676021"/>
                  </a:moveTo>
                  <a:lnTo>
                    <a:pt x="2452242" y="676021"/>
                  </a:lnTo>
                  <a:lnTo>
                    <a:pt x="2444496" y="683767"/>
                  </a:lnTo>
                  <a:lnTo>
                    <a:pt x="2444496" y="702945"/>
                  </a:lnTo>
                  <a:lnTo>
                    <a:pt x="2452242" y="710691"/>
                  </a:lnTo>
                  <a:lnTo>
                    <a:pt x="2471547" y="710691"/>
                  </a:lnTo>
                  <a:lnTo>
                    <a:pt x="2479294" y="702945"/>
                  </a:lnTo>
                  <a:lnTo>
                    <a:pt x="2479294" y="683767"/>
                  </a:lnTo>
                  <a:lnTo>
                    <a:pt x="2471547" y="676021"/>
                  </a:lnTo>
                  <a:close/>
                </a:path>
                <a:path w="6172200" h="1781175">
                  <a:moveTo>
                    <a:pt x="2175383" y="676021"/>
                  </a:moveTo>
                  <a:lnTo>
                    <a:pt x="2156205" y="676021"/>
                  </a:lnTo>
                  <a:lnTo>
                    <a:pt x="2148332" y="683767"/>
                  </a:lnTo>
                  <a:lnTo>
                    <a:pt x="2148332" y="702945"/>
                  </a:lnTo>
                  <a:lnTo>
                    <a:pt x="2156205" y="710691"/>
                  </a:lnTo>
                  <a:lnTo>
                    <a:pt x="2175383" y="710691"/>
                  </a:lnTo>
                  <a:lnTo>
                    <a:pt x="2183257" y="702945"/>
                  </a:lnTo>
                  <a:lnTo>
                    <a:pt x="2183257" y="683767"/>
                  </a:lnTo>
                  <a:lnTo>
                    <a:pt x="2175383" y="676021"/>
                  </a:lnTo>
                  <a:close/>
                </a:path>
                <a:path w="6172200" h="1781175">
                  <a:moveTo>
                    <a:pt x="1374139" y="676021"/>
                  </a:moveTo>
                  <a:lnTo>
                    <a:pt x="1354836" y="676021"/>
                  </a:lnTo>
                  <a:lnTo>
                    <a:pt x="1347089" y="683767"/>
                  </a:lnTo>
                  <a:lnTo>
                    <a:pt x="1347089" y="702945"/>
                  </a:lnTo>
                  <a:lnTo>
                    <a:pt x="1354836" y="710691"/>
                  </a:lnTo>
                  <a:lnTo>
                    <a:pt x="1374139" y="710691"/>
                  </a:lnTo>
                  <a:lnTo>
                    <a:pt x="1381887" y="702945"/>
                  </a:lnTo>
                  <a:lnTo>
                    <a:pt x="1381887" y="683767"/>
                  </a:lnTo>
                  <a:lnTo>
                    <a:pt x="1374139" y="676021"/>
                  </a:lnTo>
                  <a:close/>
                </a:path>
                <a:path w="6172200" h="1781175">
                  <a:moveTo>
                    <a:pt x="1136014" y="676021"/>
                  </a:moveTo>
                  <a:lnTo>
                    <a:pt x="1116838" y="676021"/>
                  </a:lnTo>
                  <a:lnTo>
                    <a:pt x="1108964" y="683767"/>
                  </a:lnTo>
                  <a:lnTo>
                    <a:pt x="1108964" y="702945"/>
                  </a:lnTo>
                  <a:lnTo>
                    <a:pt x="1116838" y="710691"/>
                  </a:lnTo>
                  <a:lnTo>
                    <a:pt x="1136014" y="710691"/>
                  </a:lnTo>
                  <a:lnTo>
                    <a:pt x="1143889" y="702945"/>
                  </a:lnTo>
                  <a:lnTo>
                    <a:pt x="1143889" y="683767"/>
                  </a:lnTo>
                  <a:lnTo>
                    <a:pt x="1136014" y="676021"/>
                  </a:lnTo>
                  <a:close/>
                </a:path>
                <a:path w="6172200" h="1781175">
                  <a:moveTo>
                    <a:pt x="172212" y="676021"/>
                  </a:moveTo>
                  <a:lnTo>
                    <a:pt x="152908" y="676021"/>
                  </a:lnTo>
                  <a:lnTo>
                    <a:pt x="145161" y="683767"/>
                  </a:lnTo>
                  <a:lnTo>
                    <a:pt x="145161" y="702945"/>
                  </a:lnTo>
                  <a:lnTo>
                    <a:pt x="152908" y="710691"/>
                  </a:lnTo>
                  <a:lnTo>
                    <a:pt x="172212" y="710691"/>
                  </a:lnTo>
                  <a:lnTo>
                    <a:pt x="179959" y="702945"/>
                  </a:lnTo>
                  <a:lnTo>
                    <a:pt x="179959" y="683767"/>
                  </a:lnTo>
                  <a:lnTo>
                    <a:pt x="172212" y="676021"/>
                  </a:lnTo>
                  <a:close/>
                </a:path>
                <a:path w="6172200" h="1781175">
                  <a:moveTo>
                    <a:pt x="1856104" y="670178"/>
                  </a:moveTo>
                  <a:lnTo>
                    <a:pt x="1836801" y="670178"/>
                  </a:lnTo>
                  <a:lnTo>
                    <a:pt x="1829053" y="677926"/>
                  </a:lnTo>
                  <a:lnTo>
                    <a:pt x="1829053" y="697102"/>
                  </a:lnTo>
                  <a:lnTo>
                    <a:pt x="1836801" y="704850"/>
                  </a:lnTo>
                  <a:lnTo>
                    <a:pt x="1856104" y="704850"/>
                  </a:lnTo>
                  <a:lnTo>
                    <a:pt x="1863852" y="697102"/>
                  </a:lnTo>
                  <a:lnTo>
                    <a:pt x="1863852" y="677926"/>
                  </a:lnTo>
                  <a:lnTo>
                    <a:pt x="1856104" y="670178"/>
                  </a:lnTo>
                  <a:close/>
                </a:path>
                <a:path w="6172200" h="1781175">
                  <a:moveTo>
                    <a:pt x="3714115" y="664337"/>
                  </a:moveTo>
                  <a:lnTo>
                    <a:pt x="3694810" y="664337"/>
                  </a:lnTo>
                  <a:lnTo>
                    <a:pt x="3687064" y="672211"/>
                  </a:lnTo>
                  <a:lnTo>
                    <a:pt x="3687064" y="691388"/>
                  </a:lnTo>
                  <a:lnTo>
                    <a:pt x="3694810" y="699135"/>
                  </a:lnTo>
                  <a:lnTo>
                    <a:pt x="3714115" y="699135"/>
                  </a:lnTo>
                  <a:lnTo>
                    <a:pt x="3721861" y="691388"/>
                  </a:lnTo>
                  <a:lnTo>
                    <a:pt x="3721861" y="672211"/>
                  </a:lnTo>
                  <a:lnTo>
                    <a:pt x="3714115" y="664337"/>
                  </a:lnTo>
                  <a:close/>
                </a:path>
                <a:path w="6172200" h="1781175">
                  <a:moveTo>
                    <a:pt x="2703829" y="664337"/>
                  </a:moveTo>
                  <a:lnTo>
                    <a:pt x="2684526" y="664337"/>
                  </a:lnTo>
                  <a:lnTo>
                    <a:pt x="2676779" y="672211"/>
                  </a:lnTo>
                  <a:lnTo>
                    <a:pt x="2676779" y="691388"/>
                  </a:lnTo>
                  <a:lnTo>
                    <a:pt x="2684526" y="699135"/>
                  </a:lnTo>
                  <a:lnTo>
                    <a:pt x="2703829" y="699135"/>
                  </a:lnTo>
                  <a:lnTo>
                    <a:pt x="2711577" y="691388"/>
                  </a:lnTo>
                  <a:lnTo>
                    <a:pt x="2711577" y="672211"/>
                  </a:lnTo>
                  <a:lnTo>
                    <a:pt x="2703829" y="664337"/>
                  </a:lnTo>
                  <a:close/>
                </a:path>
                <a:path w="6172200" h="1781175">
                  <a:moveTo>
                    <a:pt x="5554726" y="652779"/>
                  </a:moveTo>
                  <a:lnTo>
                    <a:pt x="5535549" y="652779"/>
                  </a:lnTo>
                  <a:lnTo>
                    <a:pt x="5527675" y="660653"/>
                  </a:lnTo>
                  <a:lnTo>
                    <a:pt x="5527675" y="679830"/>
                  </a:lnTo>
                  <a:lnTo>
                    <a:pt x="5535549" y="687577"/>
                  </a:lnTo>
                  <a:lnTo>
                    <a:pt x="5554726" y="687577"/>
                  </a:lnTo>
                  <a:lnTo>
                    <a:pt x="5562473" y="679830"/>
                  </a:lnTo>
                  <a:lnTo>
                    <a:pt x="5562473" y="660653"/>
                  </a:lnTo>
                  <a:lnTo>
                    <a:pt x="5554726" y="652779"/>
                  </a:lnTo>
                  <a:close/>
                </a:path>
                <a:path w="6172200" h="1781175">
                  <a:moveTo>
                    <a:pt x="764413" y="652779"/>
                  </a:moveTo>
                  <a:lnTo>
                    <a:pt x="745236" y="652779"/>
                  </a:lnTo>
                  <a:lnTo>
                    <a:pt x="737362" y="660653"/>
                  </a:lnTo>
                  <a:lnTo>
                    <a:pt x="737362" y="679830"/>
                  </a:lnTo>
                  <a:lnTo>
                    <a:pt x="745236" y="687577"/>
                  </a:lnTo>
                  <a:lnTo>
                    <a:pt x="764413" y="687577"/>
                  </a:lnTo>
                  <a:lnTo>
                    <a:pt x="772287" y="679830"/>
                  </a:lnTo>
                  <a:lnTo>
                    <a:pt x="772287" y="660653"/>
                  </a:lnTo>
                  <a:lnTo>
                    <a:pt x="764413" y="652779"/>
                  </a:lnTo>
                  <a:close/>
                </a:path>
                <a:path w="6172200" h="1781175">
                  <a:moveTo>
                    <a:pt x="276733" y="652779"/>
                  </a:moveTo>
                  <a:lnTo>
                    <a:pt x="257428" y="652779"/>
                  </a:lnTo>
                  <a:lnTo>
                    <a:pt x="249682" y="660653"/>
                  </a:lnTo>
                  <a:lnTo>
                    <a:pt x="249682" y="679830"/>
                  </a:lnTo>
                  <a:lnTo>
                    <a:pt x="257428" y="687577"/>
                  </a:lnTo>
                  <a:lnTo>
                    <a:pt x="276733" y="687577"/>
                  </a:lnTo>
                  <a:lnTo>
                    <a:pt x="284479" y="679830"/>
                  </a:lnTo>
                  <a:lnTo>
                    <a:pt x="284479" y="660653"/>
                  </a:lnTo>
                  <a:lnTo>
                    <a:pt x="276733" y="652779"/>
                  </a:lnTo>
                  <a:close/>
                </a:path>
                <a:path w="6172200" h="1781175">
                  <a:moveTo>
                    <a:pt x="1734058" y="647064"/>
                  </a:moveTo>
                  <a:lnTo>
                    <a:pt x="1714880" y="647064"/>
                  </a:lnTo>
                  <a:lnTo>
                    <a:pt x="1707134" y="654812"/>
                  </a:lnTo>
                  <a:lnTo>
                    <a:pt x="1707134" y="673988"/>
                  </a:lnTo>
                  <a:lnTo>
                    <a:pt x="1714880" y="681736"/>
                  </a:lnTo>
                  <a:lnTo>
                    <a:pt x="1734058" y="681736"/>
                  </a:lnTo>
                  <a:lnTo>
                    <a:pt x="1741932" y="673988"/>
                  </a:lnTo>
                  <a:lnTo>
                    <a:pt x="1741932" y="654812"/>
                  </a:lnTo>
                  <a:lnTo>
                    <a:pt x="1734058" y="647064"/>
                  </a:lnTo>
                  <a:close/>
                </a:path>
                <a:path w="6172200" h="1781175">
                  <a:moveTo>
                    <a:pt x="3597909" y="641223"/>
                  </a:moveTo>
                  <a:lnTo>
                    <a:pt x="3578732" y="641223"/>
                  </a:lnTo>
                  <a:lnTo>
                    <a:pt x="3570985" y="648970"/>
                  </a:lnTo>
                  <a:lnTo>
                    <a:pt x="3570985" y="668147"/>
                  </a:lnTo>
                  <a:lnTo>
                    <a:pt x="3578732" y="676021"/>
                  </a:lnTo>
                  <a:lnTo>
                    <a:pt x="3597909" y="676021"/>
                  </a:lnTo>
                  <a:lnTo>
                    <a:pt x="3605783" y="668147"/>
                  </a:lnTo>
                  <a:lnTo>
                    <a:pt x="3605783" y="648970"/>
                  </a:lnTo>
                  <a:lnTo>
                    <a:pt x="3597909" y="641223"/>
                  </a:lnTo>
                  <a:close/>
                </a:path>
                <a:path w="6172200" h="1781175">
                  <a:moveTo>
                    <a:pt x="3174110" y="641223"/>
                  </a:moveTo>
                  <a:lnTo>
                    <a:pt x="3154806" y="641223"/>
                  </a:lnTo>
                  <a:lnTo>
                    <a:pt x="3147059" y="648970"/>
                  </a:lnTo>
                  <a:lnTo>
                    <a:pt x="3147059" y="668147"/>
                  </a:lnTo>
                  <a:lnTo>
                    <a:pt x="3154806" y="676021"/>
                  </a:lnTo>
                  <a:lnTo>
                    <a:pt x="3174110" y="676021"/>
                  </a:lnTo>
                  <a:lnTo>
                    <a:pt x="3181857" y="668147"/>
                  </a:lnTo>
                  <a:lnTo>
                    <a:pt x="3181857" y="648970"/>
                  </a:lnTo>
                  <a:lnTo>
                    <a:pt x="3174110" y="641223"/>
                  </a:lnTo>
                  <a:close/>
                </a:path>
                <a:path w="6172200" h="1781175">
                  <a:moveTo>
                    <a:pt x="1257935" y="641223"/>
                  </a:moveTo>
                  <a:lnTo>
                    <a:pt x="1238758" y="641223"/>
                  </a:lnTo>
                  <a:lnTo>
                    <a:pt x="1231011" y="648970"/>
                  </a:lnTo>
                  <a:lnTo>
                    <a:pt x="1231011" y="668147"/>
                  </a:lnTo>
                  <a:lnTo>
                    <a:pt x="1238758" y="676021"/>
                  </a:lnTo>
                  <a:lnTo>
                    <a:pt x="1257935" y="676021"/>
                  </a:lnTo>
                  <a:lnTo>
                    <a:pt x="1265809" y="668147"/>
                  </a:lnTo>
                  <a:lnTo>
                    <a:pt x="1265809" y="648970"/>
                  </a:lnTo>
                  <a:lnTo>
                    <a:pt x="1257935" y="641223"/>
                  </a:lnTo>
                  <a:close/>
                </a:path>
                <a:path w="6172200" h="1781175">
                  <a:moveTo>
                    <a:pt x="625094" y="641223"/>
                  </a:moveTo>
                  <a:lnTo>
                    <a:pt x="605916" y="641223"/>
                  </a:lnTo>
                  <a:lnTo>
                    <a:pt x="598042" y="648970"/>
                  </a:lnTo>
                  <a:lnTo>
                    <a:pt x="598042" y="668147"/>
                  </a:lnTo>
                  <a:lnTo>
                    <a:pt x="605916" y="676021"/>
                  </a:lnTo>
                  <a:lnTo>
                    <a:pt x="625094" y="676021"/>
                  </a:lnTo>
                  <a:lnTo>
                    <a:pt x="632840" y="668147"/>
                  </a:lnTo>
                  <a:lnTo>
                    <a:pt x="632840" y="648970"/>
                  </a:lnTo>
                  <a:lnTo>
                    <a:pt x="625094" y="641223"/>
                  </a:lnTo>
                  <a:close/>
                </a:path>
                <a:path w="6172200" h="1781175">
                  <a:moveTo>
                    <a:pt x="3075431" y="635508"/>
                  </a:moveTo>
                  <a:lnTo>
                    <a:pt x="3056128" y="635508"/>
                  </a:lnTo>
                  <a:lnTo>
                    <a:pt x="3048380" y="643254"/>
                  </a:lnTo>
                  <a:lnTo>
                    <a:pt x="3048380" y="662432"/>
                  </a:lnTo>
                  <a:lnTo>
                    <a:pt x="3056128" y="670178"/>
                  </a:lnTo>
                  <a:lnTo>
                    <a:pt x="3075431" y="670178"/>
                  </a:lnTo>
                  <a:lnTo>
                    <a:pt x="3083179" y="662432"/>
                  </a:lnTo>
                  <a:lnTo>
                    <a:pt x="3083179" y="643254"/>
                  </a:lnTo>
                  <a:lnTo>
                    <a:pt x="3075431" y="635508"/>
                  </a:lnTo>
                  <a:close/>
                </a:path>
                <a:path w="6172200" h="1781175">
                  <a:moveTo>
                    <a:pt x="6112129" y="623951"/>
                  </a:moveTo>
                  <a:lnTo>
                    <a:pt x="6092952" y="623951"/>
                  </a:lnTo>
                  <a:lnTo>
                    <a:pt x="6085078" y="631698"/>
                  </a:lnTo>
                  <a:lnTo>
                    <a:pt x="6085078" y="650875"/>
                  </a:lnTo>
                  <a:lnTo>
                    <a:pt x="6092952" y="658622"/>
                  </a:lnTo>
                  <a:lnTo>
                    <a:pt x="6112129" y="658622"/>
                  </a:lnTo>
                  <a:lnTo>
                    <a:pt x="6120003" y="650875"/>
                  </a:lnTo>
                  <a:lnTo>
                    <a:pt x="6120003" y="631698"/>
                  </a:lnTo>
                  <a:lnTo>
                    <a:pt x="6112129" y="623951"/>
                  </a:lnTo>
                  <a:close/>
                </a:path>
                <a:path w="6172200" h="1781175">
                  <a:moveTo>
                    <a:pt x="2947670" y="623951"/>
                  </a:moveTo>
                  <a:lnTo>
                    <a:pt x="2928366" y="623951"/>
                  </a:lnTo>
                  <a:lnTo>
                    <a:pt x="2920619" y="631698"/>
                  </a:lnTo>
                  <a:lnTo>
                    <a:pt x="2920619" y="650875"/>
                  </a:lnTo>
                  <a:lnTo>
                    <a:pt x="2928366" y="658622"/>
                  </a:lnTo>
                  <a:lnTo>
                    <a:pt x="2947670" y="658622"/>
                  </a:lnTo>
                  <a:lnTo>
                    <a:pt x="2955416" y="650875"/>
                  </a:lnTo>
                  <a:lnTo>
                    <a:pt x="2955416" y="631698"/>
                  </a:lnTo>
                  <a:lnTo>
                    <a:pt x="2947670" y="623951"/>
                  </a:lnTo>
                  <a:close/>
                </a:path>
                <a:path w="6172200" h="1781175">
                  <a:moveTo>
                    <a:pt x="3899916" y="618109"/>
                  </a:moveTo>
                  <a:lnTo>
                    <a:pt x="3880611" y="618109"/>
                  </a:lnTo>
                  <a:lnTo>
                    <a:pt x="3872865" y="625855"/>
                  </a:lnTo>
                  <a:lnTo>
                    <a:pt x="3872865" y="645033"/>
                  </a:lnTo>
                  <a:lnTo>
                    <a:pt x="3880611" y="652779"/>
                  </a:lnTo>
                  <a:lnTo>
                    <a:pt x="3899916" y="652779"/>
                  </a:lnTo>
                  <a:lnTo>
                    <a:pt x="3907663" y="645033"/>
                  </a:lnTo>
                  <a:lnTo>
                    <a:pt x="3907663" y="625855"/>
                  </a:lnTo>
                  <a:lnTo>
                    <a:pt x="3899916" y="618109"/>
                  </a:lnTo>
                  <a:close/>
                </a:path>
                <a:path w="6172200" h="1781175">
                  <a:moveTo>
                    <a:pt x="5757926" y="606551"/>
                  </a:moveTo>
                  <a:lnTo>
                    <a:pt x="5738749" y="606551"/>
                  </a:lnTo>
                  <a:lnTo>
                    <a:pt x="5730875" y="614299"/>
                  </a:lnTo>
                  <a:lnTo>
                    <a:pt x="5730875" y="633476"/>
                  </a:lnTo>
                  <a:lnTo>
                    <a:pt x="5738749" y="641223"/>
                  </a:lnTo>
                  <a:lnTo>
                    <a:pt x="5757926" y="641223"/>
                  </a:lnTo>
                  <a:lnTo>
                    <a:pt x="5765800" y="633476"/>
                  </a:lnTo>
                  <a:lnTo>
                    <a:pt x="5765800" y="614299"/>
                  </a:lnTo>
                  <a:lnTo>
                    <a:pt x="5757926" y="606551"/>
                  </a:lnTo>
                  <a:close/>
                </a:path>
                <a:path w="6172200" h="1781175">
                  <a:moveTo>
                    <a:pt x="2593466" y="606551"/>
                  </a:moveTo>
                  <a:lnTo>
                    <a:pt x="2574163" y="606551"/>
                  </a:lnTo>
                  <a:lnTo>
                    <a:pt x="2566416" y="614299"/>
                  </a:lnTo>
                  <a:lnTo>
                    <a:pt x="2566416" y="633476"/>
                  </a:lnTo>
                  <a:lnTo>
                    <a:pt x="2574163" y="641223"/>
                  </a:lnTo>
                  <a:lnTo>
                    <a:pt x="2593466" y="641223"/>
                  </a:lnTo>
                  <a:lnTo>
                    <a:pt x="2601214" y="633476"/>
                  </a:lnTo>
                  <a:lnTo>
                    <a:pt x="2601214" y="614299"/>
                  </a:lnTo>
                  <a:lnTo>
                    <a:pt x="2593466" y="606551"/>
                  </a:lnTo>
                  <a:close/>
                </a:path>
                <a:path w="6172200" h="1781175">
                  <a:moveTo>
                    <a:pt x="2262504" y="606551"/>
                  </a:moveTo>
                  <a:lnTo>
                    <a:pt x="2243201" y="606551"/>
                  </a:lnTo>
                  <a:lnTo>
                    <a:pt x="2235454" y="614299"/>
                  </a:lnTo>
                  <a:lnTo>
                    <a:pt x="2235454" y="633476"/>
                  </a:lnTo>
                  <a:lnTo>
                    <a:pt x="2243201" y="641223"/>
                  </a:lnTo>
                  <a:lnTo>
                    <a:pt x="2262504" y="641223"/>
                  </a:lnTo>
                  <a:lnTo>
                    <a:pt x="2270252" y="633476"/>
                  </a:lnTo>
                  <a:lnTo>
                    <a:pt x="2270252" y="614299"/>
                  </a:lnTo>
                  <a:lnTo>
                    <a:pt x="2262504" y="606551"/>
                  </a:lnTo>
                  <a:close/>
                </a:path>
                <a:path w="6172200" h="1781175">
                  <a:moveTo>
                    <a:pt x="1472819" y="606551"/>
                  </a:moveTo>
                  <a:lnTo>
                    <a:pt x="1453641" y="606551"/>
                  </a:lnTo>
                  <a:lnTo>
                    <a:pt x="1445767" y="614299"/>
                  </a:lnTo>
                  <a:lnTo>
                    <a:pt x="1445767" y="633476"/>
                  </a:lnTo>
                  <a:lnTo>
                    <a:pt x="1453641" y="641223"/>
                  </a:lnTo>
                  <a:lnTo>
                    <a:pt x="1472819" y="641223"/>
                  </a:lnTo>
                  <a:lnTo>
                    <a:pt x="1480692" y="633476"/>
                  </a:lnTo>
                  <a:lnTo>
                    <a:pt x="1480692" y="614299"/>
                  </a:lnTo>
                  <a:lnTo>
                    <a:pt x="1472819" y="606551"/>
                  </a:lnTo>
                  <a:close/>
                </a:path>
                <a:path w="6172200" h="1781175">
                  <a:moveTo>
                    <a:pt x="880617" y="606551"/>
                  </a:moveTo>
                  <a:lnTo>
                    <a:pt x="861313" y="606551"/>
                  </a:lnTo>
                  <a:lnTo>
                    <a:pt x="853566" y="614299"/>
                  </a:lnTo>
                  <a:lnTo>
                    <a:pt x="853566" y="633476"/>
                  </a:lnTo>
                  <a:lnTo>
                    <a:pt x="861313" y="641223"/>
                  </a:lnTo>
                  <a:lnTo>
                    <a:pt x="880617" y="641223"/>
                  </a:lnTo>
                  <a:lnTo>
                    <a:pt x="888364" y="633476"/>
                  </a:lnTo>
                  <a:lnTo>
                    <a:pt x="888364" y="614299"/>
                  </a:lnTo>
                  <a:lnTo>
                    <a:pt x="880617" y="606551"/>
                  </a:lnTo>
                  <a:close/>
                </a:path>
                <a:path w="6172200" h="1781175">
                  <a:moveTo>
                    <a:pt x="5641848" y="594995"/>
                  </a:moveTo>
                  <a:lnTo>
                    <a:pt x="5622544" y="594995"/>
                  </a:lnTo>
                  <a:lnTo>
                    <a:pt x="5614797" y="602741"/>
                  </a:lnTo>
                  <a:lnTo>
                    <a:pt x="5614797" y="621919"/>
                  </a:lnTo>
                  <a:lnTo>
                    <a:pt x="5622544" y="629665"/>
                  </a:lnTo>
                  <a:lnTo>
                    <a:pt x="5641848" y="629665"/>
                  </a:lnTo>
                  <a:lnTo>
                    <a:pt x="5649595" y="621919"/>
                  </a:lnTo>
                  <a:lnTo>
                    <a:pt x="5649595" y="602741"/>
                  </a:lnTo>
                  <a:lnTo>
                    <a:pt x="5641848" y="594995"/>
                  </a:lnTo>
                  <a:close/>
                </a:path>
                <a:path w="6172200" h="1781175">
                  <a:moveTo>
                    <a:pt x="2396109" y="594995"/>
                  </a:moveTo>
                  <a:lnTo>
                    <a:pt x="2376804" y="594995"/>
                  </a:lnTo>
                  <a:lnTo>
                    <a:pt x="2369058" y="602741"/>
                  </a:lnTo>
                  <a:lnTo>
                    <a:pt x="2369058" y="621919"/>
                  </a:lnTo>
                  <a:lnTo>
                    <a:pt x="2376804" y="629665"/>
                  </a:lnTo>
                  <a:lnTo>
                    <a:pt x="2396109" y="629665"/>
                  </a:lnTo>
                  <a:lnTo>
                    <a:pt x="2403855" y="621919"/>
                  </a:lnTo>
                  <a:lnTo>
                    <a:pt x="2403855" y="602741"/>
                  </a:lnTo>
                  <a:lnTo>
                    <a:pt x="2396109" y="594995"/>
                  </a:lnTo>
                  <a:close/>
                </a:path>
                <a:path w="6172200" h="1781175">
                  <a:moveTo>
                    <a:pt x="5914771" y="589152"/>
                  </a:moveTo>
                  <a:lnTo>
                    <a:pt x="5895467" y="589152"/>
                  </a:lnTo>
                  <a:lnTo>
                    <a:pt x="5887720" y="596900"/>
                  </a:lnTo>
                  <a:lnTo>
                    <a:pt x="5887720" y="616076"/>
                  </a:lnTo>
                  <a:lnTo>
                    <a:pt x="5895467" y="623951"/>
                  </a:lnTo>
                  <a:lnTo>
                    <a:pt x="5914771" y="623951"/>
                  </a:lnTo>
                  <a:lnTo>
                    <a:pt x="5922518" y="616076"/>
                  </a:lnTo>
                  <a:lnTo>
                    <a:pt x="5922518" y="596900"/>
                  </a:lnTo>
                  <a:lnTo>
                    <a:pt x="5914771" y="589152"/>
                  </a:lnTo>
                  <a:close/>
                </a:path>
                <a:path w="6172200" h="1781175">
                  <a:moveTo>
                    <a:pt x="3487674" y="589152"/>
                  </a:moveTo>
                  <a:lnTo>
                    <a:pt x="3468370" y="589152"/>
                  </a:lnTo>
                  <a:lnTo>
                    <a:pt x="3460623" y="596900"/>
                  </a:lnTo>
                  <a:lnTo>
                    <a:pt x="3460623" y="616076"/>
                  </a:lnTo>
                  <a:lnTo>
                    <a:pt x="3468370" y="623951"/>
                  </a:lnTo>
                  <a:lnTo>
                    <a:pt x="3487674" y="623951"/>
                  </a:lnTo>
                  <a:lnTo>
                    <a:pt x="3495421" y="616076"/>
                  </a:lnTo>
                  <a:lnTo>
                    <a:pt x="3495421" y="596900"/>
                  </a:lnTo>
                  <a:lnTo>
                    <a:pt x="3487674" y="589152"/>
                  </a:lnTo>
                  <a:close/>
                </a:path>
                <a:path w="6172200" h="1781175">
                  <a:moveTo>
                    <a:pt x="2088261" y="589152"/>
                  </a:moveTo>
                  <a:lnTo>
                    <a:pt x="2069084" y="589152"/>
                  </a:lnTo>
                  <a:lnTo>
                    <a:pt x="2061210" y="596900"/>
                  </a:lnTo>
                  <a:lnTo>
                    <a:pt x="2061210" y="616076"/>
                  </a:lnTo>
                  <a:lnTo>
                    <a:pt x="2069084" y="623951"/>
                  </a:lnTo>
                  <a:lnTo>
                    <a:pt x="2088261" y="623951"/>
                  </a:lnTo>
                  <a:lnTo>
                    <a:pt x="2096135" y="616076"/>
                  </a:lnTo>
                  <a:lnTo>
                    <a:pt x="2096135" y="596900"/>
                  </a:lnTo>
                  <a:lnTo>
                    <a:pt x="2088261" y="589152"/>
                  </a:lnTo>
                  <a:close/>
                </a:path>
                <a:path w="6172200" h="1781175">
                  <a:moveTo>
                    <a:pt x="1978025" y="583438"/>
                  </a:moveTo>
                  <a:lnTo>
                    <a:pt x="1958721" y="583438"/>
                  </a:lnTo>
                  <a:lnTo>
                    <a:pt x="1950974" y="591185"/>
                  </a:lnTo>
                  <a:lnTo>
                    <a:pt x="1950974" y="610362"/>
                  </a:lnTo>
                  <a:lnTo>
                    <a:pt x="1958721" y="618109"/>
                  </a:lnTo>
                  <a:lnTo>
                    <a:pt x="1978025" y="618109"/>
                  </a:lnTo>
                  <a:lnTo>
                    <a:pt x="1985772" y="610362"/>
                  </a:lnTo>
                  <a:lnTo>
                    <a:pt x="1985772" y="591185"/>
                  </a:lnTo>
                  <a:lnTo>
                    <a:pt x="1978025" y="583438"/>
                  </a:lnTo>
                  <a:close/>
                </a:path>
                <a:path w="6172200" h="1781175">
                  <a:moveTo>
                    <a:pt x="1606423" y="583438"/>
                  </a:moveTo>
                  <a:lnTo>
                    <a:pt x="1587119" y="583438"/>
                  </a:lnTo>
                  <a:lnTo>
                    <a:pt x="1579372" y="591185"/>
                  </a:lnTo>
                  <a:lnTo>
                    <a:pt x="1579372" y="610362"/>
                  </a:lnTo>
                  <a:lnTo>
                    <a:pt x="1587119" y="618109"/>
                  </a:lnTo>
                  <a:lnTo>
                    <a:pt x="1606423" y="618109"/>
                  </a:lnTo>
                  <a:lnTo>
                    <a:pt x="1614170" y="610362"/>
                  </a:lnTo>
                  <a:lnTo>
                    <a:pt x="1614170" y="591185"/>
                  </a:lnTo>
                  <a:lnTo>
                    <a:pt x="1606423" y="583438"/>
                  </a:lnTo>
                  <a:close/>
                </a:path>
                <a:path w="6172200" h="1781175">
                  <a:moveTo>
                    <a:pt x="1002538" y="583438"/>
                  </a:moveTo>
                  <a:lnTo>
                    <a:pt x="983234" y="583438"/>
                  </a:lnTo>
                  <a:lnTo>
                    <a:pt x="975487" y="591185"/>
                  </a:lnTo>
                  <a:lnTo>
                    <a:pt x="975487" y="610362"/>
                  </a:lnTo>
                  <a:lnTo>
                    <a:pt x="983234" y="618109"/>
                  </a:lnTo>
                  <a:lnTo>
                    <a:pt x="1002538" y="618109"/>
                  </a:lnTo>
                  <a:lnTo>
                    <a:pt x="1010285" y="610362"/>
                  </a:lnTo>
                  <a:lnTo>
                    <a:pt x="1010285" y="591185"/>
                  </a:lnTo>
                  <a:lnTo>
                    <a:pt x="1002538" y="583438"/>
                  </a:lnTo>
                  <a:close/>
                </a:path>
                <a:path w="6172200" h="1781175">
                  <a:moveTo>
                    <a:pt x="497332" y="583438"/>
                  </a:moveTo>
                  <a:lnTo>
                    <a:pt x="478154" y="583438"/>
                  </a:lnTo>
                  <a:lnTo>
                    <a:pt x="470280" y="591185"/>
                  </a:lnTo>
                  <a:lnTo>
                    <a:pt x="470280" y="610362"/>
                  </a:lnTo>
                  <a:lnTo>
                    <a:pt x="478154" y="618109"/>
                  </a:lnTo>
                  <a:lnTo>
                    <a:pt x="497332" y="618109"/>
                  </a:lnTo>
                  <a:lnTo>
                    <a:pt x="505205" y="610362"/>
                  </a:lnTo>
                  <a:lnTo>
                    <a:pt x="505205" y="591185"/>
                  </a:lnTo>
                  <a:lnTo>
                    <a:pt x="497332" y="583438"/>
                  </a:lnTo>
                  <a:close/>
                </a:path>
                <a:path w="6172200" h="1781175">
                  <a:moveTo>
                    <a:pt x="375412" y="583438"/>
                  </a:moveTo>
                  <a:lnTo>
                    <a:pt x="356235" y="583438"/>
                  </a:lnTo>
                  <a:lnTo>
                    <a:pt x="348361" y="591185"/>
                  </a:lnTo>
                  <a:lnTo>
                    <a:pt x="348361" y="610362"/>
                  </a:lnTo>
                  <a:lnTo>
                    <a:pt x="356235" y="618109"/>
                  </a:lnTo>
                  <a:lnTo>
                    <a:pt x="375412" y="618109"/>
                  </a:lnTo>
                  <a:lnTo>
                    <a:pt x="383159" y="610362"/>
                  </a:lnTo>
                  <a:lnTo>
                    <a:pt x="383159" y="591185"/>
                  </a:lnTo>
                  <a:lnTo>
                    <a:pt x="375412" y="583438"/>
                  </a:lnTo>
                  <a:close/>
                </a:path>
                <a:path w="6172200" h="1781175">
                  <a:moveTo>
                    <a:pt x="3255391" y="577596"/>
                  </a:moveTo>
                  <a:lnTo>
                    <a:pt x="3236214" y="577596"/>
                  </a:lnTo>
                  <a:lnTo>
                    <a:pt x="3228340" y="585342"/>
                  </a:lnTo>
                  <a:lnTo>
                    <a:pt x="3228340" y="604520"/>
                  </a:lnTo>
                  <a:lnTo>
                    <a:pt x="3236214" y="612266"/>
                  </a:lnTo>
                  <a:lnTo>
                    <a:pt x="3255391" y="612266"/>
                  </a:lnTo>
                  <a:lnTo>
                    <a:pt x="3263138" y="604520"/>
                  </a:lnTo>
                  <a:lnTo>
                    <a:pt x="3263138" y="585342"/>
                  </a:lnTo>
                  <a:lnTo>
                    <a:pt x="3255391" y="577596"/>
                  </a:lnTo>
                  <a:close/>
                </a:path>
                <a:path w="6172200" h="1781175">
                  <a:moveTo>
                    <a:pt x="3766311" y="571753"/>
                  </a:moveTo>
                  <a:lnTo>
                    <a:pt x="3747134" y="571753"/>
                  </a:lnTo>
                  <a:lnTo>
                    <a:pt x="3739260" y="579627"/>
                  </a:lnTo>
                  <a:lnTo>
                    <a:pt x="3739260" y="598804"/>
                  </a:lnTo>
                  <a:lnTo>
                    <a:pt x="3747134" y="606551"/>
                  </a:lnTo>
                  <a:lnTo>
                    <a:pt x="3766311" y="606551"/>
                  </a:lnTo>
                  <a:lnTo>
                    <a:pt x="3774185" y="598804"/>
                  </a:lnTo>
                  <a:lnTo>
                    <a:pt x="3774185" y="579627"/>
                  </a:lnTo>
                  <a:lnTo>
                    <a:pt x="3766311" y="571753"/>
                  </a:lnTo>
                  <a:close/>
                </a:path>
                <a:path w="6172200" h="1781175">
                  <a:moveTo>
                    <a:pt x="5444363" y="566038"/>
                  </a:moveTo>
                  <a:lnTo>
                    <a:pt x="5425185" y="566038"/>
                  </a:lnTo>
                  <a:lnTo>
                    <a:pt x="5417311" y="573786"/>
                  </a:lnTo>
                  <a:lnTo>
                    <a:pt x="5417311" y="592963"/>
                  </a:lnTo>
                  <a:lnTo>
                    <a:pt x="5425185" y="600710"/>
                  </a:lnTo>
                  <a:lnTo>
                    <a:pt x="5444363" y="600710"/>
                  </a:lnTo>
                  <a:lnTo>
                    <a:pt x="5452236" y="592963"/>
                  </a:lnTo>
                  <a:lnTo>
                    <a:pt x="5452236" y="573786"/>
                  </a:lnTo>
                  <a:lnTo>
                    <a:pt x="5444363" y="566038"/>
                  </a:lnTo>
                  <a:close/>
                </a:path>
                <a:path w="6172200" h="1781175">
                  <a:moveTo>
                    <a:pt x="4027678" y="566038"/>
                  </a:moveTo>
                  <a:lnTo>
                    <a:pt x="4008374" y="566038"/>
                  </a:lnTo>
                  <a:lnTo>
                    <a:pt x="4000627" y="573786"/>
                  </a:lnTo>
                  <a:lnTo>
                    <a:pt x="4000627" y="592963"/>
                  </a:lnTo>
                  <a:lnTo>
                    <a:pt x="4008374" y="600710"/>
                  </a:lnTo>
                  <a:lnTo>
                    <a:pt x="4027678" y="600710"/>
                  </a:lnTo>
                  <a:lnTo>
                    <a:pt x="4035425" y="592963"/>
                  </a:lnTo>
                  <a:lnTo>
                    <a:pt x="4035425" y="573786"/>
                  </a:lnTo>
                  <a:lnTo>
                    <a:pt x="4027678" y="566038"/>
                  </a:lnTo>
                  <a:close/>
                </a:path>
                <a:path w="6172200" h="1781175">
                  <a:moveTo>
                    <a:pt x="1832864" y="566038"/>
                  </a:moveTo>
                  <a:lnTo>
                    <a:pt x="1813560" y="566038"/>
                  </a:lnTo>
                  <a:lnTo>
                    <a:pt x="1805813" y="573786"/>
                  </a:lnTo>
                  <a:lnTo>
                    <a:pt x="1805813" y="592963"/>
                  </a:lnTo>
                  <a:lnTo>
                    <a:pt x="1813560" y="600710"/>
                  </a:lnTo>
                  <a:lnTo>
                    <a:pt x="1832864" y="600710"/>
                  </a:lnTo>
                  <a:lnTo>
                    <a:pt x="1840611" y="592963"/>
                  </a:lnTo>
                  <a:lnTo>
                    <a:pt x="1840611" y="573786"/>
                  </a:lnTo>
                  <a:lnTo>
                    <a:pt x="1832864" y="566038"/>
                  </a:lnTo>
                  <a:close/>
                </a:path>
                <a:path w="6172200" h="1781175">
                  <a:moveTo>
                    <a:pt x="1118615" y="566038"/>
                  </a:moveTo>
                  <a:lnTo>
                    <a:pt x="1099439" y="566038"/>
                  </a:lnTo>
                  <a:lnTo>
                    <a:pt x="1091564" y="573786"/>
                  </a:lnTo>
                  <a:lnTo>
                    <a:pt x="1091564" y="592963"/>
                  </a:lnTo>
                  <a:lnTo>
                    <a:pt x="1099439" y="600710"/>
                  </a:lnTo>
                  <a:lnTo>
                    <a:pt x="1118615" y="600710"/>
                  </a:lnTo>
                  <a:lnTo>
                    <a:pt x="1126489" y="592963"/>
                  </a:lnTo>
                  <a:lnTo>
                    <a:pt x="1126489" y="573786"/>
                  </a:lnTo>
                  <a:lnTo>
                    <a:pt x="1118615" y="566038"/>
                  </a:lnTo>
                  <a:close/>
                </a:path>
                <a:path w="6172200" h="1781175">
                  <a:moveTo>
                    <a:pt x="6013450" y="560197"/>
                  </a:moveTo>
                  <a:lnTo>
                    <a:pt x="5994146" y="560197"/>
                  </a:lnTo>
                  <a:lnTo>
                    <a:pt x="5986399" y="568071"/>
                  </a:lnTo>
                  <a:lnTo>
                    <a:pt x="5986399" y="587248"/>
                  </a:lnTo>
                  <a:lnTo>
                    <a:pt x="5994146" y="594995"/>
                  </a:lnTo>
                  <a:lnTo>
                    <a:pt x="6013450" y="594995"/>
                  </a:lnTo>
                  <a:lnTo>
                    <a:pt x="6021197" y="587248"/>
                  </a:lnTo>
                  <a:lnTo>
                    <a:pt x="6021197" y="568071"/>
                  </a:lnTo>
                  <a:lnTo>
                    <a:pt x="6013450" y="560197"/>
                  </a:lnTo>
                  <a:close/>
                </a:path>
                <a:path w="6172200" h="1781175">
                  <a:moveTo>
                    <a:pt x="3371469" y="560197"/>
                  </a:moveTo>
                  <a:lnTo>
                    <a:pt x="3352292" y="560197"/>
                  </a:lnTo>
                  <a:lnTo>
                    <a:pt x="3344545" y="568071"/>
                  </a:lnTo>
                  <a:lnTo>
                    <a:pt x="3344545" y="587248"/>
                  </a:lnTo>
                  <a:lnTo>
                    <a:pt x="3352292" y="594995"/>
                  </a:lnTo>
                  <a:lnTo>
                    <a:pt x="3371469" y="594995"/>
                  </a:lnTo>
                  <a:lnTo>
                    <a:pt x="3379343" y="587248"/>
                  </a:lnTo>
                  <a:lnTo>
                    <a:pt x="3379343" y="568071"/>
                  </a:lnTo>
                  <a:lnTo>
                    <a:pt x="3371469" y="560197"/>
                  </a:lnTo>
                  <a:close/>
                </a:path>
                <a:path w="6172200" h="1781175">
                  <a:moveTo>
                    <a:pt x="2796666" y="560197"/>
                  </a:moveTo>
                  <a:lnTo>
                    <a:pt x="2777490" y="560197"/>
                  </a:lnTo>
                  <a:lnTo>
                    <a:pt x="2769616" y="568071"/>
                  </a:lnTo>
                  <a:lnTo>
                    <a:pt x="2769616" y="587248"/>
                  </a:lnTo>
                  <a:lnTo>
                    <a:pt x="2777490" y="594995"/>
                  </a:lnTo>
                  <a:lnTo>
                    <a:pt x="2796666" y="594995"/>
                  </a:lnTo>
                  <a:lnTo>
                    <a:pt x="2804541" y="587248"/>
                  </a:lnTo>
                  <a:lnTo>
                    <a:pt x="2804541" y="568071"/>
                  </a:lnTo>
                  <a:lnTo>
                    <a:pt x="2796666" y="560197"/>
                  </a:lnTo>
                  <a:close/>
                </a:path>
                <a:path w="6172200" h="1781175">
                  <a:moveTo>
                    <a:pt x="4346956" y="554482"/>
                  </a:moveTo>
                  <a:lnTo>
                    <a:pt x="4327779" y="554482"/>
                  </a:lnTo>
                  <a:lnTo>
                    <a:pt x="4319905" y="562228"/>
                  </a:lnTo>
                  <a:lnTo>
                    <a:pt x="4319905" y="581405"/>
                  </a:lnTo>
                  <a:lnTo>
                    <a:pt x="4327779" y="589152"/>
                  </a:lnTo>
                  <a:lnTo>
                    <a:pt x="4346956" y="589152"/>
                  </a:lnTo>
                  <a:lnTo>
                    <a:pt x="4354830" y="581405"/>
                  </a:lnTo>
                  <a:lnTo>
                    <a:pt x="4354830" y="562228"/>
                  </a:lnTo>
                  <a:lnTo>
                    <a:pt x="4346956" y="554482"/>
                  </a:lnTo>
                  <a:close/>
                </a:path>
                <a:path w="6172200" h="1781175">
                  <a:moveTo>
                    <a:pt x="4178554" y="554482"/>
                  </a:moveTo>
                  <a:lnTo>
                    <a:pt x="4159377" y="554482"/>
                  </a:lnTo>
                  <a:lnTo>
                    <a:pt x="4151629" y="562228"/>
                  </a:lnTo>
                  <a:lnTo>
                    <a:pt x="4151629" y="581405"/>
                  </a:lnTo>
                  <a:lnTo>
                    <a:pt x="4159377" y="589152"/>
                  </a:lnTo>
                  <a:lnTo>
                    <a:pt x="4178554" y="589152"/>
                  </a:lnTo>
                  <a:lnTo>
                    <a:pt x="4186428" y="581405"/>
                  </a:lnTo>
                  <a:lnTo>
                    <a:pt x="4186428" y="562228"/>
                  </a:lnTo>
                  <a:lnTo>
                    <a:pt x="4178554" y="554482"/>
                  </a:lnTo>
                  <a:close/>
                </a:path>
                <a:path w="6172200" h="1781175">
                  <a:moveTo>
                    <a:pt x="1345057" y="548639"/>
                  </a:moveTo>
                  <a:lnTo>
                    <a:pt x="1325879" y="548639"/>
                  </a:lnTo>
                  <a:lnTo>
                    <a:pt x="1318005" y="556387"/>
                  </a:lnTo>
                  <a:lnTo>
                    <a:pt x="1318005" y="575563"/>
                  </a:lnTo>
                  <a:lnTo>
                    <a:pt x="1325879" y="583438"/>
                  </a:lnTo>
                  <a:lnTo>
                    <a:pt x="1345057" y="583438"/>
                  </a:lnTo>
                  <a:lnTo>
                    <a:pt x="1352930" y="575563"/>
                  </a:lnTo>
                  <a:lnTo>
                    <a:pt x="1352930" y="556387"/>
                  </a:lnTo>
                  <a:lnTo>
                    <a:pt x="1345057" y="548639"/>
                  </a:lnTo>
                  <a:close/>
                </a:path>
                <a:path w="6172200" h="1781175">
                  <a:moveTo>
                    <a:pt x="131572" y="542925"/>
                  </a:moveTo>
                  <a:lnTo>
                    <a:pt x="112267" y="542925"/>
                  </a:lnTo>
                  <a:lnTo>
                    <a:pt x="104521" y="550672"/>
                  </a:lnTo>
                  <a:lnTo>
                    <a:pt x="104521" y="569849"/>
                  </a:lnTo>
                  <a:lnTo>
                    <a:pt x="112267" y="577596"/>
                  </a:lnTo>
                  <a:lnTo>
                    <a:pt x="131572" y="577596"/>
                  </a:lnTo>
                  <a:lnTo>
                    <a:pt x="139319" y="569849"/>
                  </a:lnTo>
                  <a:lnTo>
                    <a:pt x="139319" y="550672"/>
                  </a:lnTo>
                  <a:lnTo>
                    <a:pt x="131572" y="542925"/>
                  </a:lnTo>
                  <a:close/>
                </a:path>
                <a:path w="6172200" h="1781175">
                  <a:moveTo>
                    <a:pt x="2506345" y="537083"/>
                  </a:moveTo>
                  <a:lnTo>
                    <a:pt x="2487167" y="537083"/>
                  </a:lnTo>
                  <a:lnTo>
                    <a:pt x="2479294" y="544829"/>
                  </a:lnTo>
                  <a:lnTo>
                    <a:pt x="2479294" y="564007"/>
                  </a:lnTo>
                  <a:lnTo>
                    <a:pt x="2487167" y="571753"/>
                  </a:lnTo>
                  <a:lnTo>
                    <a:pt x="2506345" y="571753"/>
                  </a:lnTo>
                  <a:lnTo>
                    <a:pt x="2514219" y="564007"/>
                  </a:lnTo>
                  <a:lnTo>
                    <a:pt x="2514219" y="544829"/>
                  </a:lnTo>
                  <a:lnTo>
                    <a:pt x="2506345" y="537083"/>
                  </a:lnTo>
                  <a:close/>
                </a:path>
                <a:path w="6172200" h="1781175">
                  <a:moveTo>
                    <a:pt x="247650" y="537083"/>
                  </a:moveTo>
                  <a:lnTo>
                    <a:pt x="228473" y="537083"/>
                  </a:lnTo>
                  <a:lnTo>
                    <a:pt x="220599" y="544829"/>
                  </a:lnTo>
                  <a:lnTo>
                    <a:pt x="220599" y="564007"/>
                  </a:lnTo>
                  <a:lnTo>
                    <a:pt x="228473" y="571753"/>
                  </a:lnTo>
                  <a:lnTo>
                    <a:pt x="247650" y="571753"/>
                  </a:lnTo>
                  <a:lnTo>
                    <a:pt x="255524" y="564007"/>
                  </a:lnTo>
                  <a:lnTo>
                    <a:pt x="255524" y="544829"/>
                  </a:lnTo>
                  <a:lnTo>
                    <a:pt x="247650" y="537083"/>
                  </a:lnTo>
                  <a:close/>
                </a:path>
                <a:path w="6172200" h="1781175">
                  <a:moveTo>
                    <a:pt x="1687702" y="531367"/>
                  </a:moveTo>
                  <a:lnTo>
                    <a:pt x="1668399" y="531367"/>
                  </a:lnTo>
                  <a:lnTo>
                    <a:pt x="1660652" y="539114"/>
                  </a:lnTo>
                  <a:lnTo>
                    <a:pt x="1660652" y="558291"/>
                  </a:lnTo>
                  <a:lnTo>
                    <a:pt x="1668399" y="566038"/>
                  </a:lnTo>
                  <a:lnTo>
                    <a:pt x="1687702" y="566038"/>
                  </a:lnTo>
                  <a:lnTo>
                    <a:pt x="1695450" y="558291"/>
                  </a:lnTo>
                  <a:lnTo>
                    <a:pt x="1695450" y="539114"/>
                  </a:lnTo>
                  <a:lnTo>
                    <a:pt x="1687702" y="531367"/>
                  </a:lnTo>
                  <a:close/>
                </a:path>
                <a:path w="6172200" h="1781175">
                  <a:moveTo>
                    <a:pt x="3615435" y="525526"/>
                  </a:moveTo>
                  <a:lnTo>
                    <a:pt x="3596131" y="525526"/>
                  </a:lnTo>
                  <a:lnTo>
                    <a:pt x="3588384" y="533273"/>
                  </a:lnTo>
                  <a:lnTo>
                    <a:pt x="3588384" y="552450"/>
                  </a:lnTo>
                  <a:lnTo>
                    <a:pt x="3596131" y="560197"/>
                  </a:lnTo>
                  <a:lnTo>
                    <a:pt x="3615435" y="560197"/>
                  </a:lnTo>
                  <a:lnTo>
                    <a:pt x="3623182" y="552450"/>
                  </a:lnTo>
                  <a:lnTo>
                    <a:pt x="3623182" y="533273"/>
                  </a:lnTo>
                  <a:lnTo>
                    <a:pt x="3615435" y="525526"/>
                  </a:lnTo>
                  <a:close/>
                </a:path>
                <a:path w="6172200" h="1781175">
                  <a:moveTo>
                    <a:pt x="2680589" y="525526"/>
                  </a:moveTo>
                  <a:lnTo>
                    <a:pt x="2661285" y="525526"/>
                  </a:lnTo>
                  <a:lnTo>
                    <a:pt x="2653538" y="533273"/>
                  </a:lnTo>
                  <a:lnTo>
                    <a:pt x="2653538" y="552450"/>
                  </a:lnTo>
                  <a:lnTo>
                    <a:pt x="2661285" y="560197"/>
                  </a:lnTo>
                  <a:lnTo>
                    <a:pt x="2680589" y="560197"/>
                  </a:lnTo>
                  <a:lnTo>
                    <a:pt x="2688336" y="552450"/>
                  </a:lnTo>
                  <a:lnTo>
                    <a:pt x="2688336" y="533273"/>
                  </a:lnTo>
                  <a:lnTo>
                    <a:pt x="2680589" y="525526"/>
                  </a:lnTo>
                  <a:close/>
                </a:path>
                <a:path w="6172200" h="1781175">
                  <a:moveTo>
                    <a:pt x="712215" y="525526"/>
                  </a:moveTo>
                  <a:lnTo>
                    <a:pt x="692912" y="525526"/>
                  </a:lnTo>
                  <a:lnTo>
                    <a:pt x="685164" y="533273"/>
                  </a:lnTo>
                  <a:lnTo>
                    <a:pt x="685164" y="552450"/>
                  </a:lnTo>
                  <a:lnTo>
                    <a:pt x="692912" y="560197"/>
                  </a:lnTo>
                  <a:lnTo>
                    <a:pt x="712215" y="560197"/>
                  </a:lnTo>
                  <a:lnTo>
                    <a:pt x="719963" y="552450"/>
                  </a:lnTo>
                  <a:lnTo>
                    <a:pt x="719963" y="533273"/>
                  </a:lnTo>
                  <a:lnTo>
                    <a:pt x="712215" y="525526"/>
                  </a:lnTo>
                  <a:close/>
                </a:path>
                <a:path w="6172200" h="1781175">
                  <a:moveTo>
                    <a:pt x="3040506" y="519684"/>
                  </a:moveTo>
                  <a:lnTo>
                    <a:pt x="3021329" y="519684"/>
                  </a:lnTo>
                  <a:lnTo>
                    <a:pt x="3013455" y="527558"/>
                  </a:lnTo>
                  <a:lnTo>
                    <a:pt x="3013455" y="546735"/>
                  </a:lnTo>
                  <a:lnTo>
                    <a:pt x="3021329" y="554482"/>
                  </a:lnTo>
                  <a:lnTo>
                    <a:pt x="3040506" y="554482"/>
                  </a:lnTo>
                  <a:lnTo>
                    <a:pt x="3048380" y="546735"/>
                  </a:lnTo>
                  <a:lnTo>
                    <a:pt x="3048380" y="527558"/>
                  </a:lnTo>
                  <a:lnTo>
                    <a:pt x="3040506" y="519684"/>
                  </a:lnTo>
                  <a:close/>
                </a:path>
                <a:path w="6172200" h="1781175">
                  <a:moveTo>
                    <a:pt x="2912872" y="519684"/>
                  </a:moveTo>
                  <a:lnTo>
                    <a:pt x="2893567" y="519684"/>
                  </a:lnTo>
                  <a:lnTo>
                    <a:pt x="2885821" y="527558"/>
                  </a:lnTo>
                  <a:lnTo>
                    <a:pt x="2885821" y="546735"/>
                  </a:lnTo>
                  <a:lnTo>
                    <a:pt x="2893567" y="554482"/>
                  </a:lnTo>
                  <a:lnTo>
                    <a:pt x="2912872" y="554482"/>
                  </a:lnTo>
                  <a:lnTo>
                    <a:pt x="2920619" y="546735"/>
                  </a:lnTo>
                  <a:lnTo>
                    <a:pt x="2920619" y="527558"/>
                  </a:lnTo>
                  <a:lnTo>
                    <a:pt x="2912872" y="519684"/>
                  </a:lnTo>
                  <a:close/>
                </a:path>
                <a:path w="6172200" h="1781175">
                  <a:moveTo>
                    <a:pt x="813562" y="519684"/>
                  </a:moveTo>
                  <a:lnTo>
                    <a:pt x="800735" y="519684"/>
                  </a:lnTo>
                  <a:lnTo>
                    <a:pt x="795527" y="524890"/>
                  </a:lnTo>
                  <a:lnTo>
                    <a:pt x="795527" y="537717"/>
                  </a:lnTo>
                  <a:lnTo>
                    <a:pt x="800735" y="542925"/>
                  </a:lnTo>
                  <a:lnTo>
                    <a:pt x="813562" y="542925"/>
                  </a:lnTo>
                  <a:lnTo>
                    <a:pt x="818641" y="537717"/>
                  </a:lnTo>
                  <a:lnTo>
                    <a:pt x="818641" y="524890"/>
                  </a:lnTo>
                  <a:lnTo>
                    <a:pt x="813562" y="519684"/>
                  </a:lnTo>
                  <a:close/>
                </a:path>
                <a:path w="6172200" h="1781175">
                  <a:moveTo>
                    <a:pt x="601852" y="519684"/>
                  </a:moveTo>
                  <a:lnTo>
                    <a:pt x="582676" y="519684"/>
                  </a:lnTo>
                  <a:lnTo>
                    <a:pt x="574801" y="527558"/>
                  </a:lnTo>
                  <a:lnTo>
                    <a:pt x="574801" y="546735"/>
                  </a:lnTo>
                  <a:lnTo>
                    <a:pt x="582676" y="554482"/>
                  </a:lnTo>
                  <a:lnTo>
                    <a:pt x="601852" y="554482"/>
                  </a:lnTo>
                  <a:lnTo>
                    <a:pt x="609726" y="546735"/>
                  </a:lnTo>
                  <a:lnTo>
                    <a:pt x="609726" y="527558"/>
                  </a:lnTo>
                  <a:lnTo>
                    <a:pt x="601852" y="519684"/>
                  </a:lnTo>
                  <a:close/>
                </a:path>
                <a:path w="6172200" h="1781175">
                  <a:moveTo>
                    <a:pt x="5821807" y="513969"/>
                  </a:moveTo>
                  <a:lnTo>
                    <a:pt x="5802630" y="513969"/>
                  </a:lnTo>
                  <a:lnTo>
                    <a:pt x="5794756" y="521715"/>
                  </a:lnTo>
                  <a:lnTo>
                    <a:pt x="5794756" y="540892"/>
                  </a:lnTo>
                  <a:lnTo>
                    <a:pt x="5802630" y="548639"/>
                  </a:lnTo>
                  <a:lnTo>
                    <a:pt x="5821807" y="548639"/>
                  </a:lnTo>
                  <a:lnTo>
                    <a:pt x="5829681" y="540892"/>
                  </a:lnTo>
                  <a:lnTo>
                    <a:pt x="5829681" y="521715"/>
                  </a:lnTo>
                  <a:lnTo>
                    <a:pt x="5821807" y="513969"/>
                  </a:lnTo>
                  <a:close/>
                </a:path>
                <a:path w="6172200" h="1781175">
                  <a:moveTo>
                    <a:pt x="5543169" y="513969"/>
                  </a:moveTo>
                  <a:lnTo>
                    <a:pt x="5523865" y="513969"/>
                  </a:lnTo>
                  <a:lnTo>
                    <a:pt x="5516118" y="521715"/>
                  </a:lnTo>
                  <a:lnTo>
                    <a:pt x="5516118" y="540892"/>
                  </a:lnTo>
                  <a:lnTo>
                    <a:pt x="5523865" y="548639"/>
                  </a:lnTo>
                  <a:lnTo>
                    <a:pt x="5543169" y="548639"/>
                  </a:lnTo>
                  <a:lnTo>
                    <a:pt x="5550916" y="540892"/>
                  </a:lnTo>
                  <a:lnTo>
                    <a:pt x="5550916" y="521715"/>
                  </a:lnTo>
                  <a:lnTo>
                    <a:pt x="5543169" y="513969"/>
                  </a:lnTo>
                  <a:close/>
                </a:path>
                <a:path w="6172200" h="1781175">
                  <a:moveTo>
                    <a:pt x="3888231" y="513969"/>
                  </a:moveTo>
                  <a:lnTo>
                    <a:pt x="3869054" y="513969"/>
                  </a:lnTo>
                  <a:lnTo>
                    <a:pt x="3861307" y="521715"/>
                  </a:lnTo>
                  <a:lnTo>
                    <a:pt x="3861307" y="540892"/>
                  </a:lnTo>
                  <a:lnTo>
                    <a:pt x="3869054" y="548639"/>
                  </a:lnTo>
                  <a:lnTo>
                    <a:pt x="3888231" y="548639"/>
                  </a:lnTo>
                  <a:lnTo>
                    <a:pt x="3896105" y="540892"/>
                  </a:lnTo>
                  <a:lnTo>
                    <a:pt x="3896105" y="521715"/>
                  </a:lnTo>
                  <a:lnTo>
                    <a:pt x="3888231" y="513969"/>
                  </a:lnTo>
                  <a:close/>
                </a:path>
                <a:path w="6172200" h="1781175">
                  <a:moveTo>
                    <a:pt x="2157984" y="513969"/>
                  </a:moveTo>
                  <a:lnTo>
                    <a:pt x="2138807" y="513969"/>
                  </a:lnTo>
                  <a:lnTo>
                    <a:pt x="2130933" y="521715"/>
                  </a:lnTo>
                  <a:lnTo>
                    <a:pt x="2130933" y="540892"/>
                  </a:lnTo>
                  <a:lnTo>
                    <a:pt x="2138807" y="548639"/>
                  </a:lnTo>
                  <a:lnTo>
                    <a:pt x="2157984" y="548639"/>
                  </a:lnTo>
                  <a:lnTo>
                    <a:pt x="2165730" y="540892"/>
                  </a:lnTo>
                  <a:lnTo>
                    <a:pt x="2165730" y="521715"/>
                  </a:lnTo>
                  <a:lnTo>
                    <a:pt x="2157984" y="513969"/>
                  </a:lnTo>
                  <a:close/>
                </a:path>
                <a:path w="6172200" h="1781175">
                  <a:moveTo>
                    <a:pt x="1217295" y="513969"/>
                  </a:moveTo>
                  <a:lnTo>
                    <a:pt x="1198117" y="513969"/>
                  </a:lnTo>
                  <a:lnTo>
                    <a:pt x="1190371" y="521715"/>
                  </a:lnTo>
                  <a:lnTo>
                    <a:pt x="1190371" y="540892"/>
                  </a:lnTo>
                  <a:lnTo>
                    <a:pt x="1198117" y="548639"/>
                  </a:lnTo>
                  <a:lnTo>
                    <a:pt x="1217295" y="548639"/>
                  </a:lnTo>
                  <a:lnTo>
                    <a:pt x="1225169" y="540892"/>
                  </a:lnTo>
                  <a:lnTo>
                    <a:pt x="1225169" y="521715"/>
                  </a:lnTo>
                  <a:lnTo>
                    <a:pt x="1217295" y="513969"/>
                  </a:lnTo>
                  <a:close/>
                </a:path>
                <a:path w="6172200" h="1781175">
                  <a:moveTo>
                    <a:pt x="2337942" y="508126"/>
                  </a:moveTo>
                  <a:lnTo>
                    <a:pt x="2318766" y="508126"/>
                  </a:lnTo>
                  <a:lnTo>
                    <a:pt x="2310891" y="515874"/>
                  </a:lnTo>
                  <a:lnTo>
                    <a:pt x="2310891" y="535051"/>
                  </a:lnTo>
                  <a:lnTo>
                    <a:pt x="2318766" y="542925"/>
                  </a:lnTo>
                  <a:lnTo>
                    <a:pt x="2337942" y="542925"/>
                  </a:lnTo>
                  <a:lnTo>
                    <a:pt x="2345816" y="535051"/>
                  </a:lnTo>
                  <a:lnTo>
                    <a:pt x="2345816" y="515874"/>
                  </a:lnTo>
                  <a:lnTo>
                    <a:pt x="2337942" y="508126"/>
                  </a:lnTo>
                  <a:close/>
                </a:path>
                <a:path w="6172200" h="1781175">
                  <a:moveTo>
                    <a:pt x="5351526" y="502412"/>
                  </a:moveTo>
                  <a:lnTo>
                    <a:pt x="5332222" y="502412"/>
                  </a:lnTo>
                  <a:lnTo>
                    <a:pt x="5324475" y="510159"/>
                  </a:lnTo>
                  <a:lnTo>
                    <a:pt x="5324475" y="529336"/>
                  </a:lnTo>
                  <a:lnTo>
                    <a:pt x="5332222" y="537083"/>
                  </a:lnTo>
                  <a:lnTo>
                    <a:pt x="5351526" y="537083"/>
                  </a:lnTo>
                  <a:lnTo>
                    <a:pt x="5359273" y="529336"/>
                  </a:lnTo>
                  <a:lnTo>
                    <a:pt x="5359273" y="510159"/>
                  </a:lnTo>
                  <a:lnTo>
                    <a:pt x="5351526" y="502412"/>
                  </a:lnTo>
                  <a:close/>
                </a:path>
                <a:path w="6172200" h="1781175">
                  <a:moveTo>
                    <a:pt x="4677918" y="502412"/>
                  </a:moveTo>
                  <a:lnTo>
                    <a:pt x="4658741" y="502412"/>
                  </a:lnTo>
                  <a:lnTo>
                    <a:pt x="4650867" y="510159"/>
                  </a:lnTo>
                  <a:lnTo>
                    <a:pt x="4650867" y="529336"/>
                  </a:lnTo>
                  <a:lnTo>
                    <a:pt x="4658741" y="537083"/>
                  </a:lnTo>
                  <a:lnTo>
                    <a:pt x="4677918" y="537083"/>
                  </a:lnTo>
                  <a:lnTo>
                    <a:pt x="4685792" y="529336"/>
                  </a:lnTo>
                  <a:lnTo>
                    <a:pt x="4685792" y="510159"/>
                  </a:lnTo>
                  <a:lnTo>
                    <a:pt x="4677918" y="502412"/>
                  </a:lnTo>
                  <a:close/>
                </a:path>
                <a:path w="6172200" h="1781175">
                  <a:moveTo>
                    <a:pt x="1472819" y="502412"/>
                  </a:moveTo>
                  <a:lnTo>
                    <a:pt x="1453641" y="502412"/>
                  </a:lnTo>
                  <a:lnTo>
                    <a:pt x="1445767" y="510159"/>
                  </a:lnTo>
                  <a:lnTo>
                    <a:pt x="1445767" y="529336"/>
                  </a:lnTo>
                  <a:lnTo>
                    <a:pt x="1453641" y="537083"/>
                  </a:lnTo>
                  <a:lnTo>
                    <a:pt x="1472819" y="537083"/>
                  </a:lnTo>
                  <a:lnTo>
                    <a:pt x="1480692" y="529336"/>
                  </a:lnTo>
                  <a:lnTo>
                    <a:pt x="1480692" y="510159"/>
                  </a:lnTo>
                  <a:lnTo>
                    <a:pt x="1472819" y="502412"/>
                  </a:lnTo>
                  <a:close/>
                </a:path>
                <a:path w="6172200" h="1781175">
                  <a:moveTo>
                    <a:pt x="6129528" y="496570"/>
                  </a:moveTo>
                  <a:lnTo>
                    <a:pt x="6110351" y="496570"/>
                  </a:lnTo>
                  <a:lnTo>
                    <a:pt x="6102477" y="504316"/>
                  </a:lnTo>
                  <a:lnTo>
                    <a:pt x="6102477" y="523494"/>
                  </a:lnTo>
                  <a:lnTo>
                    <a:pt x="6110351" y="531367"/>
                  </a:lnTo>
                  <a:lnTo>
                    <a:pt x="6129528" y="531367"/>
                  </a:lnTo>
                  <a:lnTo>
                    <a:pt x="6137402" y="523494"/>
                  </a:lnTo>
                  <a:lnTo>
                    <a:pt x="6137402" y="504316"/>
                  </a:lnTo>
                  <a:lnTo>
                    <a:pt x="6129528" y="496570"/>
                  </a:lnTo>
                  <a:close/>
                </a:path>
                <a:path w="6172200" h="1781175">
                  <a:moveTo>
                    <a:pt x="5705729" y="490854"/>
                  </a:moveTo>
                  <a:lnTo>
                    <a:pt x="5686425" y="490854"/>
                  </a:lnTo>
                  <a:lnTo>
                    <a:pt x="5678678" y="498601"/>
                  </a:lnTo>
                  <a:lnTo>
                    <a:pt x="5678678" y="517778"/>
                  </a:lnTo>
                  <a:lnTo>
                    <a:pt x="5686425" y="525526"/>
                  </a:lnTo>
                  <a:lnTo>
                    <a:pt x="5705729" y="525526"/>
                  </a:lnTo>
                  <a:lnTo>
                    <a:pt x="5713476" y="517778"/>
                  </a:lnTo>
                  <a:lnTo>
                    <a:pt x="5713476" y="498601"/>
                  </a:lnTo>
                  <a:lnTo>
                    <a:pt x="5705729" y="490854"/>
                  </a:lnTo>
                  <a:close/>
                </a:path>
                <a:path w="6172200" h="1781175">
                  <a:moveTo>
                    <a:pt x="3145028" y="490854"/>
                  </a:moveTo>
                  <a:lnTo>
                    <a:pt x="3125851" y="490854"/>
                  </a:lnTo>
                  <a:lnTo>
                    <a:pt x="3117977" y="498601"/>
                  </a:lnTo>
                  <a:lnTo>
                    <a:pt x="3117977" y="517778"/>
                  </a:lnTo>
                  <a:lnTo>
                    <a:pt x="3125851" y="525526"/>
                  </a:lnTo>
                  <a:lnTo>
                    <a:pt x="3145028" y="525526"/>
                  </a:lnTo>
                  <a:lnTo>
                    <a:pt x="3152902" y="517778"/>
                  </a:lnTo>
                  <a:lnTo>
                    <a:pt x="3152902" y="498601"/>
                  </a:lnTo>
                  <a:lnTo>
                    <a:pt x="3145028" y="490854"/>
                  </a:lnTo>
                  <a:close/>
                </a:path>
                <a:path w="6172200" h="1781175">
                  <a:moveTo>
                    <a:pt x="1925701" y="490854"/>
                  </a:moveTo>
                  <a:lnTo>
                    <a:pt x="1906524" y="490854"/>
                  </a:lnTo>
                  <a:lnTo>
                    <a:pt x="1898650" y="498601"/>
                  </a:lnTo>
                  <a:lnTo>
                    <a:pt x="1898650" y="517778"/>
                  </a:lnTo>
                  <a:lnTo>
                    <a:pt x="1906524" y="525526"/>
                  </a:lnTo>
                  <a:lnTo>
                    <a:pt x="1925701" y="525526"/>
                  </a:lnTo>
                  <a:lnTo>
                    <a:pt x="1933575" y="517778"/>
                  </a:lnTo>
                  <a:lnTo>
                    <a:pt x="1933575" y="498601"/>
                  </a:lnTo>
                  <a:lnTo>
                    <a:pt x="1925701" y="490854"/>
                  </a:lnTo>
                  <a:close/>
                </a:path>
                <a:path w="6172200" h="1781175">
                  <a:moveTo>
                    <a:pt x="4881245" y="485013"/>
                  </a:moveTo>
                  <a:lnTo>
                    <a:pt x="4861941" y="485013"/>
                  </a:lnTo>
                  <a:lnTo>
                    <a:pt x="4854194" y="492760"/>
                  </a:lnTo>
                  <a:lnTo>
                    <a:pt x="4854194" y="511937"/>
                  </a:lnTo>
                  <a:lnTo>
                    <a:pt x="4861941" y="519684"/>
                  </a:lnTo>
                  <a:lnTo>
                    <a:pt x="4881245" y="519684"/>
                  </a:lnTo>
                  <a:lnTo>
                    <a:pt x="4888992" y="511937"/>
                  </a:lnTo>
                  <a:lnTo>
                    <a:pt x="4888992" y="492760"/>
                  </a:lnTo>
                  <a:lnTo>
                    <a:pt x="4881245" y="485013"/>
                  </a:lnTo>
                  <a:close/>
                </a:path>
                <a:path w="6172200" h="1781175">
                  <a:moveTo>
                    <a:pt x="4770882" y="485013"/>
                  </a:moveTo>
                  <a:lnTo>
                    <a:pt x="4751578" y="485013"/>
                  </a:lnTo>
                  <a:lnTo>
                    <a:pt x="4743831" y="492760"/>
                  </a:lnTo>
                  <a:lnTo>
                    <a:pt x="4743831" y="511937"/>
                  </a:lnTo>
                  <a:lnTo>
                    <a:pt x="4751578" y="519684"/>
                  </a:lnTo>
                  <a:lnTo>
                    <a:pt x="4770882" y="519684"/>
                  </a:lnTo>
                  <a:lnTo>
                    <a:pt x="4778629" y="511937"/>
                  </a:lnTo>
                  <a:lnTo>
                    <a:pt x="4778629" y="492760"/>
                  </a:lnTo>
                  <a:lnTo>
                    <a:pt x="4770882" y="485013"/>
                  </a:lnTo>
                  <a:close/>
                </a:path>
                <a:path w="6172200" h="1781175">
                  <a:moveTo>
                    <a:pt x="5247005" y="479171"/>
                  </a:moveTo>
                  <a:lnTo>
                    <a:pt x="5227701" y="479171"/>
                  </a:lnTo>
                  <a:lnTo>
                    <a:pt x="5219954" y="487045"/>
                  </a:lnTo>
                  <a:lnTo>
                    <a:pt x="5219954" y="506222"/>
                  </a:lnTo>
                  <a:lnTo>
                    <a:pt x="5227701" y="513969"/>
                  </a:lnTo>
                  <a:lnTo>
                    <a:pt x="5247005" y="513969"/>
                  </a:lnTo>
                  <a:lnTo>
                    <a:pt x="5254752" y="506222"/>
                  </a:lnTo>
                  <a:lnTo>
                    <a:pt x="5254752" y="487045"/>
                  </a:lnTo>
                  <a:lnTo>
                    <a:pt x="5247005" y="479171"/>
                  </a:lnTo>
                  <a:close/>
                </a:path>
                <a:path w="6172200" h="1781175">
                  <a:moveTo>
                    <a:pt x="3499230" y="479171"/>
                  </a:moveTo>
                  <a:lnTo>
                    <a:pt x="3480054" y="479171"/>
                  </a:lnTo>
                  <a:lnTo>
                    <a:pt x="3472179" y="487045"/>
                  </a:lnTo>
                  <a:lnTo>
                    <a:pt x="3472179" y="506222"/>
                  </a:lnTo>
                  <a:lnTo>
                    <a:pt x="3480054" y="513969"/>
                  </a:lnTo>
                  <a:lnTo>
                    <a:pt x="3499230" y="513969"/>
                  </a:lnTo>
                  <a:lnTo>
                    <a:pt x="3507104" y="506222"/>
                  </a:lnTo>
                  <a:lnTo>
                    <a:pt x="3507104" y="487045"/>
                  </a:lnTo>
                  <a:lnTo>
                    <a:pt x="3499230" y="479171"/>
                  </a:lnTo>
                  <a:close/>
                </a:path>
                <a:path w="6172200" h="1781175">
                  <a:moveTo>
                    <a:pt x="944499" y="479171"/>
                  </a:moveTo>
                  <a:lnTo>
                    <a:pt x="925195" y="479171"/>
                  </a:lnTo>
                  <a:lnTo>
                    <a:pt x="917448" y="487045"/>
                  </a:lnTo>
                  <a:lnTo>
                    <a:pt x="917448" y="506222"/>
                  </a:lnTo>
                  <a:lnTo>
                    <a:pt x="925195" y="513969"/>
                  </a:lnTo>
                  <a:lnTo>
                    <a:pt x="944499" y="513969"/>
                  </a:lnTo>
                  <a:lnTo>
                    <a:pt x="952246" y="506222"/>
                  </a:lnTo>
                  <a:lnTo>
                    <a:pt x="952246" y="487045"/>
                  </a:lnTo>
                  <a:lnTo>
                    <a:pt x="944499" y="479171"/>
                  </a:lnTo>
                  <a:close/>
                </a:path>
                <a:path w="6172200" h="1781175">
                  <a:moveTo>
                    <a:pt x="445135" y="479171"/>
                  </a:moveTo>
                  <a:lnTo>
                    <a:pt x="425830" y="479171"/>
                  </a:lnTo>
                  <a:lnTo>
                    <a:pt x="418084" y="487045"/>
                  </a:lnTo>
                  <a:lnTo>
                    <a:pt x="418084" y="506222"/>
                  </a:lnTo>
                  <a:lnTo>
                    <a:pt x="425830" y="513969"/>
                  </a:lnTo>
                  <a:lnTo>
                    <a:pt x="445135" y="513969"/>
                  </a:lnTo>
                  <a:lnTo>
                    <a:pt x="452882" y="506222"/>
                  </a:lnTo>
                  <a:lnTo>
                    <a:pt x="452882" y="487045"/>
                  </a:lnTo>
                  <a:lnTo>
                    <a:pt x="445135" y="479171"/>
                  </a:lnTo>
                  <a:close/>
                </a:path>
                <a:path w="6172200" h="1781175">
                  <a:moveTo>
                    <a:pt x="4486402" y="467613"/>
                  </a:moveTo>
                  <a:lnTo>
                    <a:pt x="4467098" y="467613"/>
                  </a:lnTo>
                  <a:lnTo>
                    <a:pt x="4459351" y="475488"/>
                  </a:lnTo>
                  <a:lnTo>
                    <a:pt x="4459351" y="494664"/>
                  </a:lnTo>
                  <a:lnTo>
                    <a:pt x="4467098" y="502412"/>
                  </a:lnTo>
                  <a:lnTo>
                    <a:pt x="4486402" y="502412"/>
                  </a:lnTo>
                  <a:lnTo>
                    <a:pt x="4494149" y="494664"/>
                  </a:lnTo>
                  <a:lnTo>
                    <a:pt x="4494149" y="475488"/>
                  </a:lnTo>
                  <a:lnTo>
                    <a:pt x="4486402" y="467613"/>
                  </a:lnTo>
                  <a:close/>
                </a:path>
                <a:path w="6172200" h="1781175">
                  <a:moveTo>
                    <a:pt x="4242434" y="467613"/>
                  </a:moveTo>
                  <a:lnTo>
                    <a:pt x="4223258" y="467613"/>
                  </a:lnTo>
                  <a:lnTo>
                    <a:pt x="4215383" y="475488"/>
                  </a:lnTo>
                  <a:lnTo>
                    <a:pt x="4215383" y="494664"/>
                  </a:lnTo>
                  <a:lnTo>
                    <a:pt x="4223258" y="502412"/>
                  </a:lnTo>
                  <a:lnTo>
                    <a:pt x="4242434" y="502412"/>
                  </a:lnTo>
                  <a:lnTo>
                    <a:pt x="4250308" y="494664"/>
                  </a:lnTo>
                  <a:lnTo>
                    <a:pt x="4250308" y="475488"/>
                  </a:lnTo>
                  <a:lnTo>
                    <a:pt x="4242434" y="467613"/>
                  </a:lnTo>
                  <a:close/>
                </a:path>
                <a:path w="6172200" h="1781175">
                  <a:moveTo>
                    <a:pt x="4997323" y="461899"/>
                  </a:moveTo>
                  <a:lnTo>
                    <a:pt x="4978019" y="461899"/>
                  </a:lnTo>
                  <a:lnTo>
                    <a:pt x="4970272" y="469646"/>
                  </a:lnTo>
                  <a:lnTo>
                    <a:pt x="4970272" y="488823"/>
                  </a:lnTo>
                  <a:lnTo>
                    <a:pt x="4978019" y="496570"/>
                  </a:lnTo>
                  <a:lnTo>
                    <a:pt x="4997323" y="496570"/>
                  </a:lnTo>
                  <a:lnTo>
                    <a:pt x="5005070" y="488823"/>
                  </a:lnTo>
                  <a:lnTo>
                    <a:pt x="5005070" y="469646"/>
                  </a:lnTo>
                  <a:lnTo>
                    <a:pt x="4997323" y="461899"/>
                  </a:lnTo>
                  <a:close/>
                </a:path>
                <a:path w="6172200" h="1781175">
                  <a:moveTo>
                    <a:pt x="4108957" y="461899"/>
                  </a:moveTo>
                  <a:lnTo>
                    <a:pt x="4089654" y="461899"/>
                  </a:lnTo>
                  <a:lnTo>
                    <a:pt x="4081906" y="469646"/>
                  </a:lnTo>
                  <a:lnTo>
                    <a:pt x="4081906" y="488823"/>
                  </a:lnTo>
                  <a:lnTo>
                    <a:pt x="4089654" y="496570"/>
                  </a:lnTo>
                  <a:lnTo>
                    <a:pt x="4108957" y="496570"/>
                  </a:lnTo>
                  <a:lnTo>
                    <a:pt x="4116704" y="488823"/>
                  </a:lnTo>
                  <a:lnTo>
                    <a:pt x="4116704" y="469646"/>
                  </a:lnTo>
                  <a:lnTo>
                    <a:pt x="4108957" y="461899"/>
                  </a:lnTo>
                  <a:close/>
                </a:path>
                <a:path w="6172200" h="1781175">
                  <a:moveTo>
                    <a:pt x="3702430" y="461899"/>
                  </a:moveTo>
                  <a:lnTo>
                    <a:pt x="3683254" y="461899"/>
                  </a:lnTo>
                  <a:lnTo>
                    <a:pt x="3675506" y="469646"/>
                  </a:lnTo>
                  <a:lnTo>
                    <a:pt x="3675506" y="488823"/>
                  </a:lnTo>
                  <a:lnTo>
                    <a:pt x="3683254" y="496570"/>
                  </a:lnTo>
                  <a:lnTo>
                    <a:pt x="3702430" y="496570"/>
                  </a:lnTo>
                  <a:lnTo>
                    <a:pt x="3710304" y="488823"/>
                  </a:lnTo>
                  <a:lnTo>
                    <a:pt x="3710304" y="469646"/>
                  </a:lnTo>
                  <a:lnTo>
                    <a:pt x="3702430" y="461899"/>
                  </a:lnTo>
                  <a:close/>
                </a:path>
                <a:path w="6172200" h="1781175">
                  <a:moveTo>
                    <a:pt x="3261232" y="461899"/>
                  </a:moveTo>
                  <a:lnTo>
                    <a:pt x="3241929" y="461899"/>
                  </a:lnTo>
                  <a:lnTo>
                    <a:pt x="3234181" y="469646"/>
                  </a:lnTo>
                  <a:lnTo>
                    <a:pt x="3234181" y="488823"/>
                  </a:lnTo>
                  <a:lnTo>
                    <a:pt x="3241929" y="496570"/>
                  </a:lnTo>
                  <a:lnTo>
                    <a:pt x="3261232" y="496570"/>
                  </a:lnTo>
                  <a:lnTo>
                    <a:pt x="3268979" y="488823"/>
                  </a:lnTo>
                  <a:lnTo>
                    <a:pt x="3268979" y="469646"/>
                  </a:lnTo>
                  <a:lnTo>
                    <a:pt x="3261232" y="461899"/>
                  </a:lnTo>
                  <a:close/>
                </a:path>
                <a:path w="6172200" h="1781175">
                  <a:moveTo>
                    <a:pt x="1066419" y="461899"/>
                  </a:moveTo>
                  <a:lnTo>
                    <a:pt x="1047114" y="461899"/>
                  </a:lnTo>
                  <a:lnTo>
                    <a:pt x="1039367" y="469646"/>
                  </a:lnTo>
                  <a:lnTo>
                    <a:pt x="1039367" y="488823"/>
                  </a:lnTo>
                  <a:lnTo>
                    <a:pt x="1047114" y="496570"/>
                  </a:lnTo>
                  <a:lnTo>
                    <a:pt x="1066419" y="496570"/>
                  </a:lnTo>
                  <a:lnTo>
                    <a:pt x="1074165" y="488823"/>
                  </a:lnTo>
                  <a:lnTo>
                    <a:pt x="1074165" y="469646"/>
                  </a:lnTo>
                  <a:lnTo>
                    <a:pt x="1066419" y="461899"/>
                  </a:lnTo>
                  <a:close/>
                </a:path>
                <a:path w="6172200" h="1781175">
                  <a:moveTo>
                    <a:pt x="5130800" y="456057"/>
                  </a:moveTo>
                  <a:lnTo>
                    <a:pt x="5111623" y="456057"/>
                  </a:lnTo>
                  <a:lnTo>
                    <a:pt x="5103876" y="463803"/>
                  </a:lnTo>
                  <a:lnTo>
                    <a:pt x="5103876" y="482980"/>
                  </a:lnTo>
                  <a:lnTo>
                    <a:pt x="5111623" y="490854"/>
                  </a:lnTo>
                  <a:lnTo>
                    <a:pt x="5130800" y="490854"/>
                  </a:lnTo>
                  <a:lnTo>
                    <a:pt x="5138674" y="482980"/>
                  </a:lnTo>
                  <a:lnTo>
                    <a:pt x="5138674" y="463803"/>
                  </a:lnTo>
                  <a:lnTo>
                    <a:pt x="5130800" y="456057"/>
                  </a:lnTo>
                  <a:close/>
                </a:path>
                <a:path w="6172200" h="1781175">
                  <a:moveTo>
                    <a:pt x="4364355" y="456057"/>
                  </a:moveTo>
                  <a:lnTo>
                    <a:pt x="4345178" y="456057"/>
                  </a:lnTo>
                  <a:lnTo>
                    <a:pt x="4337431" y="463803"/>
                  </a:lnTo>
                  <a:lnTo>
                    <a:pt x="4337431" y="482980"/>
                  </a:lnTo>
                  <a:lnTo>
                    <a:pt x="4345178" y="490854"/>
                  </a:lnTo>
                  <a:lnTo>
                    <a:pt x="4364355" y="490854"/>
                  </a:lnTo>
                  <a:lnTo>
                    <a:pt x="4372229" y="482980"/>
                  </a:lnTo>
                  <a:lnTo>
                    <a:pt x="4372229" y="463803"/>
                  </a:lnTo>
                  <a:lnTo>
                    <a:pt x="4364355" y="456057"/>
                  </a:lnTo>
                  <a:close/>
                </a:path>
                <a:path w="6172200" h="1781175">
                  <a:moveTo>
                    <a:pt x="3987038" y="456057"/>
                  </a:moveTo>
                  <a:lnTo>
                    <a:pt x="3967733" y="456057"/>
                  </a:lnTo>
                  <a:lnTo>
                    <a:pt x="3959986" y="463803"/>
                  </a:lnTo>
                  <a:lnTo>
                    <a:pt x="3959986" y="482980"/>
                  </a:lnTo>
                  <a:lnTo>
                    <a:pt x="3967733" y="490854"/>
                  </a:lnTo>
                  <a:lnTo>
                    <a:pt x="3987038" y="490854"/>
                  </a:lnTo>
                  <a:lnTo>
                    <a:pt x="3994784" y="482980"/>
                  </a:lnTo>
                  <a:lnTo>
                    <a:pt x="3994784" y="463803"/>
                  </a:lnTo>
                  <a:lnTo>
                    <a:pt x="3987038" y="456057"/>
                  </a:lnTo>
                  <a:close/>
                </a:path>
                <a:path w="6172200" h="1781175">
                  <a:moveTo>
                    <a:pt x="2227707" y="456057"/>
                  </a:moveTo>
                  <a:lnTo>
                    <a:pt x="2208403" y="456057"/>
                  </a:lnTo>
                  <a:lnTo>
                    <a:pt x="2200655" y="463803"/>
                  </a:lnTo>
                  <a:lnTo>
                    <a:pt x="2200655" y="482980"/>
                  </a:lnTo>
                  <a:lnTo>
                    <a:pt x="2208403" y="490854"/>
                  </a:lnTo>
                  <a:lnTo>
                    <a:pt x="2227707" y="490854"/>
                  </a:lnTo>
                  <a:lnTo>
                    <a:pt x="2235454" y="482980"/>
                  </a:lnTo>
                  <a:lnTo>
                    <a:pt x="2235454" y="463803"/>
                  </a:lnTo>
                  <a:lnTo>
                    <a:pt x="2227707" y="456057"/>
                  </a:lnTo>
                  <a:close/>
                </a:path>
                <a:path w="6172200" h="1781175">
                  <a:moveTo>
                    <a:pt x="1786382" y="456057"/>
                  </a:moveTo>
                  <a:lnTo>
                    <a:pt x="1767077" y="456057"/>
                  </a:lnTo>
                  <a:lnTo>
                    <a:pt x="1759330" y="463803"/>
                  </a:lnTo>
                  <a:lnTo>
                    <a:pt x="1759330" y="482980"/>
                  </a:lnTo>
                  <a:lnTo>
                    <a:pt x="1767077" y="490854"/>
                  </a:lnTo>
                  <a:lnTo>
                    <a:pt x="1786382" y="490854"/>
                  </a:lnTo>
                  <a:lnTo>
                    <a:pt x="1794128" y="482980"/>
                  </a:lnTo>
                  <a:lnTo>
                    <a:pt x="1794128" y="463803"/>
                  </a:lnTo>
                  <a:lnTo>
                    <a:pt x="1786382" y="456057"/>
                  </a:lnTo>
                  <a:close/>
                </a:path>
                <a:path w="6172200" h="1781175">
                  <a:moveTo>
                    <a:pt x="2802509" y="450341"/>
                  </a:moveTo>
                  <a:lnTo>
                    <a:pt x="2783204" y="450341"/>
                  </a:lnTo>
                  <a:lnTo>
                    <a:pt x="2775458" y="458088"/>
                  </a:lnTo>
                  <a:lnTo>
                    <a:pt x="2775458" y="477265"/>
                  </a:lnTo>
                  <a:lnTo>
                    <a:pt x="2783204" y="485013"/>
                  </a:lnTo>
                  <a:lnTo>
                    <a:pt x="2802509" y="485013"/>
                  </a:lnTo>
                  <a:lnTo>
                    <a:pt x="2810255" y="477265"/>
                  </a:lnTo>
                  <a:lnTo>
                    <a:pt x="2810255" y="458088"/>
                  </a:lnTo>
                  <a:lnTo>
                    <a:pt x="2802509" y="450341"/>
                  </a:lnTo>
                  <a:close/>
                </a:path>
                <a:path w="6172200" h="1781175">
                  <a:moveTo>
                    <a:pt x="2047621" y="450341"/>
                  </a:moveTo>
                  <a:lnTo>
                    <a:pt x="2028444" y="450341"/>
                  </a:lnTo>
                  <a:lnTo>
                    <a:pt x="2020570" y="458088"/>
                  </a:lnTo>
                  <a:lnTo>
                    <a:pt x="2020570" y="477265"/>
                  </a:lnTo>
                  <a:lnTo>
                    <a:pt x="2028444" y="485013"/>
                  </a:lnTo>
                  <a:lnTo>
                    <a:pt x="2047621" y="485013"/>
                  </a:lnTo>
                  <a:lnTo>
                    <a:pt x="2055495" y="477265"/>
                  </a:lnTo>
                  <a:lnTo>
                    <a:pt x="2055495" y="458088"/>
                  </a:lnTo>
                  <a:lnTo>
                    <a:pt x="2047621" y="450341"/>
                  </a:lnTo>
                  <a:close/>
                </a:path>
                <a:path w="6172200" h="1781175">
                  <a:moveTo>
                    <a:pt x="1571498" y="450341"/>
                  </a:moveTo>
                  <a:lnTo>
                    <a:pt x="1552321" y="450341"/>
                  </a:lnTo>
                  <a:lnTo>
                    <a:pt x="1544447" y="458088"/>
                  </a:lnTo>
                  <a:lnTo>
                    <a:pt x="1544447" y="477265"/>
                  </a:lnTo>
                  <a:lnTo>
                    <a:pt x="1552321" y="485013"/>
                  </a:lnTo>
                  <a:lnTo>
                    <a:pt x="1571498" y="485013"/>
                  </a:lnTo>
                  <a:lnTo>
                    <a:pt x="1579372" y="477265"/>
                  </a:lnTo>
                  <a:lnTo>
                    <a:pt x="1579372" y="458088"/>
                  </a:lnTo>
                  <a:lnTo>
                    <a:pt x="1571498" y="450341"/>
                  </a:lnTo>
                  <a:close/>
                </a:path>
                <a:path w="6172200" h="1781175">
                  <a:moveTo>
                    <a:pt x="328929" y="450341"/>
                  </a:moveTo>
                  <a:lnTo>
                    <a:pt x="309752" y="450341"/>
                  </a:lnTo>
                  <a:lnTo>
                    <a:pt x="301878" y="458088"/>
                  </a:lnTo>
                  <a:lnTo>
                    <a:pt x="301878" y="477265"/>
                  </a:lnTo>
                  <a:lnTo>
                    <a:pt x="309752" y="485013"/>
                  </a:lnTo>
                  <a:lnTo>
                    <a:pt x="328929" y="485013"/>
                  </a:lnTo>
                  <a:lnTo>
                    <a:pt x="336803" y="477265"/>
                  </a:lnTo>
                  <a:lnTo>
                    <a:pt x="336803" y="458088"/>
                  </a:lnTo>
                  <a:lnTo>
                    <a:pt x="328929" y="450341"/>
                  </a:lnTo>
                  <a:close/>
                </a:path>
                <a:path w="6172200" h="1781175">
                  <a:moveTo>
                    <a:pt x="3812794" y="444500"/>
                  </a:moveTo>
                  <a:lnTo>
                    <a:pt x="3793617" y="444500"/>
                  </a:lnTo>
                  <a:lnTo>
                    <a:pt x="3785743" y="452247"/>
                  </a:lnTo>
                  <a:lnTo>
                    <a:pt x="3785743" y="471424"/>
                  </a:lnTo>
                  <a:lnTo>
                    <a:pt x="3793617" y="479171"/>
                  </a:lnTo>
                  <a:lnTo>
                    <a:pt x="3812794" y="479171"/>
                  </a:lnTo>
                  <a:lnTo>
                    <a:pt x="3820668" y="471424"/>
                  </a:lnTo>
                  <a:lnTo>
                    <a:pt x="3820668" y="452247"/>
                  </a:lnTo>
                  <a:lnTo>
                    <a:pt x="3812794" y="444500"/>
                  </a:lnTo>
                  <a:close/>
                </a:path>
                <a:path w="6172200" h="1781175">
                  <a:moveTo>
                    <a:pt x="6025007" y="438785"/>
                  </a:moveTo>
                  <a:lnTo>
                    <a:pt x="6005830" y="438785"/>
                  </a:lnTo>
                  <a:lnTo>
                    <a:pt x="5997956" y="446532"/>
                  </a:lnTo>
                  <a:lnTo>
                    <a:pt x="5997956" y="465709"/>
                  </a:lnTo>
                  <a:lnTo>
                    <a:pt x="6005830" y="473455"/>
                  </a:lnTo>
                  <a:lnTo>
                    <a:pt x="6025007" y="473455"/>
                  </a:lnTo>
                  <a:lnTo>
                    <a:pt x="6032881" y="465709"/>
                  </a:lnTo>
                  <a:lnTo>
                    <a:pt x="6032881" y="446532"/>
                  </a:lnTo>
                  <a:lnTo>
                    <a:pt x="6025007" y="438785"/>
                  </a:lnTo>
                  <a:close/>
                </a:path>
                <a:path w="6172200" h="1781175">
                  <a:moveTo>
                    <a:pt x="5914771" y="438785"/>
                  </a:moveTo>
                  <a:lnTo>
                    <a:pt x="5895467" y="438785"/>
                  </a:lnTo>
                  <a:lnTo>
                    <a:pt x="5887720" y="446532"/>
                  </a:lnTo>
                  <a:lnTo>
                    <a:pt x="5887720" y="465709"/>
                  </a:lnTo>
                  <a:lnTo>
                    <a:pt x="5895467" y="473455"/>
                  </a:lnTo>
                  <a:lnTo>
                    <a:pt x="5914771" y="473455"/>
                  </a:lnTo>
                  <a:lnTo>
                    <a:pt x="5922518" y="465709"/>
                  </a:lnTo>
                  <a:lnTo>
                    <a:pt x="5922518" y="446532"/>
                  </a:lnTo>
                  <a:lnTo>
                    <a:pt x="5914771" y="438785"/>
                  </a:lnTo>
                  <a:close/>
                </a:path>
                <a:path w="6172200" h="1781175">
                  <a:moveTo>
                    <a:pt x="3388995" y="438785"/>
                  </a:moveTo>
                  <a:lnTo>
                    <a:pt x="3369691" y="438785"/>
                  </a:lnTo>
                  <a:lnTo>
                    <a:pt x="3361944" y="446532"/>
                  </a:lnTo>
                  <a:lnTo>
                    <a:pt x="3361944" y="465709"/>
                  </a:lnTo>
                  <a:lnTo>
                    <a:pt x="3369691" y="473455"/>
                  </a:lnTo>
                  <a:lnTo>
                    <a:pt x="3388995" y="473455"/>
                  </a:lnTo>
                  <a:lnTo>
                    <a:pt x="3396742" y="465709"/>
                  </a:lnTo>
                  <a:lnTo>
                    <a:pt x="3396742" y="446532"/>
                  </a:lnTo>
                  <a:lnTo>
                    <a:pt x="3388995" y="438785"/>
                  </a:lnTo>
                  <a:close/>
                </a:path>
                <a:path w="6172200" h="1781175">
                  <a:moveTo>
                    <a:pt x="1298702" y="438785"/>
                  </a:moveTo>
                  <a:lnTo>
                    <a:pt x="1279398" y="438785"/>
                  </a:lnTo>
                  <a:lnTo>
                    <a:pt x="1271651" y="446532"/>
                  </a:lnTo>
                  <a:lnTo>
                    <a:pt x="1271651" y="465709"/>
                  </a:lnTo>
                  <a:lnTo>
                    <a:pt x="1279398" y="473455"/>
                  </a:lnTo>
                  <a:lnTo>
                    <a:pt x="1298702" y="473455"/>
                  </a:lnTo>
                  <a:lnTo>
                    <a:pt x="1306449" y="465709"/>
                  </a:lnTo>
                  <a:lnTo>
                    <a:pt x="1306449" y="446532"/>
                  </a:lnTo>
                  <a:lnTo>
                    <a:pt x="1298702" y="438785"/>
                  </a:lnTo>
                  <a:close/>
                </a:path>
                <a:path w="6172200" h="1781175">
                  <a:moveTo>
                    <a:pt x="2645664" y="432942"/>
                  </a:moveTo>
                  <a:lnTo>
                    <a:pt x="2626487" y="432942"/>
                  </a:lnTo>
                  <a:lnTo>
                    <a:pt x="2618740" y="440689"/>
                  </a:lnTo>
                  <a:lnTo>
                    <a:pt x="2618740" y="459866"/>
                  </a:lnTo>
                  <a:lnTo>
                    <a:pt x="2626487" y="467613"/>
                  </a:lnTo>
                  <a:lnTo>
                    <a:pt x="2645664" y="467613"/>
                  </a:lnTo>
                  <a:lnTo>
                    <a:pt x="2653538" y="459866"/>
                  </a:lnTo>
                  <a:lnTo>
                    <a:pt x="2653538" y="440689"/>
                  </a:lnTo>
                  <a:lnTo>
                    <a:pt x="2645664" y="432942"/>
                  </a:lnTo>
                  <a:close/>
                </a:path>
                <a:path w="6172200" h="1781175">
                  <a:moveTo>
                    <a:pt x="2529586" y="432942"/>
                  </a:moveTo>
                  <a:lnTo>
                    <a:pt x="2510409" y="432942"/>
                  </a:lnTo>
                  <a:lnTo>
                    <a:pt x="2502535" y="440689"/>
                  </a:lnTo>
                  <a:lnTo>
                    <a:pt x="2502535" y="459866"/>
                  </a:lnTo>
                  <a:lnTo>
                    <a:pt x="2510409" y="467613"/>
                  </a:lnTo>
                  <a:lnTo>
                    <a:pt x="2529586" y="467613"/>
                  </a:lnTo>
                  <a:lnTo>
                    <a:pt x="2537333" y="459866"/>
                  </a:lnTo>
                  <a:lnTo>
                    <a:pt x="2537333" y="440689"/>
                  </a:lnTo>
                  <a:lnTo>
                    <a:pt x="2529586" y="432942"/>
                  </a:lnTo>
                  <a:close/>
                </a:path>
                <a:path w="6172200" h="1781175">
                  <a:moveTo>
                    <a:pt x="5612765" y="427100"/>
                  </a:moveTo>
                  <a:lnTo>
                    <a:pt x="5593588" y="427100"/>
                  </a:lnTo>
                  <a:lnTo>
                    <a:pt x="5585714" y="434975"/>
                  </a:lnTo>
                  <a:lnTo>
                    <a:pt x="5585714" y="454151"/>
                  </a:lnTo>
                  <a:lnTo>
                    <a:pt x="5593588" y="461899"/>
                  </a:lnTo>
                  <a:lnTo>
                    <a:pt x="5612765" y="461899"/>
                  </a:lnTo>
                  <a:lnTo>
                    <a:pt x="5620639" y="454151"/>
                  </a:lnTo>
                  <a:lnTo>
                    <a:pt x="5620639" y="434975"/>
                  </a:lnTo>
                  <a:lnTo>
                    <a:pt x="5612765" y="427100"/>
                  </a:lnTo>
                  <a:close/>
                </a:path>
                <a:path w="6172200" h="1781175">
                  <a:moveTo>
                    <a:pt x="5473446" y="427100"/>
                  </a:moveTo>
                  <a:lnTo>
                    <a:pt x="5454142" y="427100"/>
                  </a:lnTo>
                  <a:lnTo>
                    <a:pt x="5446395" y="434975"/>
                  </a:lnTo>
                  <a:lnTo>
                    <a:pt x="5446395" y="454151"/>
                  </a:lnTo>
                  <a:lnTo>
                    <a:pt x="5454142" y="461899"/>
                  </a:lnTo>
                  <a:lnTo>
                    <a:pt x="5473446" y="461899"/>
                  </a:lnTo>
                  <a:lnTo>
                    <a:pt x="5481193" y="454151"/>
                  </a:lnTo>
                  <a:lnTo>
                    <a:pt x="5481193" y="434975"/>
                  </a:lnTo>
                  <a:lnTo>
                    <a:pt x="5473446" y="427100"/>
                  </a:lnTo>
                  <a:close/>
                </a:path>
                <a:path w="6172200" h="1781175">
                  <a:moveTo>
                    <a:pt x="102488" y="421386"/>
                  </a:moveTo>
                  <a:lnTo>
                    <a:pt x="83312" y="421386"/>
                  </a:lnTo>
                  <a:lnTo>
                    <a:pt x="75437" y="429133"/>
                  </a:lnTo>
                  <a:lnTo>
                    <a:pt x="75437" y="448310"/>
                  </a:lnTo>
                  <a:lnTo>
                    <a:pt x="83312" y="456057"/>
                  </a:lnTo>
                  <a:lnTo>
                    <a:pt x="102488" y="456057"/>
                  </a:lnTo>
                  <a:lnTo>
                    <a:pt x="110362" y="448310"/>
                  </a:lnTo>
                  <a:lnTo>
                    <a:pt x="110362" y="429133"/>
                  </a:lnTo>
                  <a:lnTo>
                    <a:pt x="102488" y="421386"/>
                  </a:lnTo>
                  <a:close/>
                </a:path>
                <a:path w="6172200" h="1781175">
                  <a:moveTo>
                    <a:pt x="2965069" y="415544"/>
                  </a:moveTo>
                  <a:lnTo>
                    <a:pt x="2945891" y="415544"/>
                  </a:lnTo>
                  <a:lnTo>
                    <a:pt x="2938017" y="423290"/>
                  </a:lnTo>
                  <a:lnTo>
                    <a:pt x="2938017" y="442467"/>
                  </a:lnTo>
                  <a:lnTo>
                    <a:pt x="2945891" y="450341"/>
                  </a:lnTo>
                  <a:lnTo>
                    <a:pt x="2965069" y="450341"/>
                  </a:lnTo>
                  <a:lnTo>
                    <a:pt x="2972816" y="442467"/>
                  </a:lnTo>
                  <a:lnTo>
                    <a:pt x="2972816" y="423290"/>
                  </a:lnTo>
                  <a:lnTo>
                    <a:pt x="2965069" y="415544"/>
                  </a:lnTo>
                  <a:close/>
                </a:path>
                <a:path w="6172200" h="1781175">
                  <a:moveTo>
                    <a:pt x="2419223" y="415544"/>
                  </a:moveTo>
                  <a:lnTo>
                    <a:pt x="2400046" y="415544"/>
                  </a:lnTo>
                  <a:lnTo>
                    <a:pt x="2392172" y="423290"/>
                  </a:lnTo>
                  <a:lnTo>
                    <a:pt x="2392172" y="442467"/>
                  </a:lnTo>
                  <a:lnTo>
                    <a:pt x="2400046" y="450341"/>
                  </a:lnTo>
                  <a:lnTo>
                    <a:pt x="2419223" y="450341"/>
                  </a:lnTo>
                  <a:lnTo>
                    <a:pt x="2427097" y="442467"/>
                  </a:lnTo>
                  <a:lnTo>
                    <a:pt x="2427097" y="423290"/>
                  </a:lnTo>
                  <a:lnTo>
                    <a:pt x="2419223" y="415544"/>
                  </a:lnTo>
                  <a:close/>
                </a:path>
                <a:path w="6172200" h="1781175">
                  <a:moveTo>
                    <a:pt x="218694" y="415544"/>
                  </a:moveTo>
                  <a:lnTo>
                    <a:pt x="199389" y="415544"/>
                  </a:lnTo>
                  <a:lnTo>
                    <a:pt x="191642" y="423290"/>
                  </a:lnTo>
                  <a:lnTo>
                    <a:pt x="191642" y="442467"/>
                  </a:lnTo>
                  <a:lnTo>
                    <a:pt x="199389" y="450341"/>
                  </a:lnTo>
                  <a:lnTo>
                    <a:pt x="218694" y="450341"/>
                  </a:lnTo>
                  <a:lnTo>
                    <a:pt x="226440" y="442467"/>
                  </a:lnTo>
                  <a:lnTo>
                    <a:pt x="226440" y="423290"/>
                  </a:lnTo>
                  <a:lnTo>
                    <a:pt x="218694" y="415544"/>
                  </a:lnTo>
                  <a:close/>
                </a:path>
                <a:path w="6172200" h="1781175">
                  <a:moveTo>
                    <a:pt x="4608322" y="409828"/>
                  </a:moveTo>
                  <a:lnTo>
                    <a:pt x="4589018" y="409828"/>
                  </a:lnTo>
                  <a:lnTo>
                    <a:pt x="4581271" y="417575"/>
                  </a:lnTo>
                  <a:lnTo>
                    <a:pt x="4581271" y="436752"/>
                  </a:lnTo>
                  <a:lnTo>
                    <a:pt x="4589018" y="444500"/>
                  </a:lnTo>
                  <a:lnTo>
                    <a:pt x="4608322" y="444500"/>
                  </a:lnTo>
                  <a:lnTo>
                    <a:pt x="4616069" y="436752"/>
                  </a:lnTo>
                  <a:lnTo>
                    <a:pt x="4616069" y="417575"/>
                  </a:lnTo>
                  <a:lnTo>
                    <a:pt x="4608322" y="409828"/>
                  </a:lnTo>
                  <a:close/>
                </a:path>
                <a:path w="6172200" h="1781175">
                  <a:moveTo>
                    <a:pt x="1414779" y="409828"/>
                  </a:moveTo>
                  <a:lnTo>
                    <a:pt x="1395476" y="409828"/>
                  </a:lnTo>
                  <a:lnTo>
                    <a:pt x="1387728" y="417575"/>
                  </a:lnTo>
                  <a:lnTo>
                    <a:pt x="1387728" y="436752"/>
                  </a:lnTo>
                  <a:lnTo>
                    <a:pt x="1395476" y="444500"/>
                  </a:lnTo>
                  <a:lnTo>
                    <a:pt x="1414779" y="444500"/>
                  </a:lnTo>
                  <a:lnTo>
                    <a:pt x="1422527" y="436752"/>
                  </a:lnTo>
                  <a:lnTo>
                    <a:pt x="1422527" y="417575"/>
                  </a:lnTo>
                  <a:lnTo>
                    <a:pt x="1414779" y="409828"/>
                  </a:lnTo>
                  <a:close/>
                </a:path>
                <a:path w="6172200" h="1781175">
                  <a:moveTo>
                    <a:pt x="543813" y="409828"/>
                  </a:moveTo>
                  <a:lnTo>
                    <a:pt x="524510" y="409828"/>
                  </a:lnTo>
                  <a:lnTo>
                    <a:pt x="516763" y="417575"/>
                  </a:lnTo>
                  <a:lnTo>
                    <a:pt x="516763" y="436752"/>
                  </a:lnTo>
                  <a:lnTo>
                    <a:pt x="524510" y="444500"/>
                  </a:lnTo>
                  <a:lnTo>
                    <a:pt x="543813" y="444500"/>
                  </a:lnTo>
                  <a:lnTo>
                    <a:pt x="551561" y="436752"/>
                  </a:lnTo>
                  <a:lnTo>
                    <a:pt x="551561" y="417575"/>
                  </a:lnTo>
                  <a:lnTo>
                    <a:pt x="543813" y="409828"/>
                  </a:lnTo>
                  <a:close/>
                </a:path>
                <a:path w="6172200" h="1781175">
                  <a:moveTo>
                    <a:pt x="1693417" y="403987"/>
                  </a:moveTo>
                  <a:lnTo>
                    <a:pt x="1674240" y="403987"/>
                  </a:lnTo>
                  <a:lnTo>
                    <a:pt x="1666494" y="411734"/>
                  </a:lnTo>
                  <a:lnTo>
                    <a:pt x="1666494" y="430911"/>
                  </a:lnTo>
                  <a:lnTo>
                    <a:pt x="1674240" y="438785"/>
                  </a:lnTo>
                  <a:lnTo>
                    <a:pt x="1693417" y="438785"/>
                  </a:lnTo>
                  <a:lnTo>
                    <a:pt x="1701291" y="430911"/>
                  </a:lnTo>
                  <a:lnTo>
                    <a:pt x="1701291" y="411734"/>
                  </a:lnTo>
                  <a:lnTo>
                    <a:pt x="1693417" y="403987"/>
                  </a:lnTo>
                  <a:close/>
                </a:path>
                <a:path w="6172200" h="1781175">
                  <a:moveTo>
                    <a:pt x="1153540" y="398272"/>
                  </a:moveTo>
                  <a:lnTo>
                    <a:pt x="1134237" y="398272"/>
                  </a:lnTo>
                  <a:lnTo>
                    <a:pt x="1126489" y="406019"/>
                  </a:lnTo>
                  <a:lnTo>
                    <a:pt x="1126489" y="425196"/>
                  </a:lnTo>
                  <a:lnTo>
                    <a:pt x="1134237" y="432942"/>
                  </a:lnTo>
                  <a:lnTo>
                    <a:pt x="1153540" y="432942"/>
                  </a:lnTo>
                  <a:lnTo>
                    <a:pt x="1161288" y="425196"/>
                  </a:lnTo>
                  <a:lnTo>
                    <a:pt x="1161288" y="406019"/>
                  </a:lnTo>
                  <a:lnTo>
                    <a:pt x="1153540" y="398272"/>
                  </a:lnTo>
                  <a:close/>
                </a:path>
                <a:path w="6172200" h="1781175">
                  <a:moveTo>
                    <a:pt x="874776" y="398272"/>
                  </a:moveTo>
                  <a:lnTo>
                    <a:pt x="855472" y="398272"/>
                  </a:lnTo>
                  <a:lnTo>
                    <a:pt x="847725" y="406019"/>
                  </a:lnTo>
                  <a:lnTo>
                    <a:pt x="847725" y="425196"/>
                  </a:lnTo>
                  <a:lnTo>
                    <a:pt x="855472" y="432942"/>
                  </a:lnTo>
                  <a:lnTo>
                    <a:pt x="874776" y="432942"/>
                  </a:lnTo>
                  <a:lnTo>
                    <a:pt x="882523" y="425196"/>
                  </a:lnTo>
                  <a:lnTo>
                    <a:pt x="882523" y="406019"/>
                  </a:lnTo>
                  <a:lnTo>
                    <a:pt x="874776" y="398272"/>
                  </a:lnTo>
                  <a:close/>
                </a:path>
                <a:path w="6172200" h="1781175">
                  <a:moveTo>
                    <a:pt x="659891" y="398272"/>
                  </a:moveTo>
                  <a:lnTo>
                    <a:pt x="640714" y="398272"/>
                  </a:lnTo>
                  <a:lnTo>
                    <a:pt x="632840" y="406019"/>
                  </a:lnTo>
                  <a:lnTo>
                    <a:pt x="632840" y="425196"/>
                  </a:lnTo>
                  <a:lnTo>
                    <a:pt x="640714" y="432942"/>
                  </a:lnTo>
                  <a:lnTo>
                    <a:pt x="659891" y="432942"/>
                  </a:lnTo>
                  <a:lnTo>
                    <a:pt x="667765" y="425196"/>
                  </a:lnTo>
                  <a:lnTo>
                    <a:pt x="667765" y="406019"/>
                  </a:lnTo>
                  <a:lnTo>
                    <a:pt x="659891" y="398272"/>
                  </a:lnTo>
                  <a:close/>
                </a:path>
                <a:path w="6172200" h="1781175">
                  <a:moveTo>
                    <a:pt x="3603752" y="392429"/>
                  </a:moveTo>
                  <a:lnTo>
                    <a:pt x="3584575" y="392429"/>
                  </a:lnTo>
                  <a:lnTo>
                    <a:pt x="3576701" y="400176"/>
                  </a:lnTo>
                  <a:lnTo>
                    <a:pt x="3576701" y="419353"/>
                  </a:lnTo>
                  <a:lnTo>
                    <a:pt x="3584575" y="427100"/>
                  </a:lnTo>
                  <a:lnTo>
                    <a:pt x="3603752" y="427100"/>
                  </a:lnTo>
                  <a:lnTo>
                    <a:pt x="3611626" y="419353"/>
                  </a:lnTo>
                  <a:lnTo>
                    <a:pt x="3611626" y="400176"/>
                  </a:lnTo>
                  <a:lnTo>
                    <a:pt x="3603752" y="392429"/>
                  </a:lnTo>
                  <a:close/>
                </a:path>
                <a:path w="6172200" h="1781175">
                  <a:moveTo>
                    <a:pt x="5810250" y="386588"/>
                  </a:moveTo>
                  <a:lnTo>
                    <a:pt x="5790946" y="386588"/>
                  </a:lnTo>
                  <a:lnTo>
                    <a:pt x="5783199" y="394462"/>
                  </a:lnTo>
                  <a:lnTo>
                    <a:pt x="5783199" y="413638"/>
                  </a:lnTo>
                  <a:lnTo>
                    <a:pt x="5790946" y="421386"/>
                  </a:lnTo>
                  <a:lnTo>
                    <a:pt x="5810250" y="421386"/>
                  </a:lnTo>
                  <a:lnTo>
                    <a:pt x="5817997" y="413638"/>
                  </a:lnTo>
                  <a:lnTo>
                    <a:pt x="5817997" y="394462"/>
                  </a:lnTo>
                  <a:lnTo>
                    <a:pt x="5810250" y="386588"/>
                  </a:lnTo>
                  <a:close/>
                </a:path>
                <a:path w="6172200" h="1781175">
                  <a:moveTo>
                    <a:pt x="1914144" y="386588"/>
                  </a:moveTo>
                  <a:lnTo>
                    <a:pt x="1894839" y="386588"/>
                  </a:lnTo>
                  <a:lnTo>
                    <a:pt x="1887092" y="394462"/>
                  </a:lnTo>
                  <a:lnTo>
                    <a:pt x="1887092" y="413638"/>
                  </a:lnTo>
                  <a:lnTo>
                    <a:pt x="1894839" y="421386"/>
                  </a:lnTo>
                  <a:lnTo>
                    <a:pt x="1914144" y="421386"/>
                  </a:lnTo>
                  <a:lnTo>
                    <a:pt x="1921890" y="413638"/>
                  </a:lnTo>
                  <a:lnTo>
                    <a:pt x="1921890" y="394462"/>
                  </a:lnTo>
                  <a:lnTo>
                    <a:pt x="1914144" y="386588"/>
                  </a:lnTo>
                  <a:close/>
                </a:path>
                <a:path w="6172200" h="1781175">
                  <a:moveTo>
                    <a:pt x="5357368" y="380873"/>
                  </a:moveTo>
                  <a:lnTo>
                    <a:pt x="5338064" y="380873"/>
                  </a:lnTo>
                  <a:lnTo>
                    <a:pt x="5330317" y="388620"/>
                  </a:lnTo>
                  <a:lnTo>
                    <a:pt x="5330317" y="407797"/>
                  </a:lnTo>
                  <a:lnTo>
                    <a:pt x="5338064" y="415544"/>
                  </a:lnTo>
                  <a:lnTo>
                    <a:pt x="5357368" y="415544"/>
                  </a:lnTo>
                  <a:lnTo>
                    <a:pt x="5365115" y="407797"/>
                  </a:lnTo>
                  <a:lnTo>
                    <a:pt x="5365115" y="388620"/>
                  </a:lnTo>
                  <a:lnTo>
                    <a:pt x="5357368" y="380873"/>
                  </a:lnTo>
                  <a:close/>
                </a:path>
                <a:path w="6172200" h="1781175">
                  <a:moveTo>
                    <a:pt x="3069590" y="380873"/>
                  </a:moveTo>
                  <a:lnTo>
                    <a:pt x="3050413" y="380873"/>
                  </a:lnTo>
                  <a:lnTo>
                    <a:pt x="3042539" y="388620"/>
                  </a:lnTo>
                  <a:lnTo>
                    <a:pt x="3042539" y="407797"/>
                  </a:lnTo>
                  <a:lnTo>
                    <a:pt x="3050413" y="415544"/>
                  </a:lnTo>
                  <a:lnTo>
                    <a:pt x="3069590" y="415544"/>
                  </a:lnTo>
                  <a:lnTo>
                    <a:pt x="3077336" y="407797"/>
                  </a:lnTo>
                  <a:lnTo>
                    <a:pt x="3077336" y="388620"/>
                  </a:lnTo>
                  <a:lnTo>
                    <a:pt x="3069590" y="380873"/>
                  </a:lnTo>
                  <a:close/>
                </a:path>
                <a:path w="6172200" h="1781175">
                  <a:moveTo>
                    <a:pt x="2303145" y="380873"/>
                  </a:moveTo>
                  <a:lnTo>
                    <a:pt x="2283967" y="380873"/>
                  </a:lnTo>
                  <a:lnTo>
                    <a:pt x="2276094" y="388620"/>
                  </a:lnTo>
                  <a:lnTo>
                    <a:pt x="2276094" y="407797"/>
                  </a:lnTo>
                  <a:lnTo>
                    <a:pt x="2283967" y="415544"/>
                  </a:lnTo>
                  <a:lnTo>
                    <a:pt x="2303145" y="415544"/>
                  </a:lnTo>
                  <a:lnTo>
                    <a:pt x="2310891" y="407797"/>
                  </a:lnTo>
                  <a:lnTo>
                    <a:pt x="2310891" y="388620"/>
                  </a:lnTo>
                  <a:lnTo>
                    <a:pt x="2303145" y="380873"/>
                  </a:lnTo>
                  <a:close/>
                </a:path>
                <a:path w="6172200" h="1781175">
                  <a:moveTo>
                    <a:pt x="770254" y="380873"/>
                  </a:moveTo>
                  <a:lnTo>
                    <a:pt x="751077" y="380873"/>
                  </a:lnTo>
                  <a:lnTo>
                    <a:pt x="743203" y="388620"/>
                  </a:lnTo>
                  <a:lnTo>
                    <a:pt x="743203" y="407797"/>
                  </a:lnTo>
                  <a:lnTo>
                    <a:pt x="751077" y="415544"/>
                  </a:lnTo>
                  <a:lnTo>
                    <a:pt x="770254" y="415544"/>
                  </a:lnTo>
                  <a:lnTo>
                    <a:pt x="778001" y="407797"/>
                  </a:lnTo>
                  <a:lnTo>
                    <a:pt x="778001" y="388620"/>
                  </a:lnTo>
                  <a:lnTo>
                    <a:pt x="770254" y="380873"/>
                  </a:lnTo>
                  <a:close/>
                </a:path>
                <a:path w="6172200" h="1781175">
                  <a:moveTo>
                    <a:pt x="6141211" y="375030"/>
                  </a:moveTo>
                  <a:lnTo>
                    <a:pt x="6121908" y="375030"/>
                  </a:lnTo>
                  <a:lnTo>
                    <a:pt x="6114160" y="382904"/>
                  </a:lnTo>
                  <a:lnTo>
                    <a:pt x="6114160" y="402082"/>
                  </a:lnTo>
                  <a:lnTo>
                    <a:pt x="6121908" y="409828"/>
                  </a:lnTo>
                  <a:lnTo>
                    <a:pt x="6141211" y="409828"/>
                  </a:lnTo>
                  <a:lnTo>
                    <a:pt x="6148958" y="402082"/>
                  </a:lnTo>
                  <a:lnTo>
                    <a:pt x="6148958" y="382904"/>
                  </a:lnTo>
                  <a:lnTo>
                    <a:pt x="6141211" y="375030"/>
                  </a:lnTo>
                  <a:close/>
                </a:path>
                <a:path w="6172200" h="1781175">
                  <a:moveTo>
                    <a:pt x="5235321" y="369315"/>
                  </a:moveTo>
                  <a:lnTo>
                    <a:pt x="5216144" y="369315"/>
                  </a:lnTo>
                  <a:lnTo>
                    <a:pt x="5208397" y="377063"/>
                  </a:lnTo>
                  <a:lnTo>
                    <a:pt x="5208397" y="396239"/>
                  </a:lnTo>
                  <a:lnTo>
                    <a:pt x="5216144" y="403987"/>
                  </a:lnTo>
                  <a:lnTo>
                    <a:pt x="5235321" y="403987"/>
                  </a:lnTo>
                  <a:lnTo>
                    <a:pt x="5243195" y="396239"/>
                  </a:lnTo>
                  <a:lnTo>
                    <a:pt x="5243195" y="377063"/>
                  </a:lnTo>
                  <a:lnTo>
                    <a:pt x="5235321" y="369315"/>
                  </a:lnTo>
                  <a:close/>
                </a:path>
                <a:path w="6172200" h="1781175">
                  <a:moveTo>
                    <a:pt x="5067046" y="369315"/>
                  </a:moveTo>
                  <a:lnTo>
                    <a:pt x="5047742" y="369315"/>
                  </a:lnTo>
                  <a:lnTo>
                    <a:pt x="5039995" y="377063"/>
                  </a:lnTo>
                  <a:lnTo>
                    <a:pt x="5039995" y="396239"/>
                  </a:lnTo>
                  <a:lnTo>
                    <a:pt x="5047742" y="403987"/>
                  </a:lnTo>
                  <a:lnTo>
                    <a:pt x="5067046" y="403987"/>
                  </a:lnTo>
                  <a:lnTo>
                    <a:pt x="5074793" y="396239"/>
                  </a:lnTo>
                  <a:lnTo>
                    <a:pt x="5074793" y="377063"/>
                  </a:lnTo>
                  <a:lnTo>
                    <a:pt x="5067046" y="369315"/>
                  </a:lnTo>
                  <a:close/>
                </a:path>
                <a:path w="6172200" h="1781175">
                  <a:moveTo>
                    <a:pt x="4799838" y="369315"/>
                  </a:moveTo>
                  <a:lnTo>
                    <a:pt x="4780660" y="369315"/>
                  </a:lnTo>
                  <a:lnTo>
                    <a:pt x="4772914" y="377063"/>
                  </a:lnTo>
                  <a:lnTo>
                    <a:pt x="4772914" y="396239"/>
                  </a:lnTo>
                  <a:lnTo>
                    <a:pt x="4780660" y="403987"/>
                  </a:lnTo>
                  <a:lnTo>
                    <a:pt x="4799838" y="403987"/>
                  </a:lnTo>
                  <a:lnTo>
                    <a:pt x="4807711" y="396239"/>
                  </a:lnTo>
                  <a:lnTo>
                    <a:pt x="4807711" y="377063"/>
                  </a:lnTo>
                  <a:lnTo>
                    <a:pt x="4799838" y="369315"/>
                  </a:lnTo>
                  <a:close/>
                </a:path>
                <a:path w="6172200" h="1781175">
                  <a:moveTo>
                    <a:pt x="3493516" y="363474"/>
                  </a:moveTo>
                  <a:lnTo>
                    <a:pt x="3474211" y="363474"/>
                  </a:lnTo>
                  <a:lnTo>
                    <a:pt x="3466465" y="371221"/>
                  </a:lnTo>
                  <a:lnTo>
                    <a:pt x="3466465" y="390398"/>
                  </a:lnTo>
                  <a:lnTo>
                    <a:pt x="3474211" y="398272"/>
                  </a:lnTo>
                  <a:lnTo>
                    <a:pt x="3493516" y="398272"/>
                  </a:lnTo>
                  <a:lnTo>
                    <a:pt x="3501263" y="390398"/>
                  </a:lnTo>
                  <a:lnTo>
                    <a:pt x="3501263" y="371221"/>
                  </a:lnTo>
                  <a:lnTo>
                    <a:pt x="3493516" y="363474"/>
                  </a:lnTo>
                  <a:close/>
                </a:path>
                <a:path w="6172200" h="1781175">
                  <a:moveTo>
                    <a:pt x="4921884" y="357759"/>
                  </a:moveTo>
                  <a:lnTo>
                    <a:pt x="4902581" y="357759"/>
                  </a:lnTo>
                  <a:lnTo>
                    <a:pt x="4894833" y="365505"/>
                  </a:lnTo>
                  <a:lnTo>
                    <a:pt x="4894833" y="384683"/>
                  </a:lnTo>
                  <a:lnTo>
                    <a:pt x="4902581" y="392429"/>
                  </a:lnTo>
                  <a:lnTo>
                    <a:pt x="4921884" y="392429"/>
                  </a:lnTo>
                  <a:lnTo>
                    <a:pt x="4929632" y="384683"/>
                  </a:lnTo>
                  <a:lnTo>
                    <a:pt x="4929632" y="365505"/>
                  </a:lnTo>
                  <a:lnTo>
                    <a:pt x="4921884" y="357759"/>
                  </a:lnTo>
                  <a:close/>
                </a:path>
                <a:path w="6172200" h="1781175">
                  <a:moveTo>
                    <a:pt x="4492117" y="357759"/>
                  </a:moveTo>
                  <a:lnTo>
                    <a:pt x="4472940" y="357759"/>
                  </a:lnTo>
                  <a:lnTo>
                    <a:pt x="4465066" y="365505"/>
                  </a:lnTo>
                  <a:lnTo>
                    <a:pt x="4465066" y="384683"/>
                  </a:lnTo>
                  <a:lnTo>
                    <a:pt x="4472940" y="392429"/>
                  </a:lnTo>
                  <a:lnTo>
                    <a:pt x="4492117" y="392429"/>
                  </a:lnTo>
                  <a:lnTo>
                    <a:pt x="4499991" y="384683"/>
                  </a:lnTo>
                  <a:lnTo>
                    <a:pt x="4499991" y="365505"/>
                  </a:lnTo>
                  <a:lnTo>
                    <a:pt x="4492117" y="357759"/>
                  </a:lnTo>
                  <a:close/>
                </a:path>
                <a:path w="6172200" h="1781175">
                  <a:moveTo>
                    <a:pt x="4155440" y="357759"/>
                  </a:moveTo>
                  <a:lnTo>
                    <a:pt x="4136135" y="357759"/>
                  </a:lnTo>
                  <a:lnTo>
                    <a:pt x="4128389" y="365505"/>
                  </a:lnTo>
                  <a:lnTo>
                    <a:pt x="4128389" y="384683"/>
                  </a:lnTo>
                  <a:lnTo>
                    <a:pt x="4136135" y="392429"/>
                  </a:lnTo>
                  <a:lnTo>
                    <a:pt x="4155440" y="392429"/>
                  </a:lnTo>
                  <a:lnTo>
                    <a:pt x="4163186" y="384683"/>
                  </a:lnTo>
                  <a:lnTo>
                    <a:pt x="4163186" y="365505"/>
                  </a:lnTo>
                  <a:lnTo>
                    <a:pt x="4155440" y="357759"/>
                  </a:lnTo>
                  <a:close/>
                </a:path>
                <a:path w="6172200" h="1781175">
                  <a:moveTo>
                    <a:pt x="3307715" y="357759"/>
                  </a:moveTo>
                  <a:lnTo>
                    <a:pt x="3288410" y="357759"/>
                  </a:lnTo>
                  <a:lnTo>
                    <a:pt x="3280664" y="365505"/>
                  </a:lnTo>
                  <a:lnTo>
                    <a:pt x="3280664" y="384683"/>
                  </a:lnTo>
                  <a:lnTo>
                    <a:pt x="3288410" y="392429"/>
                  </a:lnTo>
                  <a:lnTo>
                    <a:pt x="3307715" y="392429"/>
                  </a:lnTo>
                  <a:lnTo>
                    <a:pt x="3315461" y="384683"/>
                  </a:lnTo>
                  <a:lnTo>
                    <a:pt x="3315461" y="365505"/>
                  </a:lnTo>
                  <a:lnTo>
                    <a:pt x="3307715" y="357759"/>
                  </a:lnTo>
                  <a:close/>
                </a:path>
                <a:path w="6172200" h="1781175">
                  <a:moveTo>
                    <a:pt x="3185668" y="357759"/>
                  </a:moveTo>
                  <a:lnTo>
                    <a:pt x="3166491" y="357759"/>
                  </a:lnTo>
                  <a:lnTo>
                    <a:pt x="3158617" y="365505"/>
                  </a:lnTo>
                  <a:lnTo>
                    <a:pt x="3158617" y="384683"/>
                  </a:lnTo>
                  <a:lnTo>
                    <a:pt x="3166491" y="392429"/>
                  </a:lnTo>
                  <a:lnTo>
                    <a:pt x="3185668" y="392429"/>
                  </a:lnTo>
                  <a:lnTo>
                    <a:pt x="3193542" y="384683"/>
                  </a:lnTo>
                  <a:lnTo>
                    <a:pt x="3193542" y="365505"/>
                  </a:lnTo>
                  <a:lnTo>
                    <a:pt x="3185668" y="357759"/>
                  </a:lnTo>
                  <a:close/>
                </a:path>
                <a:path w="6172200" h="1781175">
                  <a:moveTo>
                    <a:pt x="2140585" y="357759"/>
                  </a:moveTo>
                  <a:lnTo>
                    <a:pt x="2121280" y="357759"/>
                  </a:lnTo>
                  <a:lnTo>
                    <a:pt x="2113534" y="365505"/>
                  </a:lnTo>
                  <a:lnTo>
                    <a:pt x="2113534" y="384683"/>
                  </a:lnTo>
                  <a:lnTo>
                    <a:pt x="2121280" y="392429"/>
                  </a:lnTo>
                  <a:lnTo>
                    <a:pt x="2140585" y="392429"/>
                  </a:lnTo>
                  <a:lnTo>
                    <a:pt x="2148332" y="384683"/>
                  </a:lnTo>
                  <a:lnTo>
                    <a:pt x="2148332" y="365505"/>
                  </a:lnTo>
                  <a:lnTo>
                    <a:pt x="2140585" y="357759"/>
                  </a:lnTo>
                  <a:close/>
                </a:path>
                <a:path w="6172200" h="1781175">
                  <a:moveTo>
                    <a:pt x="1008379" y="357759"/>
                  </a:moveTo>
                  <a:lnTo>
                    <a:pt x="989076" y="357759"/>
                  </a:lnTo>
                  <a:lnTo>
                    <a:pt x="981328" y="365505"/>
                  </a:lnTo>
                  <a:lnTo>
                    <a:pt x="981328" y="384683"/>
                  </a:lnTo>
                  <a:lnTo>
                    <a:pt x="989076" y="392429"/>
                  </a:lnTo>
                  <a:lnTo>
                    <a:pt x="1008379" y="392429"/>
                  </a:lnTo>
                  <a:lnTo>
                    <a:pt x="1016126" y="384683"/>
                  </a:lnTo>
                  <a:lnTo>
                    <a:pt x="1016126" y="365505"/>
                  </a:lnTo>
                  <a:lnTo>
                    <a:pt x="1008379" y="357759"/>
                  </a:lnTo>
                  <a:close/>
                </a:path>
                <a:path w="6172200" h="1781175">
                  <a:moveTo>
                    <a:pt x="427736" y="357759"/>
                  </a:moveTo>
                  <a:lnTo>
                    <a:pt x="408432" y="357759"/>
                  </a:lnTo>
                  <a:lnTo>
                    <a:pt x="400685" y="365505"/>
                  </a:lnTo>
                  <a:lnTo>
                    <a:pt x="400685" y="384683"/>
                  </a:lnTo>
                  <a:lnTo>
                    <a:pt x="408432" y="392429"/>
                  </a:lnTo>
                  <a:lnTo>
                    <a:pt x="427736" y="392429"/>
                  </a:lnTo>
                  <a:lnTo>
                    <a:pt x="435483" y="384683"/>
                  </a:lnTo>
                  <a:lnTo>
                    <a:pt x="435483" y="365505"/>
                  </a:lnTo>
                  <a:lnTo>
                    <a:pt x="427736" y="357759"/>
                  </a:lnTo>
                  <a:close/>
                </a:path>
                <a:path w="6172200" h="1781175">
                  <a:moveTo>
                    <a:pt x="3911473" y="351917"/>
                  </a:moveTo>
                  <a:lnTo>
                    <a:pt x="3892296" y="351917"/>
                  </a:lnTo>
                  <a:lnTo>
                    <a:pt x="3884422" y="359663"/>
                  </a:lnTo>
                  <a:lnTo>
                    <a:pt x="3884422" y="378840"/>
                  </a:lnTo>
                  <a:lnTo>
                    <a:pt x="3892296" y="386588"/>
                  </a:lnTo>
                  <a:lnTo>
                    <a:pt x="3911473" y="386588"/>
                  </a:lnTo>
                  <a:lnTo>
                    <a:pt x="3919347" y="378840"/>
                  </a:lnTo>
                  <a:lnTo>
                    <a:pt x="3919347" y="359663"/>
                  </a:lnTo>
                  <a:lnTo>
                    <a:pt x="3911473" y="351917"/>
                  </a:lnTo>
                  <a:close/>
                </a:path>
                <a:path w="6172200" h="1781175">
                  <a:moveTo>
                    <a:pt x="2854705" y="351917"/>
                  </a:moveTo>
                  <a:lnTo>
                    <a:pt x="2835529" y="351917"/>
                  </a:lnTo>
                  <a:lnTo>
                    <a:pt x="2827654" y="359663"/>
                  </a:lnTo>
                  <a:lnTo>
                    <a:pt x="2827654" y="378840"/>
                  </a:lnTo>
                  <a:lnTo>
                    <a:pt x="2835529" y="386588"/>
                  </a:lnTo>
                  <a:lnTo>
                    <a:pt x="2854705" y="386588"/>
                  </a:lnTo>
                  <a:lnTo>
                    <a:pt x="2862579" y="378840"/>
                  </a:lnTo>
                  <a:lnTo>
                    <a:pt x="2862579" y="359663"/>
                  </a:lnTo>
                  <a:lnTo>
                    <a:pt x="2854705" y="351917"/>
                  </a:lnTo>
                  <a:close/>
                </a:path>
                <a:path w="6172200" h="1781175">
                  <a:moveTo>
                    <a:pt x="2727071" y="351917"/>
                  </a:moveTo>
                  <a:lnTo>
                    <a:pt x="2707766" y="351917"/>
                  </a:lnTo>
                  <a:lnTo>
                    <a:pt x="2700020" y="359663"/>
                  </a:lnTo>
                  <a:lnTo>
                    <a:pt x="2700020" y="378840"/>
                  </a:lnTo>
                  <a:lnTo>
                    <a:pt x="2707766" y="386588"/>
                  </a:lnTo>
                  <a:lnTo>
                    <a:pt x="2727071" y="386588"/>
                  </a:lnTo>
                  <a:lnTo>
                    <a:pt x="2734817" y="378840"/>
                  </a:lnTo>
                  <a:lnTo>
                    <a:pt x="2734817" y="359663"/>
                  </a:lnTo>
                  <a:lnTo>
                    <a:pt x="2727071" y="351917"/>
                  </a:lnTo>
                  <a:close/>
                </a:path>
                <a:path w="6172200" h="1781175">
                  <a:moveTo>
                    <a:pt x="5711444" y="340359"/>
                  </a:moveTo>
                  <a:lnTo>
                    <a:pt x="5692267" y="340359"/>
                  </a:lnTo>
                  <a:lnTo>
                    <a:pt x="5684520" y="348106"/>
                  </a:lnTo>
                  <a:lnTo>
                    <a:pt x="5684520" y="367284"/>
                  </a:lnTo>
                  <a:lnTo>
                    <a:pt x="5692267" y="375030"/>
                  </a:lnTo>
                  <a:lnTo>
                    <a:pt x="5711444" y="375030"/>
                  </a:lnTo>
                  <a:lnTo>
                    <a:pt x="5719318" y="367284"/>
                  </a:lnTo>
                  <a:lnTo>
                    <a:pt x="5719318" y="348106"/>
                  </a:lnTo>
                  <a:lnTo>
                    <a:pt x="5711444" y="340359"/>
                  </a:lnTo>
                  <a:close/>
                </a:path>
                <a:path w="6172200" h="1781175">
                  <a:moveTo>
                    <a:pt x="4689602" y="340359"/>
                  </a:moveTo>
                  <a:lnTo>
                    <a:pt x="4670298" y="340359"/>
                  </a:lnTo>
                  <a:lnTo>
                    <a:pt x="4662551" y="348106"/>
                  </a:lnTo>
                  <a:lnTo>
                    <a:pt x="4662551" y="367284"/>
                  </a:lnTo>
                  <a:lnTo>
                    <a:pt x="4670298" y="375030"/>
                  </a:lnTo>
                  <a:lnTo>
                    <a:pt x="4689602" y="375030"/>
                  </a:lnTo>
                  <a:lnTo>
                    <a:pt x="4697349" y="367284"/>
                  </a:lnTo>
                  <a:lnTo>
                    <a:pt x="4697349" y="348106"/>
                  </a:lnTo>
                  <a:lnTo>
                    <a:pt x="4689602" y="340359"/>
                  </a:lnTo>
                  <a:close/>
                </a:path>
                <a:path w="6172200" h="1781175">
                  <a:moveTo>
                    <a:pt x="4376039" y="340359"/>
                  </a:moveTo>
                  <a:lnTo>
                    <a:pt x="4356734" y="340359"/>
                  </a:lnTo>
                  <a:lnTo>
                    <a:pt x="4348988" y="348106"/>
                  </a:lnTo>
                  <a:lnTo>
                    <a:pt x="4348988" y="367284"/>
                  </a:lnTo>
                  <a:lnTo>
                    <a:pt x="4356734" y="375030"/>
                  </a:lnTo>
                  <a:lnTo>
                    <a:pt x="4376039" y="375030"/>
                  </a:lnTo>
                  <a:lnTo>
                    <a:pt x="4383785" y="367284"/>
                  </a:lnTo>
                  <a:lnTo>
                    <a:pt x="4383785" y="348106"/>
                  </a:lnTo>
                  <a:lnTo>
                    <a:pt x="4376039" y="340359"/>
                  </a:lnTo>
                  <a:close/>
                </a:path>
                <a:path w="6172200" h="1781175">
                  <a:moveTo>
                    <a:pt x="4265676" y="340359"/>
                  </a:moveTo>
                  <a:lnTo>
                    <a:pt x="4246499" y="340359"/>
                  </a:lnTo>
                  <a:lnTo>
                    <a:pt x="4238625" y="348106"/>
                  </a:lnTo>
                  <a:lnTo>
                    <a:pt x="4238625" y="367284"/>
                  </a:lnTo>
                  <a:lnTo>
                    <a:pt x="4246499" y="375030"/>
                  </a:lnTo>
                  <a:lnTo>
                    <a:pt x="4265676" y="375030"/>
                  </a:lnTo>
                  <a:lnTo>
                    <a:pt x="4273550" y="367284"/>
                  </a:lnTo>
                  <a:lnTo>
                    <a:pt x="4273550" y="348106"/>
                  </a:lnTo>
                  <a:lnTo>
                    <a:pt x="4265676" y="340359"/>
                  </a:lnTo>
                  <a:close/>
                </a:path>
                <a:path w="6172200" h="1781175">
                  <a:moveTo>
                    <a:pt x="4021835" y="340359"/>
                  </a:moveTo>
                  <a:lnTo>
                    <a:pt x="4002658" y="340359"/>
                  </a:lnTo>
                  <a:lnTo>
                    <a:pt x="3994784" y="348106"/>
                  </a:lnTo>
                  <a:lnTo>
                    <a:pt x="3994784" y="367284"/>
                  </a:lnTo>
                  <a:lnTo>
                    <a:pt x="4002658" y="375030"/>
                  </a:lnTo>
                  <a:lnTo>
                    <a:pt x="4021835" y="375030"/>
                  </a:lnTo>
                  <a:lnTo>
                    <a:pt x="4029582" y="367284"/>
                  </a:lnTo>
                  <a:lnTo>
                    <a:pt x="4029582" y="348106"/>
                  </a:lnTo>
                  <a:lnTo>
                    <a:pt x="4021835" y="340359"/>
                  </a:lnTo>
                  <a:close/>
                </a:path>
                <a:path w="6172200" h="1781175">
                  <a:moveTo>
                    <a:pt x="3789553" y="334518"/>
                  </a:moveTo>
                  <a:lnTo>
                    <a:pt x="3770376" y="334518"/>
                  </a:lnTo>
                  <a:lnTo>
                    <a:pt x="3762502" y="342392"/>
                  </a:lnTo>
                  <a:lnTo>
                    <a:pt x="3762502" y="361569"/>
                  </a:lnTo>
                  <a:lnTo>
                    <a:pt x="3770376" y="369315"/>
                  </a:lnTo>
                  <a:lnTo>
                    <a:pt x="3789553" y="369315"/>
                  </a:lnTo>
                  <a:lnTo>
                    <a:pt x="3797427" y="361569"/>
                  </a:lnTo>
                  <a:lnTo>
                    <a:pt x="3797427" y="342392"/>
                  </a:lnTo>
                  <a:lnTo>
                    <a:pt x="3789553" y="334518"/>
                  </a:lnTo>
                  <a:close/>
                </a:path>
                <a:path w="6172200" h="1781175">
                  <a:moveTo>
                    <a:pt x="2018664" y="334518"/>
                  </a:moveTo>
                  <a:lnTo>
                    <a:pt x="1999361" y="334518"/>
                  </a:lnTo>
                  <a:lnTo>
                    <a:pt x="1991614" y="342392"/>
                  </a:lnTo>
                  <a:lnTo>
                    <a:pt x="1991614" y="361569"/>
                  </a:lnTo>
                  <a:lnTo>
                    <a:pt x="1999361" y="369315"/>
                  </a:lnTo>
                  <a:lnTo>
                    <a:pt x="2018664" y="369315"/>
                  </a:lnTo>
                  <a:lnTo>
                    <a:pt x="2026412" y="361569"/>
                  </a:lnTo>
                  <a:lnTo>
                    <a:pt x="2026412" y="342392"/>
                  </a:lnTo>
                  <a:lnTo>
                    <a:pt x="2018664" y="334518"/>
                  </a:lnTo>
                  <a:close/>
                </a:path>
                <a:path w="6172200" h="1781175">
                  <a:moveTo>
                    <a:pt x="1310259" y="334518"/>
                  </a:moveTo>
                  <a:lnTo>
                    <a:pt x="1290954" y="334518"/>
                  </a:lnTo>
                  <a:lnTo>
                    <a:pt x="1283208" y="342392"/>
                  </a:lnTo>
                  <a:lnTo>
                    <a:pt x="1283208" y="361569"/>
                  </a:lnTo>
                  <a:lnTo>
                    <a:pt x="1290954" y="369315"/>
                  </a:lnTo>
                  <a:lnTo>
                    <a:pt x="1310259" y="369315"/>
                  </a:lnTo>
                  <a:lnTo>
                    <a:pt x="1318005" y="361569"/>
                  </a:lnTo>
                  <a:lnTo>
                    <a:pt x="1318005" y="342392"/>
                  </a:lnTo>
                  <a:lnTo>
                    <a:pt x="1310259" y="334518"/>
                  </a:lnTo>
                  <a:close/>
                </a:path>
                <a:path w="6172200" h="1781175">
                  <a:moveTo>
                    <a:pt x="1513459" y="328802"/>
                  </a:moveTo>
                  <a:lnTo>
                    <a:pt x="1494282" y="328802"/>
                  </a:lnTo>
                  <a:lnTo>
                    <a:pt x="1486408" y="336550"/>
                  </a:lnTo>
                  <a:lnTo>
                    <a:pt x="1486408" y="355726"/>
                  </a:lnTo>
                  <a:lnTo>
                    <a:pt x="1494282" y="363474"/>
                  </a:lnTo>
                  <a:lnTo>
                    <a:pt x="1513459" y="363474"/>
                  </a:lnTo>
                  <a:lnTo>
                    <a:pt x="1521333" y="355726"/>
                  </a:lnTo>
                  <a:lnTo>
                    <a:pt x="1521333" y="336550"/>
                  </a:lnTo>
                  <a:lnTo>
                    <a:pt x="1513459" y="328802"/>
                  </a:lnTo>
                  <a:close/>
                </a:path>
                <a:path w="6172200" h="1781175">
                  <a:moveTo>
                    <a:pt x="305688" y="328802"/>
                  </a:moveTo>
                  <a:lnTo>
                    <a:pt x="286512" y="328802"/>
                  </a:lnTo>
                  <a:lnTo>
                    <a:pt x="278764" y="336550"/>
                  </a:lnTo>
                  <a:lnTo>
                    <a:pt x="278764" y="355726"/>
                  </a:lnTo>
                  <a:lnTo>
                    <a:pt x="286512" y="363474"/>
                  </a:lnTo>
                  <a:lnTo>
                    <a:pt x="305688" y="363474"/>
                  </a:lnTo>
                  <a:lnTo>
                    <a:pt x="313563" y="355726"/>
                  </a:lnTo>
                  <a:lnTo>
                    <a:pt x="313563" y="336550"/>
                  </a:lnTo>
                  <a:lnTo>
                    <a:pt x="305688" y="328802"/>
                  </a:lnTo>
                  <a:close/>
                </a:path>
                <a:path w="6172200" h="1781175">
                  <a:moveTo>
                    <a:pt x="6007608" y="322960"/>
                  </a:moveTo>
                  <a:lnTo>
                    <a:pt x="5988431" y="322960"/>
                  </a:lnTo>
                  <a:lnTo>
                    <a:pt x="5980557" y="330707"/>
                  </a:lnTo>
                  <a:lnTo>
                    <a:pt x="5980557" y="349884"/>
                  </a:lnTo>
                  <a:lnTo>
                    <a:pt x="5988431" y="357759"/>
                  </a:lnTo>
                  <a:lnTo>
                    <a:pt x="6007608" y="357759"/>
                  </a:lnTo>
                  <a:lnTo>
                    <a:pt x="6015482" y="349884"/>
                  </a:lnTo>
                  <a:lnTo>
                    <a:pt x="6015482" y="330707"/>
                  </a:lnTo>
                  <a:lnTo>
                    <a:pt x="6007608" y="322960"/>
                  </a:lnTo>
                  <a:close/>
                </a:path>
                <a:path w="6172200" h="1781175">
                  <a:moveTo>
                    <a:pt x="1623822" y="322960"/>
                  </a:moveTo>
                  <a:lnTo>
                    <a:pt x="1604517" y="322960"/>
                  </a:lnTo>
                  <a:lnTo>
                    <a:pt x="1596771" y="330707"/>
                  </a:lnTo>
                  <a:lnTo>
                    <a:pt x="1596771" y="349884"/>
                  </a:lnTo>
                  <a:lnTo>
                    <a:pt x="1604517" y="357759"/>
                  </a:lnTo>
                  <a:lnTo>
                    <a:pt x="1623822" y="357759"/>
                  </a:lnTo>
                  <a:lnTo>
                    <a:pt x="1631569" y="349884"/>
                  </a:lnTo>
                  <a:lnTo>
                    <a:pt x="1631569" y="330707"/>
                  </a:lnTo>
                  <a:lnTo>
                    <a:pt x="1623822" y="322960"/>
                  </a:lnTo>
                  <a:close/>
                </a:path>
                <a:path w="6172200" h="1781175">
                  <a:moveTo>
                    <a:pt x="5583808" y="317246"/>
                  </a:moveTo>
                  <a:lnTo>
                    <a:pt x="5564505" y="317246"/>
                  </a:lnTo>
                  <a:lnTo>
                    <a:pt x="5556758" y="324993"/>
                  </a:lnTo>
                  <a:lnTo>
                    <a:pt x="5556758" y="344170"/>
                  </a:lnTo>
                  <a:lnTo>
                    <a:pt x="5564505" y="351917"/>
                  </a:lnTo>
                  <a:lnTo>
                    <a:pt x="5583808" y="351917"/>
                  </a:lnTo>
                  <a:lnTo>
                    <a:pt x="5591556" y="344170"/>
                  </a:lnTo>
                  <a:lnTo>
                    <a:pt x="5591556" y="324993"/>
                  </a:lnTo>
                  <a:lnTo>
                    <a:pt x="5583808" y="317246"/>
                  </a:lnTo>
                  <a:close/>
                </a:path>
                <a:path w="6172200" h="1781175">
                  <a:moveTo>
                    <a:pt x="3679317" y="317246"/>
                  </a:moveTo>
                  <a:lnTo>
                    <a:pt x="3660013" y="317246"/>
                  </a:lnTo>
                  <a:lnTo>
                    <a:pt x="3652266" y="324993"/>
                  </a:lnTo>
                  <a:lnTo>
                    <a:pt x="3652266" y="344170"/>
                  </a:lnTo>
                  <a:lnTo>
                    <a:pt x="3660013" y="351917"/>
                  </a:lnTo>
                  <a:lnTo>
                    <a:pt x="3679317" y="351917"/>
                  </a:lnTo>
                  <a:lnTo>
                    <a:pt x="3687064" y="344170"/>
                  </a:lnTo>
                  <a:lnTo>
                    <a:pt x="3687064" y="324993"/>
                  </a:lnTo>
                  <a:lnTo>
                    <a:pt x="3679317" y="317246"/>
                  </a:lnTo>
                  <a:close/>
                </a:path>
                <a:path w="6172200" h="1781175">
                  <a:moveTo>
                    <a:pt x="2593466" y="317246"/>
                  </a:moveTo>
                  <a:lnTo>
                    <a:pt x="2574163" y="317246"/>
                  </a:lnTo>
                  <a:lnTo>
                    <a:pt x="2566416" y="324993"/>
                  </a:lnTo>
                  <a:lnTo>
                    <a:pt x="2566416" y="344170"/>
                  </a:lnTo>
                  <a:lnTo>
                    <a:pt x="2574163" y="351917"/>
                  </a:lnTo>
                  <a:lnTo>
                    <a:pt x="2593466" y="351917"/>
                  </a:lnTo>
                  <a:lnTo>
                    <a:pt x="2601214" y="344170"/>
                  </a:lnTo>
                  <a:lnTo>
                    <a:pt x="2601214" y="324993"/>
                  </a:lnTo>
                  <a:lnTo>
                    <a:pt x="2593466" y="317246"/>
                  </a:lnTo>
                  <a:close/>
                </a:path>
                <a:path w="6172200" h="1781175">
                  <a:moveTo>
                    <a:pt x="1844421" y="317246"/>
                  </a:moveTo>
                  <a:lnTo>
                    <a:pt x="1825244" y="317246"/>
                  </a:lnTo>
                  <a:lnTo>
                    <a:pt x="1817370" y="324993"/>
                  </a:lnTo>
                  <a:lnTo>
                    <a:pt x="1817370" y="344170"/>
                  </a:lnTo>
                  <a:lnTo>
                    <a:pt x="1825244" y="351917"/>
                  </a:lnTo>
                  <a:lnTo>
                    <a:pt x="1844421" y="351917"/>
                  </a:lnTo>
                  <a:lnTo>
                    <a:pt x="1852295" y="344170"/>
                  </a:lnTo>
                  <a:lnTo>
                    <a:pt x="1852295" y="324993"/>
                  </a:lnTo>
                  <a:lnTo>
                    <a:pt x="1844421" y="317246"/>
                  </a:lnTo>
                  <a:close/>
                </a:path>
                <a:path w="6172200" h="1781175">
                  <a:moveTo>
                    <a:pt x="73533" y="311403"/>
                  </a:moveTo>
                  <a:lnTo>
                    <a:pt x="54228" y="311403"/>
                  </a:lnTo>
                  <a:lnTo>
                    <a:pt x="46482" y="319150"/>
                  </a:lnTo>
                  <a:lnTo>
                    <a:pt x="46482" y="338327"/>
                  </a:lnTo>
                  <a:lnTo>
                    <a:pt x="54228" y="346201"/>
                  </a:lnTo>
                  <a:lnTo>
                    <a:pt x="73533" y="346201"/>
                  </a:lnTo>
                  <a:lnTo>
                    <a:pt x="81279" y="338327"/>
                  </a:lnTo>
                  <a:lnTo>
                    <a:pt x="81279" y="319150"/>
                  </a:lnTo>
                  <a:lnTo>
                    <a:pt x="73533" y="311403"/>
                  </a:lnTo>
                  <a:close/>
                </a:path>
                <a:path w="6172200" h="1781175">
                  <a:moveTo>
                    <a:pt x="5467604" y="305689"/>
                  </a:moveTo>
                  <a:lnTo>
                    <a:pt x="5448427" y="305689"/>
                  </a:lnTo>
                  <a:lnTo>
                    <a:pt x="5440553" y="313435"/>
                  </a:lnTo>
                  <a:lnTo>
                    <a:pt x="5440553" y="332613"/>
                  </a:lnTo>
                  <a:lnTo>
                    <a:pt x="5448427" y="340359"/>
                  </a:lnTo>
                  <a:lnTo>
                    <a:pt x="5467604" y="340359"/>
                  </a:lnTo>
                  <a:lnTo>
                    <a:pt x="5475478" y="332613"/>
                  </a:lnTo>
                  <a:lnTo>
                    <a:pt x="5475478" y="313435"/>
                  </a:lnTo>
                  <a:lnTo>
                    <a:pt x="5467604" y="305689"/>
                  </a:lnTo>
                  <a:close/>
                </a:path>
                <a:path w="6172200" h="1781175">
                  <a:moveTo>
                    <a:pt x="2970911" y="299847"/>
                  </a:moveTo>
                  <a:lnTo>
                    <a:pt x="2951607" y="299847"/>
                  </a:lnTo>
                  <a:lnTo>
                    <a:pt x="2943860" y="307594"/>
                  </a:lnTo>
                  <a:lnTo>
                    <a:pt x="2943860" y="326771"/>
                  </a:lnTo>
                  <a:lnTo>
                    <a:pt x="2951607" y="334518"/>
                  </a:lnTo>
                  <a:lnTo>
                    <a:pt x="2970911" y="334518"/>
                  </a:lnTo>
                  <a:lnTo>
                    <a:pt x="2978658" y="326771"/>
                  </a:lnTo>
                  <a:lnTo>
                    <a:pt x="2978658" y="307594"/>
                  </a:lnTo>
                  <a:lnTo>
                    <a:pt x="2970911" y="299847"/>
                  </a:lnTo>
                  <a:close/>
                </a:path>
                <a:path w="6172200" h="1781175">
                  <a:moveTo>
                    <a:pt x="2477389" y="299847"/>
                  </a:moveTo>
                  <a:lnTo>
                    <a:pt x="2458085" y="299847"/>
                  </a:lnTo>
                  <a:lnTo>
                    <a:pt x="2450338" y="307594"/>
                  </a:lnTo>
                  <a:lnTo>
                    <a:pt x="2450338" y="326771"/>
                  </a:lnTo>
                  <a:lnTo>
                    <a:pt x="2458085" y="334518"/>
                  </a:lnTo>
                  <a:lnTo>
                    <a:pt x="2477389" y="334518"/>
                  </a:lnTo>
                  <a:lnTo>
                    <a:pt x="2485136" y="326771"/>
                  </a:lnTo>
                  <a:lnTo>
                    <a:pt x="2485136" y="307594"/>
                  </a:lnTo>
                  <a:lnTo>
                    <a:pt x="2477389" y="299847"/>
                  </a:lnTo>
                  <a:close/>
                </a:path>
                <a:path w="6172200" h="1781175">
                  <a:moveTo>
                    <a:pt x="5903086" y="294004"/>
                  </a:moveTo>
                  <a:lnTo>
                    <a:pt x="5883909" y="294004"/>
                  </a:lnTo>
                  <a:lnTo>
                    <a:pt x="5876035" y="301878"/>
                  </a:lnTo>
                  <a:lnTo>
                    <a:pt x="5876035" y="321055"/>
                  </a:lnTo>
                  <a:lnTo>
                    <a:pt x="5883909" y="328802"/>
                  </a:lnTo>
                  <a:lnTo>
                    <a:pt x="5903086" y="328802"/>
                  </a:lnTo>
                  <a:lnTo>
                    <a:pt x="5910960" y="321055"/>
                  </a:lnTo>
                  <a:lnTo>
                    <a:pt x="5910960" y="301878"/>
                  </a:lnTo>
                  <a:lnTo>
                    <a:pt x="5903086" y="294004"/>
                  </a:lnTo>
                  <a:close/>
                </a:path>
                <a:path w="6172200" h="1781175">
                  <a:moveTo>
                    <a:pt x="1199896" y="294004"/>
                  </a:moveTo>
                  <a:lnTo>
                    <a:pt x="1180719" y="294004"/>
                  </a:lnTo>
                  <a:lnTo>
                    <a:pt x="1172845" y="301878"/>
                  </a:lnTo>
                  <a:lnTo>
                    <a:pt x="1172845" y="321055"/>
                  </a:lnTo>
                  <a:lnTo>
                    <a:pt x="1180719" y="328802"/>
                  </a:lnTo>
                  <a:lnTo>
                    <a:pt x="1199896" y="328802"/>
                  </a:lnTo>
                  <a:lnTo>
                    <a:pt x="1207770" y="321055"/>
                  </a:lnTo>
                  <a:lnTo>
                    <a:pt x="1207770" y="301878"/>
                  </a:lnTo>
                  <a:lnTo>
                    <a:pt x="1199896" y="294004"/>
                  </a:lnTo>
                  <a:close/>
                </a:path>
                <a:path w="6172200" h="1781175">
                  <a:moveTo>
                    <a:pt x="178053" y="294004"/>
                  </a:moveTo>
                  <a:lnTo>
                    <a:pt x="158750" y="294004"/>
                  </a:lnTo>
                  <a:lnTo>
                    <a:pt x="151002" y="301878"/>
                  </a:lnTo>
                  <a:lnTo>
                    <a:pt x="151002" y="321055"/>
                  </a:lnTo>
                  <a:lnTo>
                    <a:pt x="158750" y="328802"/>
                  </a:lnTo>
                  <a:lnTo>
                    <a:pt x="178053" y="328802"/>
                  </a:lnTo>
                  <a:lnTo>
                    <a:pt x="185800" y="321055"/>
                  </a:lnTo>
                  <a:lnTo>
                    <a:pt x="185800" y="301878"/>
                  </a:lnTo>
                  <a:lnTo>
                    <a:pt x="178053" y="294004"/>
                  </a:lnTo>
                  <a:close/>
                </a:path>
                <a:path w="6172200" h="1781175">
                  <a:moveTo>
                    <a:pt x="3412108" y="288290"/>
                  </a:moveTo>
                  <a:lnTo>
                    <a:pt x="3392931" y="288290"/>
                  </a:lnTo>
                  <a:lnTo>
                    <a:pt x="3385184" y="296036"/>
                  </a:lnTo>
                  <a:lnTo>
                    <a:pt x="3385184" y="315214"/>
                  </a:lnTo>
                  <a:lnTo>
                    <a:pt x="3392931" y="322960"/>
                  </a:lnTo>
                  <a:lnTo>
                    <a:pt x="3412108" y="322960"/>
                  </a:lnTo>
                  <a:lnTo>
                    <a:pt x="3419982" y="315214"/>
                  </a:lnTo>
                  <a:lnTo>
                    <a:pt x="3419982" y="296036"/>
                  </a:lnTo>
                  <a:lnTo>
                    <a:pt x="3412108" y="288290"/>
                  </a:lnTo>
                  <a:close/>
                </a:path>
                <a:path w="6172200" h="1781175">
                  <a:moveTo>
                    <a:pt x="5177282" y="282448"/>
                  </a:moveTo>
                  <a:lnTo>
                    <a:pt x="5158105" y="282448"/>
                  </a:lnTo>
                  <a:lnTo>
                    <a:pt x="5150231" y="290322"/>
                  </a:lnTo>
                  <a:lnTo>
                    <a:pt x="5150231" y="309499"/>
                  </a:lnTo>
                  <a:lnTo>
                    <a:pt x="5158105" y="317246"/>
                  </a:lnTo>
                  <a:lnTo>
                    <a:pt x="5177282" y="317246"/>
                  </a:lnTo>
                  <a:lnTo>
                    <a:pt x="5185156" y="309499"/>
                  </a:lnTo>
                  <a:lnTo>
                    <a:pt x="5185156" y="290322"/>
                  </a:lnTo>
                  <a:lnTo>
                    <a:pt x="5177282" y="282448"/>
                  </a:lnTo>
                  <a:close/>
                </a:path>
                <a:path w="6172200" h="1781175">
                  <a:moveTo>
                    <a:pt x="2367026" y="282448"/>
                  </a:moveTo>
                  <a:lnTo>
                    <a:pt x="2347722" y="282448"/>
                  </a:lnTo>
                  <a:lnTo>
                    <a:pt x="2339975" y="290322"/>
                  </a:lnTo>
                  <a:lnTo>
                    <a:pt x="2339975" y="309499"/>
                  </a:lnTo>
                  <a:lnTo>
                    <a:pt x="2347722" y="317246"/>
                  </a:lnTo>
                  <a:lnTo>
                    <a:pt x="2367026" y="317246"/>
                  </a:lnTo>
                  <a:lnTo>
                    <a:pt x="2374773" y="309499"/>
                  </a:lnTo>
                  <a:lnTo>
                    <a:pt x="2374773" y="290322"/>
                  </a:lnTo>
                  <a:lnTo>
                    <a:pt x="2367026" y="282448"/>
                  </a:lnTo>
                  <a:close/>
                </a:path>
                <a:path w="6172200" h="1781175">
                  <a:moveTo>
                    <a:pt x="2233422" y="282448"/>
                  </a:moveTo>
                  <a:lnTo>
                    <a:pt x="2214245" y="282448"/>
                  </a:lnTo>
                  <a:lnTo>
                    <a:pt x="2206371" y="290322"/>
                  </a:lnTo>
                  <a:lnTo>
                    <a:pt x="2206371" y="309499"/>
                  </a:lnTo>
                  <a:lnTo>
                    <a:pt x="2214245" y="317246"/>
                  </a:lnTo>
                  <a:lnTo>
                    <a:pt x="2233422" y="317246"/>
                  </a:lnTo>
                  <a:lnTo>
                    <a:pt x="2241296" y="309499"/>
                  </a:lnTo>
                  <a:lnTo>
                    <a:pt x="2241296" y="290322"/>
                  </a:lnTo>
                  <a:lnTo>
                    <a:pt x="2233422" y="282448"/>
                  </a:lnTo>
                  <a:close/>
                </a:path>
                <a:path w="6172200" h="1781175">
                  <a:moveTo>
                    <a:pt x="1408938" y="282448"/>
                  </a:moveTo>
                  <a:lnTo>
                    <a:pt x="1389761" y="282448"/>
                  </a:lnTo>
                  <a:lnTo>
                    <a:pt x="1381887" y="290322"/>
                  </a:lnTo>
                  <a:lnTo>
                    <a:pt x="1381887" y="309499"/>
                  </a:lnTo>
                  <a:lnTo>
                    <a:pt x="1389761" y="317246"/>
                  </a:lnTo>
                  <a:lnTo>
                    <a:pt x="1408938" y="317246"/>
                  </a:lnTo>
                  <a:lnTo>
                    <a:pt x="1416812" y="309499"/>
                  </a:lnTo>
                  <a:lnTo>
                    <a:pt x="1416812" y="290322"/>
                  </a:lnTo>
                  <a:lnTo>
                    <a:pt x="1408938" y="282448"/>
                  </a:lnTo>
                  <a:close/>
                </a:path>
                <a:path w="6172200" h="1781175">
                  <a:moveTo>
                    <a:pt x="880617" y="282448"/>
                  </a:moveTo>
                  <a:lnTo>
                    <a:pt x="861313" y="282448"/>
                  </a:lnTo>
                  <a:lnTo>
                    <a:pt x="853566" y="290322"/>
                  </a:lnTo>
                  <a:lnTo>
                    <a:pt x="853566" y="309499"/>
                  </a:lnTo>
                  <a:lnTo>
                    <a:pt x="861313" y="317246"/>
                  </a:lnTo>
                  <a:lnTo>
                    <a:pt x="880617" y="317246"/>
                  </a:lnTo>
                  <a:lnTo>
                    <a:pt x="888364" y="309499"/>
                  </a:lnTo>
                  <a:lnTo>
                    <a:pt x="888364" y="290322"/>
                  </a:lnTo>
                  <a:lnTo>
                    <a:pt x="880617" y="282448"/>
                  </a:lnTo>
                  <a:close/>
                </a:path>
                <a:path w="6172200" h="1781175">
                  <a:moveTo>
                    <a:pt x="543813" y="282448"/>
                  </a:moveTo>
                  <a:lnTo>
                    <a:pt x="524510" y="282448"/>
                  </a:lnTo>
                  <a:lnTo>
                    <a:pt x="516763" y="290322"/>
                  </a:lnTo>
                  <a:lnTo>
                    <a:pt x="516763" y="309499"/>
                  </a:lnTo>
                  <a:lnTo>
                    <a:pt x="524510" y="317246"/>
                  </a:lnTo>
                  <a:lnTo>
                    <a:pt x="543813" y="317246"/>
                  </a:lnTo>
                  <a:lnTo>
                    <a:pt x="551561" y="309499"/>
                  </a:lnTo>
                  <a:lnTo>
                    <a:pt x="551561" y="290322"/>
                  </a:lnTo>
                  <a:lnTo>
                    <a:pt x="543813" y="282448"/>
                  </a:lnTo>
                  <a:close/>
                </a:path>
                <a:path w="6172200" h="1781175">
                  <a:moveTo>
                    <a:pt x="6123813" y="276732"/>
                  </a:moveTo>
                  <a:lnTo>
                    <a:pt x="6104508" y="276732"/>
                  </a:lnTo>
                  <a:lnTo>
                    <a:pt x="6096761" y="284479"/>
                  </a:lnTo>
                  <a:lnTo>
                    <a:pt x="6096761" y="303656"/>
                  </a:lnTo>
                  <a:lnTo>
                    <a:pt x="6104508" y="311403"/>
                  </a:lnTo>
                  <a:lnTo>
                    <a:pt x="6123813" y="311403"/>
                  </a:lnTo>
                  <a:lnTo>
                    <a:pt x="6131559" y="303656"/>
                  </a:lnTo>
                  <a:lnTo>
                    <a:pt x="6131559" y="284479"/>
                  </a:lnTo>
                  <a:lnTo>
                    <a:pt x="6123813" y="276732"/>
                  </a:lnTo>
                  <a:close/>
                </a:path>
                <a:path w="6172200" h="1781175">
                  <a:moveTo>
                    <a:pt x="5328284" y="276732"/>
                  </a:moveTo>
                  <a:lnTo>
                    <a:pt x="5308981" y="276732"/>
                  </a:lnTo>
                  <a:lnTo>
                    <a:pt x="5301233" y="284479"/>
                  </a:lnTo>
                  <a:lnTo>
                    <a:pt x="5301233" y="303656"/>
                  </a:lnTo>
                  <a:lnTo>
                    <a:pt x="5308981" y="311403"/>
                  </a:lnTo>
                  <a:lnTo>
                    <a:pt x="5328284" y="311403"/>
                  </a:lnTo>
                  <a:lnTo>
                    <a:pt x="5336032" y="303656"/>
                  </a:lnTo>
                  <a:lnTo>
                    <a:pt x="5336032" y="284479"/>
                  </a:lnTo>
                  <a:lnTo>
                    <a:pt x="5328284" y="276732"/>
                  </a:lnTo>
                  <a:close/>
                </a:path>
                <a:path w="6172200" h="1781175">
                  <a:moveTo>
                    <a:pt x="1757299" y="276732"/>
                  </a:moveTo>
                  <a:lnTo>
                    <a:pt x="1738122" y="276732"/>
                  </a:lnTo>
                  <a:lnTo>
                    <a:pt x="1730248" y="284479"/>
                  </a:lnTo>
                  <a:lnTo>
                    <a:pt x="1730248" y="303656"/>
                  </a:lnTo>
                  <a:lnTo>
                    <a:pt x="1738122" y="311403"/>
                  </a:lnTo>
                  <a:lnTo>
                    <a:pt x="1757299" y="311403"/>
                  </a:lnTo>
                  <a:lnTo>
                    <a:pt x="1765173" y="303656"/>
                  </a:lnTo>
                  <a:lnTo>
                    <a:pt x="1765173" y="284479"/>
                  </a:lnTo>
                  <a:lnTo>
                    <a:pt x="1757299" y="276732"/>
                  </a:lnTo>
                  <a:close/>
                </a:path>
                <a:path w="6172200" h="1781175">
                  <a:moveTo>
                    <a:pt x="659891" y="276732"/>
                  </a:moveTo>
                  <a:lnTo>
                    <a:pt x="640714" y="276732"/>
                  </a:lnTo>
                  <a:lnTo>
                    <a:pt x="632840" y="284479"/>
                  </a:lnTo>
                  <a:lnTo>
                    <a:pt x="632840" y="303656"/>
                  </a:lnTo>
                  <a:lnTo>
                    <a:pt x="640714" y="311403"/>
                  </a:lnTo>
                  <a:lnTo>
                    <a:pt x="659891" y="311403"/>
                  </a:lnTo>
                  <a:lnTo>
                    <a:pt x="667765" y="303656"/>
                  </a:lnTo>
                  <a:lnTo>
                    <a:pt x="667765" y="284479"/>
                  </a:lnTo>
                  <a:lnTo>
                    <a:pt x="659891" y="276732"/>
                  </a:lnTo>
                  <a:close/>
                </a:path>
                <a:path w="6172200" h="1781175">
                  <a:moveTo>
                    <a:pt x="4561840" y="265175"/>
                  </a:moveTo>
                  <a:lnTo>
                    <a:pt x="4542535" y="265175"/>
                  </a:lnTo>
                  <a:lnTo>
                    <a:pt x="4534789" y="272923"/>
                  </a:lnTo>
                  <a:lnTo>
                    <a:pt x="4534789" y="292100"/>
                  </a:lnTo>
                  <a:lnTo>
                    <a:pt x="4542535" y="299847"/>
                  </a:lnTo>
                  <a:lnTo>
                    <a:pt x="4561840" y="299847"/>
                  </a:lnTo>
                  <a:lnTo>
                    <a:pt x="4569586" y="292100"/>
                  </a:lnTo>
                  <a:lnTo>
                    <a:pt x="4569586" y="272923"/>
                  </a:lnTo>
                  <a:lnTo>
                    <a:pt x="4561840" y="265175"/>
                  </a:lnTo>
                  <a:close/>
                </a:path>
                <a:path w="6172200" h="1781175">
                  <a:moveTo>
                    <a:pt x="4805680" y="259333"/>
                  </a:moveTo>
                  <a:lnTo>
                    <a:pt x="4786503" y="259333"/>
                  </a:lnTo>
                  <a:lnTo>
                    <a:pt x="4778629" y="267080"/>
                  </a:lnTo>
                  <a:lnTo>
                    <a:pt x="4778629" y="286257"/>
                  </a:lnTo>
                  <a:lnTo>
                    <a:pt x="4786503" y="294004"/>
                  </a:lnTo>
                  <a:lnTo>
                    <a:pt x="4805680" y="294004"/>
                  </a:lnTo>
                  <a:lnTo>
                    <a:pt x="4813554" y="286257"/>
                  </a:lnTo>
                  <a:lnTo>
                    <a:pt x="4813554" y="267080"/>
                  </a:lnTo>
                  <a:lnTo>
                    <a:pt x="4805680" y="259333"/>
                  </a:lnTo>
                  <a:close/>
                </a:path>
                <a:path w="6172200" h="1781175">
                  <a:moveTo>
                    <a:pt x="3539871" y="259333"/>
                  </a:moveTo>
                  <a:lnTo>
                    <a:pt x="3520694" y="259333"/>
                  </a:lnTo>
                  <a:lnTo>
                    <a:pt x="3512820" y="267080"/>
                  </a:lnTo>
                  <a:lnTo>
                    <a:pt x="3512820" y="286257"/>
                  </a:lnTo>
                  <a:lnTo>
                    <a:pt x="3520694" y="294004"/>
                  </a:lnTo>
                  <a:lnTo>
                    <a:pt x="3539871" y="294004"/>
                  </a:lnTo>
                  <a:lnTo>
                    <a:pt x="3547745" y="286257"/>
                  </a:lnTo>
                  <a:lnTo>
                    <a:pt x="3547745" y="267080"/>
                  </a:lnTo>
                  <a:lnTo>
                    <a:pt x="3539871" y="259333"/>
                  </a:lnTo>
                  <a:close/>
                </a:path>
                <a:path w="6172200" h="1781175">
                  <a:moveTo>
                    <a:pt x="1095375" y="259333"/>
                  </a:moveTo>
                  <a:lnTo>
                    <a:pt x="1076198" y="259333"/>
                  </a:lnTo>
                  <a:lnTo>
                    <a:pt x="1068324" y="267080"/>
                  </a:lnTo>
                  <a:lnTo>
                    <a:pt x="1068324" y="286257"/>
                  </a:lnTo>
                  <a:lnTo>
                    <a:pt x="1076198" y="294004"/>
                  </a:lnTo>
                  <a:lnTo>
                    <a:pt x="1095375" y="294004"/>
                  </a:lnTo>
                  <a:lnTo>
                    <a:pt x="1103249" y="286257"/>
                  </a:lnTo>
                  <a:lnTo>
                    <a:pt x="1103249" y="267080"/>
                  </a:lnTo>
                  <a:lnTo>
                    <a:pt x="1095375" y="259333"/>
                  </a:lnTo>
                  <a:close/>
                </a:path>
                <a:path w="6172200" h="1781175">
                  <a:moveTo>
                    <a:pt x="4950841" y="253619"/>
                  </a:moveTo>
                  <a:lnTo>
                    <a:pt x="4931664" y="253619"/>
                  </a:lnTo>
                  <a:lnTo>
                    <a:pt x="4923790" y="261366"/>
                  </a:lnTo>
                  <a:lnTo>
                    <a:pt x="4923790" y="280543"/>
                  </a:lnTo>
                  <a:lnTo>
                    <a:pt x="4931664" y="288290"/>
                  </a:lnTo>
                  <a:lnTo>
                    <a:pt x="4950841" y="288290"/>
                  </a:lnTo>
                  <a:lnTo>
                    <a:pt x="4958715" y="280543"/>
                  </a:lnTo>
                  <a:lnTo>
                    <a:pt x="4958715" y="261366"/>
                  </a:lnTo>
                  <a:lnTo>
                    <a:pt x="4950841" y="253619"/>
                  </a:lnTo>
                  <a:close/>
                </a:path>
                <a:path w="6172200" h="1781175">
                  <a:moveTo>
                    <a:pt x="4085717" y="253619"/>
                  </a:moveTo>
                  <a:lnTo>
                    <a:pt x="4066413" y="253619"/>
                  </a:lnTo>
                  <a:lnTo>
                    <a:pt x="4058666" y="261366"/>
                  </a:lnTo>
                  <a:lnTo>
                    <a:pt x="4058666" y="280543"/>
                  </a:lnTo>
                  <a:lnTo>
                    <a:pt x="4066413" y="288290"/>
                  </a:lnTo>
                  <a:lnTo>
                    <a:pt x="4085717" y="288290"/>
                  </a:lnTo>
                  <a:lnTo>
                    <a:pt x="4093464" y="280543"/>
                  </a:lnTo>
                  <a:lnTo>
                    <a:pt x="4093464" y="261366"/>
                  </a:lnTo>
                  <a:lnTo>
                    <a:pt x="4085717" y="253619"/>
                  </a:lnTo>
                  <a:close/>
                </a:path>
                <a:path w="6172200" h="1781175">
                  <a:moveTo>
                    <a:pt x="3092830" y="253619"/>
                  </a:moveTo>
                  <a:lnTo>
                    <a:pt x="3073527" y="253619"/>
                  </a:lnTo>
                  <a:lnTo>
                    <a:pt x="3065779" y="261366"/>
                  </a:lnTo>
                  <a:lnTo>
                    <a:pt x="3065779" y="280543"/>
                  </a:lnTo>
                  <a:lnTo>
                    <a:pt x="3073527" y="288290"/>
                  </a:lnTo>
                  <a:lnTo>
                    <a:pt x="3092830" y="288290"/>
                  </a:lnTo>
                  <a:lnTo>
                    <a:pt x="3100578" y="280543"/>
                  </a:lnTo>
                  <a:lnTo>
                    <a:pt x="3100578" y="261366"/>
                  </a:lnTo>
                  <a:lnTo>
                    <a:pt x="3092830" y="253619"/>
                  </a:lnTo>
                  <a:close/>
                </a:path>
                <a:path w="6172200" h="1781175">
                  <a:moveTo>
                    <a:pt x="5804408" y="247776"/>
                  </a:moveTo>
                  <a:lnTo>
                    <a:pt x="5785104" y="247776"/>
                  </a:lnTo>
                  <a:lnTo>
                    <a:pt x="5777357" y="255524"/>
                  </a:lnTo>
                  <a:lnTo>
                    <a:pt x="5777357" y="274700"/>
                  </a:lnTo>
                  <a:lnTo>
                    <a:pt x="5785104" y="282448"/>
                  </a:lnTo>
                  <a:lnTo>
                    <a:pt x="5804408" y="282448"/>
                  </a:lnTo>
                  <a:lnTo>
                    <a:pt x="5812155" y="274700"/>
                  </a:lnTo>
                  <a:lnTo>
                    <a:pt x="5812155" y="255524"/>
                  </a:lnTo>
                  <a:lnTo>
                    <a:pt x="5804408" y="247776"/>
                  </a:lnTo>
                  <a:close/>
                </a:path>
                <a:path w="6172200" h="1781175">
                  <a:moveTo>
                    <a:pt x="5067046" y="247776"/>
                  </a:moveTo>
                  <a:lnTo>
                    <a:pt x="5047742" y="247776"/>
                  </a:lnTo>
                  <a:lnTo>
                    <a:pt x="5039995" y="255524"/>
                  </a:lnTo>
                  <a:lnTo>
                    <a:pt x="5039995" y="274700"/>
                  </a:lnTo>
                  <a:lnTo>
                    <a:pt x="5047742" y="282448"/>
                  </a:lnTo>
                  <a:lnTo>
                    <a:pt x="5067046" y="282448"/>
                  </a:lnTo>
                  <a:lnTo>
                    <a:pt x="5074793" y="274700"/>
                  </a:lnTo>
                  <a:lnTo>
                    <a:pt x="5074793" y="255524"/>
                  </a:lnTo>
                  <a:lnTo>
                    <a:pt x="5067046" y="247776"/>
                  </a:lnTo>
                  <a:close/>
                </a:path>
                <a:path w="6172200" h="1781175">
                  <a:moveTo>
                    <a:pt x="4439920" y="247776"/>
                  </a:moveTo>
                  <a:lnTo>
                    <a:pt x="4420616" y="247776"/>
                  </a:lnTo>
                  <a:lnTo>
                    <a:pt x="4412869" y="255524"/>
                  </a:lnTo>
                  <a:lnTo>
                    <a:pt x="4412869" y="274700"/>
                  </a:lnTo>
                  <a:lnTo>
                    <a:pt x="4420616" y="282448"/>
                  </a:lnTo>
                  <a:lnTo>
                    <a:pt x="4439920" y="282448"/>
                  </a:lnTo>
                  <a:lnTo>
                    <a:pt x="4447667" y="274700"/>
                  </a:lnTo>
                  <a:lnTo>
                    <a:pt x="4447667" y="255524"/>
                  </a:lnTo>
                  <a:lnTo>
                    <a:pt x="4439920" y="247776"/>
                  </a:lnTo>
                  <a:close/>
                </a:path>
                <a:path w="6172200" h="1781175">
                  <a:moveTo>
                    <a:pt x="2094102" y="247776"/>
                  </a:moveTo>
                  <a:lnTo>
                    <a:pt x="2074926" y="247776"/>
                  </a:lnTo>
                  <a:lnTo>
                    <a:pt x="2067052" y="255524"/>
                  </a:lnTo>
                  <a:lnTo>
                    <a:pt x="2067052" y="274700"/>
                  </a:lnTo>
                  <a:lnTo>
                    <a:pt x="2074926" y="282448"/>
                  </a:lnTo>
                  <a:lnTo>
                    <a:pt x="2094102" y="282448"/>
                  </a:lnTo>
                  <a:lnTo>
                    <a:pt x="2101977" y="274700"/>
                  </a:lnTo>
                  <a:lnTo>
                    <a:pt x="2101977" y="255524"/>
                  </a:lnTo>
                  <a:lnTo>
                    <a:pt x="2094102" y="247776"/>
                  </a:lnTo>
                  <a:close/>
                </a:path>
                <a:path w="6172200" h="1781175">
                  <a:moveTo>
                    <a:pt x="764413" y="247776"/>
                  </a:moveTo>
                  <a:lnTo>
                    <a:pt x="745236" y="247776"/>
                  </a:lnTo>
                  <a:lnTo>
                    <a:pt x="737362" y="255524"/>
                  </a:lnTo>
                  <a:lnTo>
                    <a:pt x="737362" y="274700"/>
                  </a:lnTo>
                  <a:lnTo>
                    <a:pt x="745236" y="282448"/>
                  </a:lnTo>
                  <a:lnTo>
                    <a:pt x="764413" y="282448"/>
                  </a:lnTo>
                  <a:lnTo>
                    <a:pt x="772287" y="274700"/>
                  </a:lnTo>
                  <a:lnTo>
                    <a:pt x="772287" y="255524"/>
                  </a:lnTo>
                  <a:lnTo>
                    <a:pt x="764413" y="247776"/>
                  </a:lnTo>
                  <a:close/>
                </a:path>
                <a:path w="6172200" h="1781175">
                  <a:moveTo>
                    <a:pt x="416051" y="247776"/>
                  </a:moveTo>
                  <a:lnTo>
                    <a:pt x="396875" y="247776"/>
                  </a:lnTo>
                  <a:lnTo>
                    <a:pt x="389000" y="255524"/>
                  </a:lnTo>
                  <a:lnTo>
                    <a:pt x="389000" y="274700"/>
                  </a:lnTo>
                  <a:lnTo>
                    <a:pt x="396875" y="282448"/>
                  </a:lnTo>
                  <a:lnTo>
                    <a:pt x="416051" y="282448"/>
                  </a:lnTo>
                  <a:lnTo>
                    <a:pt x="423925" y="274700"/>
                  </a:lnTo>
                  <a:lnTo>
                    <a:pt x="423925" y="255524"/>
                  </a:lnTo>
                  <a:lnTo>
                    <a:pt x="416051" y="247776"/>
                  </a:lnTo>
                  <a:close/>
                </a:path>
                <a:path w="6172200" h="1781175">
                  <a:moveTo>
                    <a:pt x="5659247" y="236220"/>
                  </a:moveTo>
                  <a:lnTo>
                    <a:pt x="5639943" y="236220"/>
                  </a:lnTo>
                  <a:lnTo>
                    <a:pt x="5632196" y="243967"/>
                  </a:lnTo>
                  <a:lnTo>
                    <a:pt x="5632196" y="263144"/>
                  </a:lnTo>
                  <a:lnTo>
                    <a:pt x="5639943" y="270891"/>
                  </a:lnTo>
                  <a:lnTo>
                    <a:pt x="5659247" y="270891"/>
                  </a:lnTo>
                  <a:lnTo>
                    <a:pt x="5666994" y="263144"/>
                  </a:lnTo>
                  <a:lnTo>
                    <a:pt x="5666994" y="243967"/>
                  </a:lnTo>
                  <a:lnTo>
                    <a:pt x="5659247" y="236220"/>
                  </a:lnTo>
                  <a:close/>
                </a:path>
                <a:path w="6172200" h="1781175">
                  <a:moveTo>
                    <a:pt x="3888231" y="236220"/>
                  </a:moveTo>
                  <a:lnTo>
                    <a:pt x="3869054" y="236220"/>
                  </a:lnTo>
                  <a:lnTo>
                    <a:pt x="3861307" y="243967"/>
                  </a:lnTo>
                  <a:lnTo>
                    <a:pt x="3861307" y="263144"/>
                  </a:lnTo>
                  <a:lnTo>
                    <a:pt x="3869054" y="270891"/>
                  </a:lnTo>
                  <a:lnTo>
                    <a:pt x="3888231" y="270891"/>
                  </a:lnTo>
                  <a:lnTo>
                    <a:pt x="3896105" y="263144"/>
                  </a:lnTo>
                  <a:lnTo>
                    <a:pt x="3896105" y="243967"/>
                  </a:lnTo>
                  <a:lnTo>
                    <a:pt x="3888231" y="236220"/>
                  </a:lnTo>
                  <a:close/>
                </a:path>
                <a:path w="6172200" h="1781175">
                  <a:moveTo>
                    <a:pt x="2756027" y="236220"/>
                  </a:moveTo>
                  <a:lnTo>
                    <a:pt x="2736850" y="236220"/>
                  </a:lnTo>
                  <a:lnTo>
                    <a:pt x="2728976" y="243967"/>
                  </a:lnTo>
                  <a:lnTo>
                    <a:pt x="2728976" y="263144"/>
                  </a:lnTo>
                  <a:lnTo>
                    <a:pt x="2736850" y="270891"/>
                  </a:lnTo>
                  <a:lnTo>
                    <a:pt x="2756027" y="270891"/>
                  </a:lnTo>
                  <a:lnTo>
                    <a:pt x="2763901" y="263144"/>
                  </a:lnTo>
                  <a:lnTo>
                    <a:pt x="2763901" y="243967"/>
                  </a:lnTo>
                  <a:lnTo>
                    <a:pt x="2756027" y="236220"/>
                  </a:lnTo>
                  <a:close/>
                </a:path>
                <a:path w="6172200" h="1781175">
                  <a:moveTo>
                    <a:pt x="1948941" y="236220"/>
                  </a:moveTo>
                  <a:lnTo>
                    <a:pt x="1929764" y="236220"/>
                  </a:lnTo>
                  <a:lnTo>
                    <a:pt x="1921890" y="243967"/>
                  </a:lnTo>
                  <a:lnTo>
                    <a:pt x="1921890" y="263144"/>
                  </a:lnTo>
                  <a:lnTo>
                    <a:pt x="1929764" y="270891"/>
                  </a:lnTo>
                  <a:lnTo>
                    <a:pt x="1948941" y="270891"/>
                  </a:lnTo>
                  <a:lnTo>
                    <a:pt x="1956815" y="263144"/>
                  </a:lnTo>
                  <a:lnTo>
                    <a:pt x="1956815" y="243967"/>
                  </a:lnTo>
                  <a:lnTo>
                    <a:pt x="1948941" y="236220"/>
                  </a:lnTo>
                  <a:close/>
                </a:path>
                <a:path w="6172200" h="1781175">
                  <a:moveTo>
                    <a:pt x="985138" y="236220"/>
                  </a:moveTo>
                  <a:lnTo>
                    <a:pt x="965835" y="236220"/>
                  </a:lnTo>
                  <a:lnTo>
                    <a:pt x="958088" y="243967"/>
                  </a:lnTo>
                  <a:lnTo>
                    <a:pt x="958088" y="263144"/>
                  </a:lnTo>
                  <a:lnTo>
                    <a:pt x="965835" y="270891"/>
                  </a:lnTo>
                  <a:lnTo>
                    <a:pt x="985138" y="270891"/>
                  </a:lnTo>
                  <a:lnTo>
                    <a:pt x="992886" y="263144"/>
                  </a:lnTo>
                  <a:lnTo>
                    <a:pt x="992886" y="243967"/>
                  </a:lnTo>
                  <a:lnTo>
                    <a:pt x="985138" y="236220"/>
                  </a:lnTo>
                  <a:close/>
                </a:path>
                <a:path w="6172200" h="1781175">
                  <a:moveTo>
                    <a:pt x="4201795" y="230377"/>
                  </a:moveTo>
                  <a:lnTo>
                    <a:pt x="4182618" y="230377"/>
                  </a:lnTo>
                  <a:lnTo>
                    <a:pt x="4174744" y="238251"/>
                  </a:lnTo>
                  <a:lnTo>
                    <a:pt x="4174744" y="257301"/>
                  </a:lnTo>
                  <a:lnTo>
                    <a:pt x="4182618" y="265175"/>
                  </a:lnTo>
                  <a:lnTo>
                    <a:pt x="4201795" y="265175"/>
                  </a:lnTo>
                  <a:lnTo>
                    <a:pt x="4209669" y="257301"/>
                  </a:lnTo>
                  <a:lnTo>
                    <a:pt x="4209669" y="238251"/>
                  </a:lnTo>
                  <a:lnTo>
                    <a:pt x="4201795" y="230377"/>
                  </a:lnTo>
                  <a:close/>
                </a:path>
                <a:path w="6172200" h="1781175">
                  <a:moveTo>
                    <a:pt x="3208908" y="230377"/>
                  </a:moveTo>
                  <a:lnTo>
                    <a:pt x="3189731" y="230377"/>
                  </a:lnTo>
                  <a:lnTo>
                    <a:pt x="3181857" y="238251"/>
                  </a:lnTo>
                  <a:lnTo>
                    <a:pt x="3181857" y="257301"/>
                  </a:lnTo>
                  <a:lnTo>
                    <a:pt x="3189731" y="265175"/>
                  </a:lnTo>
                  <a:lnTo>
                    <a:pt x="3208908" y="265175"/>
                  </a:lnTo>
                  <a:lnTo>
                    <a:pt x="3216782" y="257301"/>
                  </a:lnTo>
                  <a:lnTo>
                    <a:pt x="3216782" y="238251"/>
                  </a:lnTo>
                  <a:lnTo>
                    <a:pt x="3208908" y="230377"/>
                  </a:lnTo>
                  <a:close/>
                </a:path>
                <a:path w="6172200" h="1781175">
                  <a:moveTo>
                    <a:pt x="3313429" y="224663"/>
                  </a:moveTo>
                  <a:lnTo>
                    <a:pt x="3294253" y="224663"/>
                  </a:lnTo>
                  <a:lnTo>
                    <a:pt x="3286379" y="232409"/>
                  </a:lnTo>
                  <a:lnTo>
                    <a:pt x="3286379" y="251586"/>
                  </a:lnTo>
                  <a:lnTo>
                    <a:pt x="3294253" y="259333"/>
                  </a:lnTo>
                  <a:lnTo>
                    <a:pt x="3313429" y="259333"/>
                  </a:lnTo>
                  <a:lnTo>
                    <a:pt x="3321304" y="251586"/>
                  </a:lnTo>
                  <a:lnTo>
                    <a:pt x="3321304" y="232409"/>
                  </a:lnTo>
                  <a:lnTo>
                    <a:pt x="3313429" y="224663"/>
                  </a:lnTo>
                  <a:close/>
                </a:path>
                <a:path w="6172200" h="1781175">
                  <a:moveTo>
                    <a:pt x="4683759" y="218821"/>
                  </a:moveTo>
                  <a:lnTo>
                    <a:pt x="4664583" y="218821"/>
                  </a:lnTo>
                  <a:lnTo>
                    <a:pt x="4656708" y="226568"/>
                  </a:lnTo>
                  <a:lnTo>
                    <a:pt x="4656708" y="245745"/>
                  </a:lnTo>
                  <a:lnTo>
                    <a:pt x="4664583" y="253619"/>
                  </a:lnTo>
                  <a:lnTo>
                    <a:pt x="4683759" y="253619"/>
                  </a:lnTo>
                  <a:lnTo>
                    <a:pt x="4691507" y="245745"/>
                  </a:lnTo>
                  <a:lnTo>
                    <a:pt x="4691507" y="226568"/>
                  </a:lnTo>
                  <a:lnTo>
                    <a:pt x="4683759" y="218821"/>
                  </a:lnTo>
                  <a:close/>
                </a:path>
                <a:path w="6172200" h="1781175">
                  <a:moveTo>
                    <a:pt x="2860548" y="218821"/>
                  </a:moveTo>
                  <a:lnTo>
                    <a:pt x="2841371" y="218821"/>
                  </a:lnTo>
                  <a:lnTo>
                    <a:pt x="2833497" y="226568"/>
                  </a:lnTo>
                  <a:lnTo>
                    <a:pt x="2833497" y="245745"/>
                  </a:lnTo>
                  <a:lnTo>
                    <a:pt x="2841371" y="253619"/>
                  </a:lnTo>
                  <a:lnTo>
                    <a:pt x="2860548" y="253619"/>
                  </a:lnTo>
                  <a:lnTo>
                    <a:pt x="2868422" y="245745"/>
                  </a:lnTo>
                  <a:lnTo>
                    <a:pt x="2868422" y="226568"/>
                  </a:lnTo>
                  <a:lnTo>
                    <a:pt x="2860548" y="218821"/>
                  </a:lnTo>
                  <a:close/>
                </a:path>
                <a:path w="6172200" h="1781175">
                  <a:moveTo>
                    <a:pt x="2645664" y="218821"/>
                  </a:moveTo>
                  <a:lnTo>
                    <a:pt x="2626487" y="218821"/>
                  </a:lnTo>
                  <a:lnTo>
                    <a:pt x="2618740" y="226568"/>
                  </a:lnTo>
                  <a:lnTo>
                    <a:pt x="2618740" y="245745"/>
                  </a:lnTo>
                  <a:lnTo>
                    <a:pt x="2626487" y="253619"/>
                  </a:lnTo>
                  <a:lnTo>
                    <a:pt x="2645664" y="253619"/>
                  </a:lnTo>
                  <a:lnTo>
                    <a:pt x="2653538" y="245745"/>
                  </a:lnTo>
                  <a:lnTo>
                    <a:pt x="2653538" y="226568"/>
                  </a:lnTo>
                  <a:lnTo>
                    <a:pt x="2645664" y="218821"/>
                  </a:lnTo>
                  <a:close/>
                </a:path>
                <a:path w="6172200" h="1781175">
                  <a:moveTo>
                    <a:pt x="270890" y="218821"/>
                  </a:moveTo>
                  <a:lnTo>
                    <a:pt x="251713" y="218821"/>
                  </a:lnTo>
                  <a:lnTo>
                    <a:pt x="243839" y="226568"/>
                  </a:lnTo>
                  <a:lnTo>
                    <a:pt x="243839" y="245745"/>
                  </a:lnTo>
                  <a:lnTo>
                    <a:pt x="251713" y="253619"/>
                  </a:lnTo>
                  <a:lnTo>
                    <a:pt x="270890" y="253619"/>
                  </a:lnTo>
                  <a:lnTo>
                    <a:pt x="278764" y="245745"/>
                  </a:lnTo>
                  <a:lnTo>
                    <a:pt x="278764" y="226568"/>
                  </a:lnTo>
                  <a:lnTo>
                    <a:pt x="270890" y="218821"/>
                  </a:lnTo>
                  <a:close/>
                </a:path>
                <a:path w="6172200" h="1781175">
                  <a:moveTo>
                    <a:pt x="3772154" y="213105"/>
                  </a:moveTo>
                  <a:lnTo>
                    <a:pt x="3752977" y="213105"/>
                  </a:lnTo>
                  <a:lnTo>
                    <a:pt x="3745103" y="220852"/>
                  </a:lnTo>
                  <a:lnTo>
                    <a:pt x="3745103" y="240029"/>
                  </a:lnTo>
                  <a:lnTo>
                    <a:pt x="3752977" y="247776"/>
                  </a:lnTo>
                  <a:lnTo>
                    <a:pt x="3772154" y="247776"/>
                  </a:lnTo>
                  <a:lnTo>
                    <a:pt x="3779901" y="240029"/>
                  </a:lnTo>
                  <a:lnTo>
                    <a:pt x="3779901" y="220852"/>
                  </a:lnTo>
                  <a:lnTo>
                    <a:pt x="3772154" y="213105"/>
                  </a:lnTo>
                  <a:close/>
                </a:path>
                <a:path w="6172200" h="1781175">
                  <a:moveTo>
                    <a:pt x="1635378" y="213105"/>
                  </a:moveTo>
                  <a:lnTo>
                    <a:pt x="1616202" y="213105"/>
                  </a:lnTo>
                  <a:lnTo>
                    <a:pt x="1608327" y="220852"/>
                  </a:lnTo>
                  <a:lnTo>
                    <a:pt x="1608327" y="240029"/>
                  </a:lnTo>
                  <a:lnTo>
                    <a:pt x="1616202" y="247776"/>
                  </a:lnTo>
                  <a:lnTo>
                    <a:pt x="1635378" y="247776"/>
                  </a:lnTo>
                  <a:lnTo>
                    <a:pt x="1643252" y="240029"/>
                  </a:lnTo>
                  <a:lnTo>
                    <a:pt x="1643252" y="220852"/>
                  </a:lnTo>
                  <a:lnTo>
                    <a:pt x="1635378" y="213105"/>
                  </a:lnTo>
                  <a:close/>
                </a:path>
                <a:path w="6172200" h="1781175">
                  <a:moveTo>
                    <a:pt x="4318000" y="207264"/>
                  </a:moveTo>
                  <a:lnTo>
                    <a:pt x="4298696" y="207264"/>
                  </a:lnTo>
                  <a:lnTo>
                    <a:pt x="4290949" y="215010"/>
                  </a:lnTo>
                  <a:lnTo>
                    <a:pt x="4290949" y="234188"/>
                  </a:lnTo>
                  <a:lnTo>
                    <a:pt x="4298696" y="241934"/>
                  </a:lnTo>
                  <a:lnTo>
                    <a:pt x="4318000" y="241934"/>
                  </a:lnTo>
                  <a:lnTo>
                    <a:pt x="4325747" y="234188"/>
                  </a:lnTo>
                  <a:lnTo>
                    <a:pt x="4325747" y="215010"/>
                  </a:lnTo>
                  <a:lnTo>
                    <a:pt x="4318000" y="207264"/>
                  </a:lnTo>
                  <a:close/>
                </a:path>
                <a:path w="6172200" h="1781175">
                  <a:moveTo>
                    <a:pt x="3650233" y="207264"/>
                  </a:moveTo>
                  <a:lnTo>
                    <a:pt x="3630929" y="207264"/>
                  </a:lnTo>
                  <a:lnTo>
                    <a:pt x="3623182" y="215010"/>
                  </a:lnTo>
                  <a:lnTo>
                    <a:pt x="3623182" y="234188"/>
                  </a:lnTo>
                  <a:lnTo>
                    <a:pt x="3630929" y="241934"/>
                  </a:lnTo>
                  <a:lnTo>
                    <a:pt x="3650233" y="241934"/>
                  </a:lnTo>
                  <a:lnTo>
                    <a:pt x="3657980" y="234188"/>
                  </a:lnTo>
                  <a:lnTo>
                    <a:pt x="3657980" y="215010"/>
                  </a:lnTo>
                  <a:lnTo>
                    <a:pt x="3650233" y="207264"/>
                  </a:lnTo>
                  <a:close/>
                </a:path>
                <a:path w="6172200" h="1781175">
                  <a:moveTo>
                    <a:pt x="6025007" y="201422"/>
                  </a:moveTo>
                  <a:lnTo>
                    <a:pt x="6005830" y="201422"/>
                  </a:lnTo>
                  <a:lnTo>
                    <a:pt x="5997956" y="209296"/>
                  </a:lnTo>
                  <a:lnTo>
                    <a:pt x="5997956" y="228473"/>
                  </a:lnTo>
                  <a:lnTo>
                    <a:pt x="6005830" y="236220"/>
                  </a:lnTo>
                  <a:lnTo>
                    <a:pt x="6025007" y="236220"/>
                  </a:lnTo>
                  <a:lnTo>
                    <a:pt x="6032881" y="228473"/>
                  </a:lnTo>
                  <a:lnTo>
                    <a:pt x="6032881" y="209296"/>
                  </a:lnTo>
                  <a:lnTo>
                    <a:pt x="6025007" y="201422"/>
                  </a:lnTo>
                  <a:close/>
                </a:path>
                <a:path w="6172200" h="1781175">
                  <a:moveTo>
                    <a:pt x="1281176" y="201422"/>
                  </a:moveTo>
                  <a:lnTo>
                    <a:pt x="1261999" y="201422"/>
                  </a:lnTo>
                  <a:lnTo>
                    <a:pt x="1254125" y="209296"/>
                  </a:lnTo>
                  <a:lnTo>
                    <a:pt x="1254125" y="228473"/>
                  </a:lnTo>
                  <a:lnTo>
                    <a:pt x="1261999" y="236220"/>
                  </a:lnTo>
                  <a:lnTo>
                    <a:pt x="1281176" y="236220"/>
                  </a:lnTo>
                  <a:lnTo>
                    <a:pt x="1289050" y="228473"/>
                  </a:lnTo>
                  <a:lnTo>
                    <a:pt x="1289050" y="209296"/>
                  </a:lnTo>
                  <a:lnTo>
                    <a:pt x="1281176" y="201422"/>
                  </a:lnTo>
                  <a:close/>
                </a:path>
                <a:path w="6172200" h="1781175">
                  <a:moveTo>
                    <a:pt x="5531484" y="195706"/>
                  </a:moveTo>
                  <a:lnTo>
                    <a:pt x="5512308" y="195706"/>
                  </a:lnTo>
                  <a:lnTo>
                    <a:pt x="5504433" y="203453"/>
                  </a:lnTo>
                  <a:lnTo>
                    <a:pt x="5504433" y="222630"/>
                  </a:lnTo>
                  <a:lnTo>
                    <a:pt x="5512308" y="230377"/>
                  </a:lnTo>
                  <a:lnTo>
                    <a:pt x="5531484" y="230377"/>
                  </a:lnTo>
                  <a:lnTo>
                    <a:pt x="5539358" y="222630"/>
                  </a:lnTo>
                  <a:lnTo>
                    <a:pt x="5539358" y="203453"/>
                  </a:lnTo>
                  <a:lnTo>
                    <a:pt x="5531484" y="195706"/>
                  </a:lnTo>
                  <a:close/>
                </a:path>
                <a:path w="6172200" h="1781175">
                  <a:moveTo>
                    <a:pt x="1507616" y="195706"/>
                  </a:moveTo>
                  <a:lnTo>
                    <a:pt x="1488439" y="195706"/>
                  </a:lnTo>
                  <a:lnTo>
                    <a:pt x="1480692" y="203453"/>
                  </a:lnTo>
                  <a:lnTo>
                    <a:pt x="1480692" y="222630"/>
                  </a:lnTo>
                  <a:lnTo>
                    <a:pt x="1488439" y="230377"/>
                  </a:lnTo>
                  <a:lnTo>
                    <a:pt x="1507616" y="230377"/>
                  </a:lnTo>
                  <a:lnTo>
                    <a:pt x="1515490" y="222630"/>
                  </a:lnTo>
                  <a:lnTo>
                    <a:pt x="1515490" y="203453"/>
                  </a:lnTo>
                  <a:lnTo>
                    <a:pt x="1507616" y="195706"/>
                  </a:lnTo>
                  <a:close/>
                </a:path>
                <a:path w="6172200" h="1781175">
                  <a:moveTo>
                    <a:pt x="5409565" y="189865"/>
                  </a:moveTo>
                  <a:lnTo>
                    <a:pt x="5390388" y="189865"/>
                  </a:lnTo>
                  <a:lnTo>
                    <a:pt x="5382514" y="197739"/>
                  </a:lnTo>
                  <a:lnTo>
                    <a:pt x="5382514" y="216916"/>
                  </a:lnTo>
                  <a:lnTo>
                    <a:pt x="5390388" y="224663"/>
                  </a:lnTo>
                  <a:lnTo>
                    <a:pt x="5409565" y="224663"/>
                  </a:lnTo>
                  <a:lnTo>
                    <a:pt x="5417311" y="216916"/>
                  </a:lnTo>
                  <a:lnTo>
                    <a:pt x="5417311" y="197739"/>
                  </a:lnTo>
                  <a:lnTo>
                    <a:pt x="5409565" y="189865"/>
                  </a:lnTo>
                  <a:close/>
                </a:path>
                <a:path w="6172200" h="1781175">
                  <a:moveTo>
                    <a:pt x="3992753" y="189865"/>
                  </a:moveTo>
                  <a:lnTo>
                    <a:pt x="3973576" y="189865"/>
                  </a:lnTo>
                  <a:lnTo>
                    <a:pt x="3965829" y="197739"/>
                  </a:lnTo>
                  <a:lnTo>
                    <a:pt x="3965829" y="216916"/>
                  </a:lnTo>
                  <a:lnTo>
                    <a:pt x="3973576" y="224663"/>
                  </a:lnTo>
                  <a:lnTo>
                    <a:pt x="3992753" y="224663"/>
                  </a:lnTo>
                  <a:lnTo>
                    <a:pt x="4000627" y="216916"/>
                  </a:lnTo>
                  <a:lnTo>
                    <a:pt x="4000627" y="197739"/>
                  </a:lnTo>
                  <a:lnTo>
                    <a:pt x="3992753" y="189865"/>
                  </a:lnTo>
                  <a:close/>
                </a:path>
                <a:path w="6172200" h="1781175">
                  <a:moveTo>
                    <a:pt x="2982467" y="189865"/>
                  </a:moveTo>
                  <a:lnTo>
                    <a:pt x="2963291" y="189865"/>
                  </a:lnTo>
                  <a:lnTo>
                    <a:pt x="2955416" y="197739"/>
                  </a:lnTo>
                  <a:lnTo>
                    <a:pt x="2955416" y="216916"/>
                  </a:lnTo>
                  <a:lnTo>
                    <a:pt x="2963291" y="224663"/>
                  </a:lnTo>
                  <a:lnTo>
                    <a:pt x="2982467" y="224663"/>
                  </a:lnTo>
                  <a:lnTo>
                    <a:pt x="2990341" y="216916"/>
                  </a:lnTo>
                  <a:lnTo>
                    <a:pt x="2990341" y="197739"/>
                  </a:lnTo>
                  <a:lnTo>
                    <a:pt x="2982467" y="189865"/>
                  </a:lnTo>
                  <a:close/>
                </a:path>
                <a:path w="6172200" h="1781175">
                  <a:moveTo>
                    <a:pt x="5275960" y="184150"/>
                  </a:moveTo>
                  <a:lnTo>
                    <a:pt x="5256783" y="184150"/>
                  </a:lnTo>
                  <a:lnTo>
                    <a:pt x="5249036" y="191897"/>
                  </a:lnTo>
                  <a:lnTo>
                    <a:pt x="5249036" y="211074"/>
                  </a:lnTo>
                  <a:lnTo>
                    <a:pt x="5256783" y="218821"/>
                  </a:lnTo>
                  <a:lnTo>
                    <a:pt x="5275960" y="218821"/>
                  </a:lnTo>
                  <a:lnTo>
                    <a:pt x="5283834" y="211074"/>
                  </a:lnTo>
                  <a:lnTo>
                    <a:pt x="5283834" y="191897"/>
                  </a:lnTo>
                  <a:lnTo>
                    <a:pt x="5275960" y="184150"/>
                  </a:lnTo>
                  <a:close/>
                </a:path>
                <a:path w="6172200" h="1781175">
                  <a:moveTo>
                    <a:pt x="2529586" y="184150"/>
                  </a:moveTo>
                  <a:lnTo>
                    <a:pt x="2510409" y="184150"/>
                  </a:lnTo>
                  <a:lnTo>
                    <a:pt x="2502535" y="191897"/>
                  </a:lnTo>
                  <a:lnTo>
                    <a:pt x="2502535" y="211074"/>
                  </a:lnTo>
                  <a:lnTo>
                    <a:pt x="2510409" y="218821"/>
                  </a:lnTo>
                  <a:lnTo>
                    <a:pt x="2529586" y="218821"/>
                  </a:lnTo>
                  <a:lnTo>
                    <a:pt x="2537333" y="211074"/>
                  </a:lnTo>
                  <a:lnTo>
                    <a:pt x="2537333" y="191897"/>
                  </a:lnTo>
                  <a:lnTo>
                    <a:pt x="2529586" y="184150"/>
                  </a:lnTo>
                  <a:close/>
                </a:path>
                <a:path w="6172200" h="1781175">
                  <a:moveTo>
                    <a:pt x="38608" y="184150"/>
                  </a:moveTo>
                  <a:lnTo>
                    <a:pt x="19430" y="184150"/>
                  </a:lnTo>
                  <a:lnTo>
                    <a:pt x="11557" y="191897"/>
                  </a:lnTo>
                  <a:lnTo>
                    <a:pt x="11557" y="211074"/>
                  </a:lnTo>
                  <a:lnTo>
                    <a:pt x="19430" y="218821"/>
                  </a:lnTo>
                  <a:lnTo>
                    <a:pt x="38608" y="218821"/>
                  </a:lnTo>
                  <a:lnTo>
                    <a:pt x="46482" y="211074"/>
                  </a:lnTo>
                  <a:lnTo>
                    <a:pt x="46482" y="191897"/>
                  </a:lnTo>
                  <a:lnTo>
                    <a:pt x="38608" y="184150"/>
                  </a:lnTo>
                  <a:close/>
                </a:path>
                <a:path w="6172200" h="1781175">
                  <a:moveTo>
                    <a:pt x="6164453" y="178307"/>
                  </a:moveTo>
                  <a:lnTo>
                    <a:pt x="6145149" y="178307"/>
                  </a:lnTo>
                  <a:lnTo>
                    <a:pt x="6137402" y="186054"/>
                  </a:lnTo>
                  <a:lnTo>
                    <a:pt x="6137402" y="205231"/>
                  </a:lnTo>
                  <a:lnTo>
                    <a:pt x="6145149" y="213105"/>
                  </a:lnTo>
                  <a:lnTo>
                    <a:pt x="6164453" y="213105"/>
                  </a:lnTo>
                  <a:lnTo>
                    <a:pt x="6172200" y="205231"/>
                  </a:lnTo>
                  <a:lnTo>
                    <a:pt x="6172200" y="186054"/>
                  </a:lnTo>
                  <a:lnTo>
                    <a:pt x="6164453" y="178307"/>
                  </a:lnTo>
                  <a:close/>
                </a:path>
                <a:path w="6172200" h="1781175">
                  <a:moveTo>
                    <a:pt x="2308987" y="172593"/>
                  </a:moveTo>
                  <a:lnTo>
                    <a:pt x="2289683" y="172593"/>
                  </a:lnTo>
                  <a:lnTo>
                    <a:pt x="2281936" y="180340"/>
                  </a:lnTo>
                  <a:lnTo>
                    <a:pt x="2281936" y="199517"/>
                  </a:lnTo>
                  <a:lnTo>
                    <a:pt x="2289683" y="207264"/>
                  </a:lnTo>
                  <a:lnTo>
                    <a:pt x="2308987" y="207264"/>
                  </a:lnTo>
                  <a:lnTo>
                    <a:pt x="2316734" y="199517"/>
                  </a:lnTo>
                  <a:lnTo>
                    <a:pt x="2316734" y="180340"/>
                  </a:lnTo>
                  <a:lnTo>
                    <a:pt x="2308987" y="172593"/>
                  </a:lnTo>
                  <a:close/>
                </a:path>
                <a:path w="6172200" h="1781175">
                  <a:moveTo>
                    <a:pt x="2187066" y="172593"/>
                  </a:moveTo>
                  <a:lnTo>
                    <a:pt x="2167763" y="172593"/>
                  </a:lnTo>
                  <a:lnTo>
                    <a:pt x="2160016" y="180340"/>
                  </a:lnTo>
                  <a:lnTo>
                    <a:pt x="2160016" y="199517"/>
                  </a:lnTo>
                  <a:lnTo>
                    <a:pt x="2167763" y="207264"/>
                  </a:lnTo>
                  <a:lnTo>
                    <a:pt x="2187066" y="207264"/>
                  </a:lnTo>
                  <a:lnTo>
                    <a:pt x="2194814" y="199517"/>
                  </a:lnTo>
                  <a:lnTo>
                    <a:pt x="2194814" y="180340"/>
                  </a:lnTo>
                  <a:lnTo>
                    <a:pt x="2187066" y="172593"/>
                  </a:lnTo>
                  <a:close/>
                </a:path>
                <a:path w="6172200" h="1781175">
                  <a:moveTo>
                    <a:pt x="613537" y="172593"/>
                  </a:moveTo>
                  <a:lnTo>
                    <a:pt x="594233" y="172593"/>
                  </a:lnTo>
                  <a:lnTo>
                    <a:pt x="586486" y="180340"/>
                  </a:lnTo>
                  <a:lnTo>
                    <a:pt x="586486" y="199517"/>
                  </a:lnTo>
                  <a:lnTo>
                    <a:pt x="594233" y="207264"/>
                  </a:lnTo>
                  <a:lnTo>
                    <a:pt x="613537" y="207264"/>
                  </a:lnTo>
                  <a:lnTo>
                    <a:pt x="621284" y="199517"/>
                  </a:lnTo>
                  <a:lnTo>
                    <a:pt x="621284" y="180340"/>
                  </a:lnTo>
                  <a:lnTo>
                    <a:pt x="613537" y="172593"/>
                  </a:lnTo>
                  <a:close/>
                </a:path>
                <a:path w="6172200" h="1781175">
                  <a:moveTo>
                    <a:pt x="5920485" y="161035"/>
                  </a:moveTo>
                  <a:lnTo>
                    <a:pt x="5901308" y="161035"/>
                  </a:lnTo>
                  <a:lnTo>
                    <a:pt x="5893434" y="168782"/>
                  </a:lnTo>
                  <a:lnTo>
                    <a:pt x="5893434" y="187959"/>
                  </a:lnTo>
                  <a:lnTo>
                    <a:pt x="5901308" y="195706"/>
                  </a:lnTo>
                  <a:lnTo>
                    <a:pt x="5920485" y="195706"/>
                  </a:lnTo>
                  <a:lnTo>
                    <a:pt x="5928359" y="187959"/>
                  </a:lnTo>
                  <a:lnTo>
                    <a:pt x="5928359" y="168782"/>
                  </a:lnTo>
                  <a:lnTo>
                    <a:pt x="5920485" y="161035"/>
                  </a:lnTo>
                  <a:close/>
                </a:path>
                <a:path w="6172200" h="1781175">
                  <a:moveTo>
                    <a:pt x="5142483" y="161035"/>
                  </a:moveTo>
                  <a:lnTo>
                    <a:pt x="5123180" y="161035"/>
                  </a:lnTo>
                  <a:lnTo>
                    <a:pt x="5115433" y="168782"/>
                  </a:lnTo>
                  <a:lnTo>
                    <a:pt x="5115433" y="187959"/>
                  </a:lnTo>
                  <a:lnTo>
                    <a:pt x="5123180" y="195706"/>
                  </a:lnTo>
                  <a:lnTo>
                    <a:pt x="5142483" y="195706"/>
                  </a:lnTo>
                  <a:lnTo>
                    <a:pt x="5150231" y="187959"/>
                  </a:lnTo>
                  <a:lnTo>
                    <a:pt x="5150231" y="168782"/>
                  </a:lnTo>
                  <a:lnTo>
                    <a:pt x="5142483" y="161035"/>
                  </a:lnTo>
                  <a:close/>
                </a:path>
                <a:path w="6172200" h="1781175">
                  <a:moveTo>
                    <a:pt x="3400552" y="161035"/>
                  </a:moveTo>
                  <a:lnTo>
                    <a:pt x="3381375" y="161035"/>
                  </a:lnTo>
                  <a:lnTo>
                    <a:pt x="3373501" y="168782"/>
                  </a:lnTo>
                  <a:lnTo>
                    <a:pt x="3373501" y="187959"/>
                  </a:lnTo>
                  <a:lnTo>
                    <a:pt x="3381375" y="195706"/>
                  </a:lnTo>
                  <a:lnTo>
                    <a:pt x="3400552" y="195706"/>
                  </a:lnTo>
                  <a:lnTo>
                    <a:pt x="3408299" y="187959"/>
                  </a:lnTo>
                  <a:lnTo>
                    <a:pt x="3408299" y="168782"/>
                  </a:lnTo>
                  <a:lnTo>
                    <a:pt x="3400552" y="161035"/>
                  </a:lnTo>
                  <a:close/>
                </a:path>
                <a:path w="6172200" h="1781175">
                  <a:moveTo>
                    <a:pt x="1768983" y="161035"/>
                  </a:moveTo>
                  <a:lnTo>
                    <a:pt x="1749678" y="161035"/>
                  </a:lnTo>
                  <a:lnTo>
                    <a:pt x="1741932" y="168782"/>
                  </a:lnTo>
                  <a:lnTo>
                    <a:pt x="1741932" y="187959"/>
                  </a:lnTo>
                  <a:lnTo>
                    <a:pt x="1749678" y="195706"/>
                  </a:lnTo>
                  <a:lnTo>
                    <a:pt x="1768983" y="195706"/>
                  </a:lnTo>
                  <a:lnTo>
                    <a:pt x="1776729" y="187959"/>
                  </a:lnTo>
                  <a:lnTo>
                    <a:pt x="1776729" y="168782"/>
                  </a:lnTo>
                  <a:lnTo>
                    <a:pt x="1768983" y="161035"/>
                  </a:lnTo>
                  <a:close/>
                </a:path>
                <a:path w="6172200" h="1781175">
                  <a:moveTo>
                    <a:pt x="1385697" y="161035"/>
                  </a:moveTo>
                  <a:lnTo>
                    <a:pt x="1366520" y="161035"/>
                  </a:lnTo>
                  <a:lnTo>
                    <a:pt x="1358646" y="168782"/>
                  </a:lnTo>
                  <a:lnTo>
                    <a:pt x="1358646" y="187959"/>
                  </a:lnTo>
                  <a:lnTo>
                    <a:pt x="1366520" y="195706"/>
                  </a:lnTo>
                  <a:lnTo>
                    <a:pt x="1385697" y="195706"/>
                  </a:lnTo>
                  <a:lnTo>
                    <a:pt x="1393571" y="187959"/>
                  </a:lnTo>
                  <a:lnTo>
                    <a:pt x="1393571" y="168782"/>
                  </a:lnTo>
                  <a:lnTo>
                    <a:pt x="1385697" y="161035"/>
                  </a:lnTo>
                  <a:close/>
                </a:path>
                <a:path w="6172200" h="1781175">
                  <a:moveTo>
                    <a:pt x="4939283" y="155194"/>
                  </a:moveTo>
                  <a:lnTo>
                    <a:pt x="4919980" y="155194"/>
                  </a:lnTo>
                  <a:lnTo>
                    <a:pt x="4912233" y="162941"/>
                  </a:lnTo>
                  <a:lnTo>
                    <a:pt x="4912233" y="182118"/>
                  </a:lnTo>
                  <a:lnTo>
                    <a:pt x="4919980" y="189865"/>
                  </a:lnTo>
                  <a:lnTo>
                    <a:pt x="4939283" y="189865"/>
                  </a:lnTo>
                  <a:lnTo>
                    <a:pt x="4947031" y="182118"/>
                  </a:lnTo>
                  <a:lnTo>
                    <a:pt x="4947031" y="162941"/>
                  </a:lnTo>
                  <a:lnTo>
                    <a:pt x="4939283" y="155194"/>
                  </a:lnTo>
                  <a:close/>
                </a:path>
                <a:path w="6172200" h="1781175">
                  <a:moveTo>
                    <a:pt x="1159255" y="155194"/>
                  </a:moveTo>
                  <a:lnTo>
                    <a:pt x="1140078" y="155194"/>
                  </a:lnTo>
                  <a:lnTo>
                    <a:pt x="1132204" y="162941"/>
                  </a:lnTo>
                  <a:lnTo>
                    <a:pt x="1132204" y="182118"/>
                  </a:lnTo>
                  <a:lnTo>
                    <a:pt x="1140078" y="189865"/>
                  </a:lnTo>
                  <a:lnTo>
                    <a:pt x="1159255" y="189865"/>
                  </a:lnTo>
                  <a:lnTo>
                    <a:pt x="1167129" y="182118"/>
                  </a:lnTo>
                  <a:lnTo>
                    <a:pt x="1167129" y="162941"/>
                  </a:lnTo>
                  <a:lnTo>
                    <a:pt x="1159255" y="155194"/>
                  </a:lnTo>
                  <a:close/>
                </a:path>
                <a:path w="6172200" h="1781175">
                  <a:moveTo>
                    <a:pt x="485775" y="155194"/>
                  </a:moveTo>
                  <a:lnTo>
                    <a:pt x="466471" y="155194"/>
                  </a:lnTo>
                  <a:lnTo>
                    <a:pt x="458724" y="162941"/>
                  </a:lnTo>
                  <a:lnTo>
                    <a:pt x="458724" y="182118"/>
                  </a:lnTo>
                  <a:lnTo>
                    <a:pt x="466471" y="189865"/>
                  </a:lnTo>
                  <a:lnTo>
                    <a:pt x="485775" y="189865"/>
                  </a:lnTo>
                  <a:lnTo>
                    <a:pt x="493522" y="182118"/>
                  </a:lnTo>
                  <a:lnTo>
                    <a:pt x="493522" y="162941"/>
                  </a:lnTo>
                  <a:lnTo>
                    <a:pt x="485775" y="155194"/>
                  </a:lnTo>
                  <a:close/>
                </a:path>
                <a:path w="6172200" h="1781175">
                  <a:moveTo>
                    <a:pt x="137413" y="155194"/>
                  </a:moveTo>
                  <a:lnTo>
                    <a:pt x="118110" y="155194"/>
                  </a:lnTo>
                  <a:lnTo>
                    <a:pt x="110362" y="162941"/>
                  </a:lnTo>
                  <a:lnTo>
                    <a:pt x="110362" y="182118"/>
                  </a:lnTo>
                  <a:lnTo>
                    <a:pt x="118110" y="189865"/>
                  </a:lnTo>
                  <a:lnTo>
                    <a:pt x="137413" y="189865"/>
                  </a:lnTo>
                  <a:lnTo>
                    <a:pt x="145161" y="182118"/>
                  </a:lnTo>
                  <a:lnTo>
                    <a:pt x="145161" y="162941"/>
                  </a:lnTo>
                  <a:lnTo>
                    <a:pt x="137413" y="155194"/>
                  </a:lnTo>
                  <a:close/>
                </a:path>
                <a:path w="6172200" h="1781175">
                  <a:moveTo>
                    <a:pt x="4811522" y="149351"/>
                  </a:moveTo>
                  <a:lnTo>
                    <a:pt x="4792218" y="149351"/>
                  </a:lnTo>
                  <a:lnTo>
                    <a:pt x="4784471" y="157225"/>
                  </a:lnTo>
                  <a:lnTo>
                    <a:pt x="4784471" y="176402"/>
                  </a:lnTo>
                  <a:lnTo>
                    <a:pt x="4792218" y="184150"/>
                  </a:lnTo>
                  <a:lnTo>
                    <a:pt x="4811522" y="184150"/>
                  </a:lnTo>
                  <a:lnTo>
                    <a:pt x="4819269" y="176402"/>
                  </a:lnTo>
                  <a:lnTo>
                    <a:pt x="4819269" y="157225"/>
                  </a:lnTo>
                  <a:lnTo>
                    <a:pt x="4811522" y="149351"/>
                  </a:lnTo>
                  <a:close/>
                </a:path>
                <a:path w="6172200" h="1781175">
                  <a:moveTo>
                    <a:pt x="3522472" y="149351"/>
                  </a:moveTo>
                  <a:lnTo>
                    <a:pt x="3503295" y="149351"/>
                  </a:lnTo>
                  <a:lnTo>
                    <a:pt x="3495421" y="157225"/>
                  </a:lnTo>
                  <a:lnTo>
                    <a:pt x="3495421" y="176402"/>
                  </a:lnTo>
                  <a:lnTo>
                    <a:pt x="3503295" y="184150"/>
                  </a:lnTo>
                  <a:lnTo>
                    <a:pt x="3522472" y="184150"/>
                  </a:lnTo>
                  <a:lnTo>
                    <a:pt x="3530346" y="176402"/>
                  </a:lnTo>
                  <a:lnTo>
                    <a:pt x="3530346" y="157225"/>
                  </a:lnTo>
                  <a:lnTo>
                    <a:pt x="3522472" y="149351"/>
                  </a:lnTo>
                  <a:close/>
                </a:path>
                <a:path w="6172200" h="1781175">
                  <a:moveTo>
                    <a:pt x="2419223" y="149351"/>
                  </a:moveTo>
                  <a:lnTo>
                    <a:pt x="2400046" y="149351"/>
                  </a:lnTo>
                  <a:lnTo>
                    <a:pt x="2392172" y="157225"/>
                  </a:lnTo>
                  <a:lnTo>
                    <a:pt x="2392172" y="176402"/>
                  </a:lnTo>
                  <a:lnTo>
                    <a:pt x="2400046" y="184150"/>
                  </a:lnTo>
                  <a:lnTo>
                    <a:pt x="2419223" y="184150"/>
                  </a:lnTo>
                  <a:lnTo>
                    <a:pt x="2427097" y="176402"/>
                  </a:lnTo>
                  <a:lnTo>
                    <a:pt x="2427097" y="157225"/>
                  </a:lnTo>
                  <a:lnTo>
                    <a:pt x="2419223" y="149351"/>
                  </a:lnTo>
                  <a:close/>
                </a:path>
                <a:path w="6172200" h="1781175">
                  <a:moveTo>
                    <a:pt x="1867662" y="149351"/>
                  </a:moveTo>
                  <a:lnTo>
                    <a:pt x="1848485" y="149351"/>
                  </a:lnTo>
                  <a:lnTo>
                    <a:pt x="1840611" y="157225"/>
                  </a:lnTo>
                  <a:lnTo>
                    <a:pt x="1840611" y="176402"/>
                  </a:lnTo>
                  <a:lnTo>
                    <a:pt x="1848485" y="184150"/>
                  </a:lnTo>
                  <a:lnTo>
                    <a:pt x="1867662" y="184150"/>
                  </a:lnTo>
                  <a:lnTo>
                    <a:pt x="1875409" y="176402"/>
                  </a:lnTo>
                  <a:lnTo>
                    <a:pt x="1875409" y="157225"/>
                  </a:lnTo>
                  <a:lnTo>
                    <a:pt x="1867662" y="149351"/>
                  </a:lnTo>
                  <a:close/>
                </a:path>
                <a:path w="6172200" h="1781175">
                  <a:moveTo>
                    <a:pt x="898016" y="149351"/>
                  </a:moveTo>
                  <a:lnTo>
                    <a:pt x="878713" y="149351"/>
                  </a:lnTo>
                  <a:lnTo>
                    <a:pt x="870965" y="157225"/>
                  </a:lnTo>
                  <a:lnTo>
                    <a:pt x="870965" y="176402"/>
                  </a:lnTo>
                  <a:lnTo>
                    <a:pt x="878713" y="184150"/>
                  </a:lnTo>
                  <a:lnTo>
                    <a:pt x="898016" y="184150"/>
                  </a:lnTo>
                  <a:lnTo>
                    <a:pt x="905763" y="176402"/>
                  </a:lnTo>
                  <a:lnTo>
                    <a:pt x="905763" y="157225"/>
                  </a:lnTo>
                  <a:lnTo>
                    <a:pt x="898016" y="149351"/>
                  </a:lnTo>
                  <a:close/>
                </a:path>
                <a:path w="6172200" h="1781175">
                  <a:moveTo>
                    <a:pt x="5717285" y="143636"/>
                  </a:moveTo>
                  <a:lnTo>
                    <a:pt x="5698108" y="143636"/>
                  </a:lnTo>
                  <a:lnTo>
                    <a:pt x="5690234" y="151383"/>
                  </a:lnTo>
                  <a:lnTo>
                    <a:pt x="5690234" y="170560"/>
                  </a:lnTo>
                  <a:lnTo>
                    <a:pt x="5698108" y="178307"/>
                  </a:lnTo>
                  <a:lnTo>
                    <a:pt x="5717285" y="178307"/>
                  </a:lnTo>
                  <a:lnTo>
                    <a:pt x="5725159" y="170560"/>
                  </a:lnTo>
                  <a:lnTo>
                    <a:pt x="5725159" y="151383"/>
                  </a:lnTo>
                  <a:lnTo>
                    <a:pt x="5717285" y="143636"/>
                  </a:lnTo>
                  <a:close/>
                </a:path>
                <a:path w="6172200" h="1781175">
                  <a:moveTo>
                    <a:pt x="4497958" y="143636"/>
                  </a:moveTo>
                  <a:lnTo>
                    <a:pt x="4478782" y="143636"/>
                  </a:lnTo>
                  <a:lnTo>
                    <a:pt x="4470908" y="151383"/>
                  </a:lnTo>
                  <a:lnTo>
                    <a:pt x="4470908" y="170560"/>
                  </a:lnTo>
                  <a:lnTo>
                    <a:pt x="4478782" y="178307"/>
                  </a:lnTo>
                  <a:lnTo>
                    <a:pt x="4497958" y="178307"/>
                  </a:lnTo>
                  <a:lnTo>
                    <a:pt x="4505706" y="170560"/>
                  </a:lnTo>
                  <a:lnTo>
                    <a:pt x="4505706" y="151383"/>
                  </a:lnTo>
                  <a:lnTo>
                    <a:pt x="4497958" y="143636"/>
                  </a:lnTo>
                  <a:close/>
                </a:path>
                <a:path w="6172200" h="1781175">
                  <a:moveTo>
                    <a:pt x="2065147" y="143636"/>
                  </a:moveTo>
                  <a:lnTo>
                    <a:pt x="2045842" y="143636"/>
                  </a:lnTo>
                  <a:lnTo>
                    <a:pt x="2038096" y="151383"/>
                  </a:lnTo>
                  <a:lnTo>
                    <a:pt x="2038096" y="170560"/>
                  </a:lnTo>
                  <a:lnTo>
                    <a:pt x="2045842" y="178307"/>
                  </a:lnTo>
                  <a:lnTo>
                    <a:pt x="2065147" y="178307"/>
                  </a:lnTo>
                  <a:lnTo>
                    <a:pt x="2072894" y="170560"/>
                  </a:lnTo>
                  <a:lnTo>
                    <a:pt x="2072894" y="151383"/>
                  </a:lnTo>
                  <a:lnTo>
                    <a:pt x="2065147" y="143636"/>
                  </a:lnTo>
                  <a:close/>
                </a:path>
                <a:path w="6172200" h="1781175">
                  <a:moveTo>
                    <a:pt x="781812" y="143636"/>
                  </a:moveTo>
                  <a:lnTo>
                    <a:pt x="762635" y="143636"/>
                  </a:lnTo>
                  <a:lnTo>
                    <a:pt x="754888" y="151383"/>
                  </a:lnTo>
                  <a:lnTo>
                    <a:pt x="754888" y="170560"/>
                  </a:lnTo>
                  <a:lnTo>
                    <a:pt x="762635" y="178307"/>
                  </a:lnTo>
                  <a:lnTo>
                    <a:pt x="781812" y="178307"/>
                  </a:lnTo>
                  <a:lnTo>
                    <a:pt x="789686" y="170560"/>
                  </a:lnTo>
                  <a:lnTo>
                    <a:pt x="789686" y="151383"/>
                  </a:lnTo>
                  <a:lnTo>
                    <a:pt x="781812" y="143636"/>
                  </a:lnTo>
                  <a:close/>
                </a:path>
                <a:path w="6172200" h="1781175">
                  <a:moveTo>
                    <a:pt x="363854" y="143636"/>
                  </a:moveTo>
                  <a:lnTo>
                    <a:pt x="344550" y="143636"/>
                  </a:lnTo>
                  <a:lnTo>
                    <a:pt x="336803" y="151383"/>
                  </a:lnTo>
                  <a:lnTo>
                    <a:pt x="336803" y="170560"/>
                  </a:lnTo>
                  <a:lnTo>
                    <a:pt x="344550" y="178307"/>
                  </a:lnTo>
                  <a:lnTo>
                    <a:pt x="363854" y="178307"/>
                  </a:lnTo>
                  <a:lnTo>
                    <a:pt x="371601" y="170560"/>
                  </a:lnTo>
                  <a:lnTo>
                    <a:pt x="371601" y="151383"/>
                  </a:lnTo>
                  <a:lnTo>
                    <a:pt x="363854" y="143636"/>
                  </a:lnTo>
                  <a:close/>
                </a:path>
                <a:path w="6172200" h="1781175">
                  <a:moveTo>
                    <a:pt x="4608322" y="137795"/>
                  </a:moveTo>
                  <a:lnTo>
                    <a:pt x="4589018" y="137795"/>
                  </a:lnTo>
                  <a:lnTo>
                    <a:pt x="4581271" y="145669"/>
                  </a:lnTo>
                  <a:lnTo>
                    <a:pt x="4581271" y="164719"/>
                  </a:lnTo>
                  <a:lnTo>
                    <a:pt x="4589018" y="172593"/>
                  </a:lnTo>
                  <a:lnTo>
                    <a:pt x="4608322" y="172593"/>
                  </a:lnTo>
                  <a:lnTo>
                    <a:pt x="4616069" y="164719"/>
                  </a:lnTo>
                  <a:lnTo>
                    <a:pt x="4616069" y="145669"/>
                  </a:lnTo>
                  <a:lnTo>
                    <a:pt x="4608322" y="137795"/>
                  </a:lnTo>
                  <a:close/>
                </a:path>
                <a:path w="6172200" h="1781175">
                  <a:moveTo>
                    <a:pt x="3127629" y="137795"/>
                  </a:moveTo>
                  <a:lnTo>
                    <a:pt x="3108452" y="137795"/>
                  </a:lnTo>
                  <a:lnTo>
                    <a:pt x="3100578" y="145669"/>
                  </a:lnTo>
                  <a:lnTo>
                    <a:pt x="3100578" y="164719"/>
                  </a:lnTo>
                  <a:lnTo>
                    <a:pt x="3108452" y="172593"/>
                  </a:lnTo>
                  <a:lnTo>
                    <a:pt x="3127629" y="172593"/>
                  </a:lnTo>
                  <a:lnTo>
                    <a:pt x="3135503" y="164719"/>
                  </a:lnTo>
                  <a:lnTo>
                    <a:pt x="3135503" y="145669"/>
                  </a:lnTo>
                  <a:lnTo>
                    <a:pt x="3127629" y="137795"/>
                  </a:lnTo>
                  <a:close/>
                </a:path>
                <a:path w="6172200" h="1781175">
                  <a:moveTo>
                    <a:pt x="4103116" y="126238"/>
                  </a:moveTo>
                  <a:lnTo>
                    <a:pt x="4083939" y="126238"/>
                  </a:lnTo>
                  <a:lnTo>
                    <a:pt x="4076065" y="133984"/>
                  </a:lnTo>
                  <a:lnTo>
                    <a:pt x="4076065" y="153161"/>
                  </a:lnTo>
                  <a:lnTo>
                    <a:pt x="4083939" y="161035"/>
                  </a:lnTo>
                  <a:lnTo>
                    <a:pt x="4103116" y="161035"/>
                  </a:lnTo>
                  <a:lnTo>
                    <a:pt x="4110990" y="153161"/>
                  </a:lnTo>
                  <a:lnTo>
                    <a:pt x="4110990" y="133984"/>
                  </a:lnTo>
                  <a:lnTo>
                    <a:pt x="4103116" y="126238"/>
                  </a:lnTo>
                  <a:close/>
                </a:path>
                <a:path w="6172200" h="1781175">
                  <a:moveTo>
                    <a:pt x="1031494" y="126238"/>
                  </a:moveTo>
                  <a:lnTo>
                    <a:pt x="1012316" y="126238"/>
                  </a:lnTo>
                  <a:lnTo>
                    <a:pt x="1004442" y="133984"/>
                  </a:lnTo>
                  <a:lnTo>
                    <a:pt x="1004442" y="153161"/>
                  </a:lnTo>
                  <a:lnTo>
                    <a:pt x="1012316" y="161035"/>
                  </a:lnTo>
                  <a:lnTo>
                    <a:pt x="1031494" y="161035"/>
                  </a:lnTo>
                  <a:lnTo>
                    <a:pt x="1039367" y="153161"/>
                  </a:lnTo>
                  <a:lnTo>
                    <a:pt x="1039367" y="133984"/>
                  </a:lnTo>
                  <a:lnTo>
                    <a:pt x="1031494" y="126238"/>
                  </a:lnTo>
                  <a:close/>
                </a:path>
                <a:path w="6172200" h="1781175">
                  <a:moveTo>
                    <a:pt x="4393438" y="114680"/>
                  </a:moveTo>
                  <a:lnTo>
                    <a:pt x="4374260" y="114680"/>
                  </a:lnTo>
                  <a:lnTo>
                    <a:pt x="4366386" y="122427"/>
                  </a:lnTo>
                  <a:lnTo>
                    <a:pt x="4366386" y="141604"/>
                  </a:lnTo>
                  <a:lnTo>
                    <a:pt x="4374260" y="149351"/>
                  </a:lnTo>
                  <a:lnTo>
                    <a:pt x="4393438" y="149351"/>
                  </a:lnTo>
                  <a:lnTo>
                    <a:pt x="4401184" y="141604"/>
                  </a:lnTo>
                  <a:lnTo>
                    <a:pt x="4401184" y="122427"/>
                  </a:lnTo>
                  <a:lnTo>
                    <a:pt x="4393438" y="114680"/>
                  </a:lnTo>
                  <a:close/>
                </a:path>
                <a:path w="6172200" h="1781175">
                  <a:moveTo>
                    <a:pt x="4225035" y="114680"/>
                  </a:moveTo>
                  <a:lnTo>
                    <a:pt x="4205858" y="114680"/>
                  </a:lnTo>
                  <a:lnTo>
                    <a:pt x="4197984" y="122427"/>
                  </a:lnTo>
                  <a:lnTo>
                    <a:pt x="4197984" y="141604"/>
                  </a:lnTo>
                  <a:lnTo>
                    <a:pt x="4205858" y="149351"/>
                  </a:lnTo>
                  <a:lnTo>
                    <a:pt x="4225035" y="149351"/>
                  </a:lnTo>
                  <a:lnTo>
                    <a:pt x="4232909" y="141604"/>
                  </a:lnTo>
                  <a:lnTo>
                    <a:pt x="4232909" y="122427"/>
                  </a:lnTo>
                  <a:lnTo>
                    <a:pt x="4225035" y="114680"/>
                  </a:lnTo>
                  <a:close/>
                </a:path>
                <a:path w="6172200" h="1781175">
                  <a:moveTo>
                    <a:pt x="5827649" y="108839"/>
                  </a:moveTo>
                  <a:lnTo>
                    <a:pt x="5808345" y="108839"/>
                  </a:lnTo>
                  <a:lnTo>
                    <a:pt x="5800598" y="116713"/>
                  </a:lnTo>
                  <a:lnTo>
                    <a:pt x="5800598" y="135890"/>
                  </a:lnTo>
                  <a:lnTo>
                    <a:pt x="5808345" y="143636"/>
                  </a:lnTo>
                  <a:lnTo>
                    <a:pt x="5827649" y="143636"/>
                  </a:lnTo>
                  <a:lnTo>
                    <a:pt x="5835396" y="135890"/>
                  </a:lnTo>
                  <a:lnTo>
                    <a:pt x="5835396" y="116713"/>
                  </a:lnTo>
                  <a:lnTo>
                    <a:pt x="5827649" y="108839"/>
                  </a:lnTo>
                  <a:close/>
                </a:path>
                <a:path w="6172200" h="1781175">
                  <a:moveTo>
                    <a:pt x="5043805" y="108839"/>
                  </a:moveTo>
                  <a:lnTo>
                    <a:pt x="5024501" y="108839"/>
                  </a:lnTo>
                  <a:lnTo>
                    <a:pt x="5016754" y="116713"/>
                  </a:lnTo>
                  <a:lnTo>
                    <a:pt x="5016754" y="135890"/>
                  </a:lnTo>
                  <a:lnTo>
                    <a:pt x="5024501" y="143636"/>
                  </a:lnTo>
                  <a:lnTo>
                    <a:pt x="5043805" y="143636"/>
                  </a:lnTo>
                  <a:lnTo>
                    <a:pt x="5051552" y="135890"/>
                  </a:lnTo>
                  <a:lnTo>
                    <a:pt x="5051552" y="116713"/>
                  </a:lnTo>
                  <a:lnTo>
                    <a:pt x="5043805" y="108839"/>
                  </a:lnTo>
                  <a:close/>
                </a:path>
                <a:path w="6172200" h="1781175">
                  <a:moveTo>
                    <a:pt x="2779267" y="108839"/>
                  </a:moveTo>
                  <a:lnTo>
                    <a:pt x="2760091" y="108839"/>
                  </a:lnTo>
                  <a:lnTo>
                    <a:pt x="2752216" y="116713"/>
                  </a:lnTo>
                  <a:lnTo>
                    <a:pt x="2752216" y="135890"/>
                  </a:lnTo>
                  <a:lnTo>
                    <a:pt x="2760091" y="143636"/>
                  </a:lnTo>
                  <a:lnTo>
                    <a:pt x="2779267" y="143636"/>
                  </a:lnTo>
                  <a:lnTo>
                    <a:pt x="2787015" y="135890"/>
                  </a:lnTo>
                  <a:lnTo>
                    <a:pt x="2787015" y="116713"/>
                  </a:lnTo>
                  <a:lnTo>
                    <a:pt x="2779267" y="108839"/>
                  </a:lnTo>
                  <a:close/>
                </a:path>
                <a:path w="6172200" h="1781175">
                  <a:moveTo>
                    <a:pt x="2668904" y="108839"/>
                  </a:moveTo>
                  <a:lnTo>
                    <a:pt x="2649728" y="108839"/>
                  </a:lnTo>
                  <a:lnTo>
                    <a:pt x="2641854" y="116713"/>
                  </a:lnTo>
                  <a:lnTo>
                    <a:pt x="2641854" y="135890"/>
                  </a:lnTo>
                  <a:lnTo>
                    <a:pt x="2649728" y="143636"/>
                  </a:lnTo>
                  <a:lnTo>
                    <a:pt x="2668904" y="143636"/>
                  </a:lnTo>
                  <a:lnTo>
                    <a:pt x="2676779" y="135890"/>
                  </a:lnTo>
                  <a:lnTo>
                    <a:pt x="2676779" y="116713"/>
                  </a:lnTo>
                  <a:lnTo>
                    <a:pt x="2668904" y="108839"/>
                  </a:lnTo>
                  <a:close/>
                </a:path>
                <a:path w="6172200" h="1781175">
                  <a:moveTo>
                    <a:pt x="5612765" y="103124"/>
                  </a:moveTo>
                  <a:lnTo>
                    <a:pt x="5593588" y="103124"/>
                  </a:lnTo>
                  <a:lnTo>
                    <a:pt x="5585714" y="110871"/>
                  </a:lnTo>
                  <a:lnTo>
                    <a:pt x="5585714" y="130048"/>
                  </a:lnTo>
                  <a:lnTo>
                    <a:pt x="5593588" y="137795"/>
                  </a:lnTo>
                  <a:lnTo>
                    <a:pt x="5612765" y="137795"/>
                  </a:lnTo>
                  <a:lnTo>
                    <a:pt x="5620639" y="130048"/>
                  </a:lnTo>
                  <a:lnTo>
                    <a:pt x="5620639" y="110871"/>
                  </a:lnTo>
                  <a:lnTo>
                    <a:pt x="5612765" y="103124"/>
                  </a:lnTo>
                  <a:close/>
                </a:path>
                <a:path w="6172200" h="1781175">
                  <a:moveTo>
                    <a:pt x="3928999" y="103124"/>
                  </a:moveTo>
                  <a:lnTo>
                    <a:pt x="3909695" y="103124"/>
                  </a:lnTo>
                  <a:lnTo>
                    <a:pt x="3901948" y="110871"/>
                  </a:lnTo>
                  <a:lnTo>
                    <a:pt x="3901948" y="130048"/>
                  </a:lnTo>
                  <a:lnTo>
                    <a:pt x="3909695" y="137795"/>
                  </a:lnTo>
                  <a:lnTo>
                    <a:pt x="3928999" y="137795"/>
                  </a:lnTo>
                  <a:lnTo>
                    <a:pt x="3936746" y="130048"/>
                  </a:lnTo>
                  <a:lnTo>
                    <a:pt x="3936746" y="110871"/>
                  </a:lnTo>
                  <a:lnTo>
                    <a:pt x="3928999" y="103124"/>
                  </a:lnTo>
                  <a:close/>
                </a:path>
                <a:path w="6172200" h="1781175">
                  <a:moveTo>
                    <a:pt x="3795395" y="103124"/>
                  </a:moveTo>
                  <a:lnTo>
                    <a:pt x="3776091" y="103124"/>
                  </a:lnTo>
                  <a:lnTo>
                    <a:pt x="3768344" y="110871"/>
                  </a:lnTo>
                  <a:lnTo>
                    <a:pt x="3768344" y="130048"/>
                  </a:lnTo>
                  <a:lnTo>
                    <a:pt x="3776091" y="137795"/>
                  </a:lnTo>
                  <a:lnTo>
                    <a:pt x="3795395" y="137795"/>
                  </a:lnTo>
                  <a:lnTo>
                    <a:pt x="3803142" y="130048"/>
                  </a:lnTo>
                  <a:lnTo>
                    <a:pt x="3803142" y="110871"/>
                  </a:lnTo>
                  <a:lnTo>
                    <a:pt x="3795395" y="103124"/>
                  </a:lnTo>
                  <a:close/>
                </a:path>
                <a:path w="6172200" h="1781175">
                  <a:moveTo>
                    <a:pt x="3243833" y="103124"/>
                  </a:moveTo>
                  <a:lnTo>
                    <a:pt x="3224529" y="103124"/>
                  </a:lnTo>
                  <a:lnTo>
                    <a:pt x="3216782" y="110871"/>
                  </a:lnTo>
                  <a:lnTo>
                    <a:pt x="3216782" y="130048"/>
                  </a:lnTo>
                  <a:lnTo>
                    <a:pt x="3224529" y="137795"/>
                  </a:lnTo>
                  <a:lnTo>
                    <a:pt x="3243833" y="137795"/>
                  </a:lnTo>
                  <a:lnTo>
                    <a:pt x="3251580" y="130048"/>
                  </a:lnTo>
                  <a:lnTo>
                    <a:pt x="3251580" y="110871"/>
                  </a:lnTo>
                  <a:lnTo>
                    <a:pt x="3243833" y="103124"/>
                  </a:lnTo>
                  <a:close/>
                </a:path>
                <a:path w="6172200" h="1781175">
                  <a:moveTo>
                    <a:pt x="1966340" y="103124"/>
                  </a:moveTo>
                  <a:lnTo>
                    <a:pt x="1947164" y="103124"/>
                  </a:lnTo>
                  <a:lnTo>
                    <a:pt x="1939289" y="110871"/>
                  </a:lnTo>
                  <a:lnTo>
                    <a:pt x="1939289" y="130048"/>
                  </a:lnTo>
                  <a:lnTo>
                    <a:pt x="1947164" y="137795"/>
                  </a:lnTo>
                  <a:lnTo>
                    <a:pt x="1966340" y="137795"/>
                  </a:lnTo>
                  <a:lnTo>
                    <a:pt x="1974214" y="130048"/>
                  </a:lnTo>
                  <a:lnTo>
                    <a:pt x="1974214" y="110871"/>
                  </a:lnTo>
                  <a:lnTo>
                    <a:pt x="1966340" y="103124"/>
                  </a:lnTo>
                  <a:close/>
                </a:path>
                <a:path w="6172200" h="1781175">
                  <a:moveTo>
                    <a:pt x="241935" y="103124"/>
                  </a:moveTo>
                  <a:lnTo>
                    <a:pt x="222630" y="103124"/>
                  </a:lnTo>
                  <a:lnTo>
                    <a:pt x="214884" y="110871"/>
                  </a:lnTo>
                  <a:lnTo>
                    <a:pt x="214884" y="130048"/>
                  </a:lnTo>
                  <a:lnTo>
                    <a:pt x="222630" y="137795"/>
                  </a:lnTo>
                  <a:lnTo>
                    <a:pt x="241935" y="137795"/>
                  </a:lnTo>
                  <a:lnTo>
                    <a:pt x="249682" y="130048"/>
                  </a:lnTo>
                  <a:lnTo>
                    <a:pt x="249682" y="110871"/>
                  </a:lnTo>
                  <a:lnTo>
                    <a:pt x="241935" y="103124"/>
                  </a:lnTo>
                  <a:close/>
                </a:path>
                <a:path w="6172200" h="1781175">
                  <a:moveTo>
                    <a:pt x="3644392" y="97281"/>
                  </a:moveTo>
                  <a:lnTo>
                    <a:pt x="3625215" y="97281"/>
                  </a:lnTo>
                  <a:lnTo>
                    <a:pt x="3617341" y="105155"/>
                  </a:lnTo>
                  <a:lnTo>
                    <a:pt x="3617341" y="124332"/>
                  </a:lnTo>
                  <a:lnTo>
                    <a:pt x="3625215" y="132079"/>
                  </a:lnTo>
                  <a:lnTo>
                    <a:pt x="3644392" y="132079"/>
                  </a:lnTo>
                  <a:lnTo>
                    <a:pt x="3652266" y="124332"/>
                  </a:lnTo>
                  <a:lnTo>
                    <a:pt x="3652266" y="105155"/>
                  </a:lnTo>
                  <a:lnTo>
                    <a:pt x="3644392" y="97281"/>
                  </a:lnTo>
                  <a:close/>
                </a:path>
                <a:path w="6172200" h="1781175">
                  <a:moveTo>
                    <a:pt x="1658620" y="97281"/>
                  </a:moveTo>
                  <a:lnTo>
                    <a:pt x="1639442" y="97281"/>
                  </a:lnTo>
                  <a:lnTo>
                    <a:pt x="1631569" y="105155"/>
                  </a:lnTo>
                  <a:lnTo>
                    <a:pt x="1631569" y="124332"/>
                  </a:lnTo>
                  <a:lnTo>
                    <a:pt x="1639442" y="132079"/>
                  </a:lnTo>
                  <a:lnTo>
                    <a:pt x="1658620" y="132079"/>
                  </a:lnTo>
                  <a:lnTo>
                    <a:pt x="1666494" y="124332"/>
                  </a:lnTo>
                  <a:lnTo>
                    <a:pt x="1666494" y="105155"/>
                  </a:lnTo>
                  <a:lnTo>
                    <a:pt x="1658620" y="97281"/>
                  </a:lnTo>
                  <a:close/>
                </a:path>
                <a:path w="6172200" h="1781175">
                  <a:moveTo>
                    <a:pt x="1530858" y="97281"/>
                  </a:moveTo>
                  <a:lnTo>
                    <a:pt x="1511680" y="97281"/>
                  </a:lnTo>
                  <a:lnTo>
                    <a:pt x="1503807" y="105155"/>
                  </a:lnTo>
                  <a:lnTo>
                    <a:pt x="1503807" y="124332"/>
                  </a:lnTo>
                  <a:lnTo>
                    <a:pt x="1511680" y="132079"/>
                  </a:lnTo>
                  <a:lnTo>
                    <a:pt x="1530858" y="132079"/>
                  </a:lnTo>
                  <a:lnTo>
                    <a:pt x="1538732" y="124332"/>
                  </a:lnTo>
                  <a:lnTo>
                    <a:pt x="1538732" y="105155"/>
                  </a:lnTo>
                  <a:lnTo>
                    <a:pt x="1530858" y="97281"/>
                  </a:lnTo>
                  <a:close/>
                </a:path>
                <a:path w="6172200" h="1781175">
                  <a:moveTo>
                    <a:pt x="5432806" y="85725"/>
                  </a:moveTo>
                  <a:lnTo>
                    <a:pt x="5413502" y="85725"/>
                  </a:lnTo>
                  <a:lnTo>
                    <a:pt x="5405755" y="93472"/>
                  </a:lnTo>
                  <a:lnTo>
                    <a:pt x="5405755" y="112649"/>
                  </a:lnTo>
                  <a:lnTo>
                    <a:pt x="5413502" y="120523"/>
                  </a:lnTo>
                  <a:lnTo>
                    <a:pt x="5432806" y="120523"/>
                  </a:lnTo>
                  <a:lnTo>
                    <a:pt x="5440553" y="112649"/>
                  </a:lnTo>
                  <a:lnTo>
                    <a:pt x="5440553" y="93472"/>
                  </a:lnTo>
                  <a:lnTo>
                    <a:pt x="5432806" y="85725"/>
                  </a:lnTo>
                  <a:close/>
                </a:path>
                <a:path w="6172200" h="1781175">
                  <a:moveTo>
                    <a:pt x="5247005" y="85725"/>
                  </a:moveTo>
                  <a:lnTo>
                    <a:pt x="5227701" y="85725"/>
                  </a:lnTo>
                  <a:lnTo>
                    <a:pt x="5219954" y="93472"/>
                  </a:lnTo>
                  <a:lnTo>
                    <a:pt x="5219954" y="112649"/>
                  </a:lnTo>
                  <a:lnTo>
                    <a:pt x="5227701" y="120523"/>
                  </a:lnTo>
                  <a:lnTo>
                    <a:pt x="5247005" y="120523"/>
                  </a:lnTo>
                  <a:lnTo>
                    <a:pt x="5254752" y="112649"/>
                  </a:lnTo>
                  <a:lnTo>
                    <a:pt x="5254752" y="93472"/>
                  </a:lnTo>
                  <a:lnTo>
                    <a:pt x="5247005" y="85725"/>
                  </a:lnTo>
                  <a:close/>
                </a:path>
                <a:path w="6172200" h="1781175">
                  <a:moveTo>
                    <a:pt x="2901188" y="85725"/>
                  </a:moveTo>
                  <a:lnTo>
                    <a:pt x="2882011" y="85725"/>
                  </a:lnTo>
                  <a:lnTo>
                    <a:pt x="2874137" y="93472"/>
                  </a:lnTo>
                  <a:lnTo>
                    <a:pt x="2874137" y="112649"/>
                  </a:lnTo>
                  <a:lnTo>
                    <a:pt x="2882011" y="120523"/>
                  </a:lnTo>
                  <a:lnTo>
                    <a:pt x="2901188" y="120523"/>
                  </a:lnTo>
                  <a:lnTo>
                    <a:pt x="2909062" y="112649"/>
                  </a:lnTo>
                  <a:lnTo>
                    <a:pt x="2909062" y="93472"/>
                  </a:lnTo>
                  <a:lnTo>
                    <a:pt x="2901188" y="85725"/>
                  </a:lnTo>
                  <a:close/>
                </a:path>
                <a:path w="6172200" h="1781175">
                  <a:moveTo>
                    <a:pt x="6164453" y="80009"/>
                  </a:moveTo>
                  <a:lnTo>
                    <a:pt x="6145149" y="80009"/>
                  </a:lnTo>
                  <a:lnTo>
                    <a:pt x="6137402" y="87756"/>
                  </a:lnTo>
                  <a:lnTo>
                    <a:pt x="6137402" y="106933"/>
                  </a:lnTo>
                  <a:lnTo>
                    <a:pt x="6145149" y="114680"/>
                  </a:lnTo>
                  <a:lnTo>
                    <a:pt x="6164453" y="114680"/>
                  </a:lnTo>
                  <a:lnTo>
                    <a:pt x="6172200" y="106933"/>
                  </a:lnTo>
                  <a:lnTo>
                    <a:pt x="6172200" y="87756"/>
                  </a:lnTo>
                  <a:lnTo>
                    <a:pt x="6164453" y="80009"/>
                  </a:lnTo>
                  <a:close/>
                </a:path>
                <a:path w="6172200" h="1781175">
                  <a:moveTo>
                    <a:pt x="6042406" y="80009"/>
                  </a:moveTo>
                  <a:lnTo>
                    <a:pt x="6023229" y="80009"/>
                  </a:lnTo>
                  <a:lnTo>
                    <a:pt x="6015482" y="87756"/>
                  </a:lnTo>
                  <a:lnTo>
                    <a:pt x="6015482" y="106933"/>
                  </a:lnTo>
                  <a:lnTo>
                    <a:pt x="6023229" y="114680"/>
                  </a:lnTo>
                  <a:lnTo>
                    <a:pt x="6042406" y="114680"/>
                  </a:lnTo>
                  <a:lnTo>
                    <a:pt x="6050280" y="106933"/>
                  </a:lnTo>
                  <a:lnTo>
                    <a:pt x="6050280" y="87756"/>
                  </a:lnTo>
                  <a:lnTo>
                    <a:pt x="6042406" y="80009"/>
                  </a:lnTo>
                  <a:close/>
                </a:path>
                <a:path w="6172200" h="1781175">
                  <a:moveTo>
                    <a:pt x="4730242" y="80009"/>
                  </a:moveTo>
                  <a:lnTo>
                    <a:pt x="4710938" y="80009"/>
                  </a:lnTo>
                  <a:lnTo>
                    <a:pt x="4703191" y="87756"/>
                  </a:lnTo>
                  <a:lnTo>
                    <a:pt x="4703191" y="106933"/>
                  </a:lnTo>
                  <a:lnTo>
                    <a:pt x="4710938" y="114680"/>
                  </a:lnTo>
                  <a:lnTo>
                    <a:pt x="4730242" y="114680"/>
                  </a:lnTo>
                  <a:lnTo>
                    <a:pt x="4737989" y="106933"/>
                  </a:lnTo>
                  <a:lnTo>
                    <a:pt x="4737989" y="87756"/>
                  </a:lnTo>
                  <a:lnTo>
                    <a:pt x="4730242" y="80009"/>
                  </a:lnTo>
                  <a:close/>
                </a:path>
                <a:path w="6172200" h="1781175">
                  <a:moveTo>
                    <a:pt x="3023108" y="80009"/>
                  </a:moveTo>
                  <a:lnTo>
                    <a:pt x="3003930" y="80009"/>
                  </a:lnTo>
                  <a:lnTo>
                    <a:pt x="2996057" y="87756"/>
                  </a:lnTo>
                  <a:lnTo>
                    <a:pt x="2996057" y="106933"/>
                  </a:lnTo>
                  <a:lnTo>
                    <a:pt x="3003930" y="114680"/>
                  </a:lnTo>
                  <a:lnTo>
                    <a:pt x="3023108" y="114680"/>
                  </a:lnTo>
                  <a:lnTo>
                    <a:pt x="3030981" y="106933"/>
                  </a:lnTo>
                  <a:lnTo>
                    <a:pt x="3030981" y="87756"/>
                  </a:lnTo>
                  <a:lnTo>
                    <a:pt x="3023108" y="80009"/>
                  </a:lnTo>
                  <a:close/>
                </a:path>
                <a:path w="6172200" h="1781175">
                  <a:moveTo>
                    <a:pt x="2541270" y="80009"/>
                  </a:moveTo>
                  <a:lnTo>
                    <a:pt x="2521966" y="80009"/>
                  </a:lnTo>
                  <a:lnTo>
                    <a:pt x="2514219" y="87756"/>
                  </a:lnTo>
                  <a:lnTo>
                    <a:pt x="2514219" y="106933"/>
                  </a:lnTo>
                  <a:lnTo>
                    <a:pt x="2521966" y="114680"/>
                  </a:lnTo>
                  <a:lnTo>
                    <a:pt x="2541270" y="114680"/>
                  </a:lnTo>
                  <a:lnTo>
                    <a:pt x="2549016" y="106933"/>
                  </a:lnTo>
                  <a:lnTo>
                    <a:pt x="2549016" y="87756"/>
                  </a:lnTo>
                  <a:lnTo>
                    <a:pt x="2541270" y="80009"/>
                  </a:lnTo>
                  <a:close/>
                </a:path>
                <a:path w="6172200" h="1781175">
                  <a:moveTo>
                    <a:pt x="1257935" y="80009"/>
                  </a:moveTo>
                  <a:lnTo>
                    <a:pt x="1238758" y="80009"/>
                  </a:lnTo>
                  <a:lnTo>
                    <a:pt x="1231011" y="87756"/>
                  </a:lnTo>
                  <a:lnTo>
                    <a:pt x="1231011" y="106933"/>
                  </a:lnTo>
                  <a:lnTo>
                    <a:pt x="1238758" y="114680"/>
                  </a:lnTo>
                  <a:lnTo>
                    <a:pt x="1257935" y="114680"/>
                  </a:lnTo>
                  <a:lnTo>
                    <a:pt x="1265809" y="106933"/>
                  </a:lnTo>
                  <a:lnTo>
                    <a:pt x="1265809" y="87756"/>
                  </a:lnTo>
                  <a:lnTo>
                    <a:pt x="1257935" y="80009"/>
                  </a:lnTo>
                  <a:close/>
                </a:path>
                <a:path w="6172200" h="1781175">
                  <a:moveTo>
                    <a:pt x="688975" y="80009"/>
                  </a:moveTo>
                  <a:lnTo>
                    <a:pt x="669671" y="80009"/>
                  </a:lnTo>
                  <a:lnTo>
                    <a:pt x="661924" y="87756"/>
                  </a:lnTo>
                  <a:lnTo>
                    <a:pt x="661924" y="106933"/>
                  </a:lnTo>
                  <a:lnTo>
                    <a:pt x="669671" y="114680"/>
                  </a:lnTo>
                  <a:lnTo>
                    <a:pt x="688975" y="114680"/>
                  </a:lnTo>
                  <a:lnTo>
                    <a:pt x="696722" y="106933"/>
                  </a:lnTo>
                  <a:lnTo>
                    <a:pt x="696722" y="87756"/>
                  </a:lnTo>
                  <a:lnTo>
                    <a:pt x="688975" y="80009"/>
                  </a:lnTo>
                  <a:close/>
                </a:path>
                <a:path w="6172200" h="1781175">
                  <a:moveTo>
                    <a:pt x="2250948" y="62610"/>
                  </a:moveTo>
                  <a:lnTo>
                    <a:pt x="2231644" y="62610"/>
                  </a:lnTo>
                  <a:lnTo>
                    <a:pt x="2223897" y="70357"/>
                  </a:lnTo>
                  <a:lnTo>
                    <a:pt x="2223897" y="89534"/>
                  </a:lnTo>
                  <a:lnTo>
                    <a:pt x="2231644" y="97281"/>
                  </a:lnTo>
                  <a:lnTo>
                    <a:pt x="2250948" y="97281"/>
                  </a:lnTo>
                  <a:lnTo>
                    <a:pt x="2258695" y="89534"/>
                  </a:lnTo>
                  <a:lnTo>
                    <a:pt x="2258695" y="70357"/>
                  </a:lnTo>
                  <a:lnTo>
                    <a:pt x="2250948" y="62610"/>
                  </a:lnTo>
                  <a:close/>
                </a:path>
                <a:path w="6172200" h="1781175">
                  <a:moveTo>
                    <a:pt x="555371" y="62610"/>
                  </a:moveTo>
                  <a:lnTo>
                    <a:pt x="536194" y="62610"/>
                  </a:lnTo>
                  <a:lnTo>
                    <a:pt x="528320" y="70357"/>
                  </a:lnTo>
                  <a:lnTo>
                    <a:pt x="528320" y="89534"/>
                  </a:lnTo>
                  <a:lnTo>
                    <a:pt x="536194" y="97281"/>
                  </a:lnTo>
                  <a:lnTo>
                    <a:pt x="555371" y="97281"/>
                  </a:lnTo>
                  <a:lnTo>
                    <a:pt x="563245" y="89534"/>
                  </a:lnTo>
                  <a:lnTo>
                    <a:pt x="563245" y="70357"/>
                  </a:lnTo>
                  <a:lnTo>
                    <a:pt x="555371" y="62610"/>
                  </a:lnTo>
                  <a:close/>
                </a:path>
                <a:path w="6172200" h="1781175">
                  <a:moveTo>
                    <a:pt x="27050" y="62610"/>
                  </a:moveTo>
                  <a:lnTo>
                    <a:pt x="7747" y="62610"/>
                  </a:lnTo>
                  <a:lnTo>
                    <a:pt x="0" y="70357"/>
                  </a:lnTo>
                  <a:lnTo>
                    <a:pt x="0" y="89534"/>
                  </a:lnTo>
                  <a:lnTo>
                    <a:pt x="7747" y="97281"/>
                  </a:lnTo>
                  <a:lnTo>
                    <a:pt x="27050" y="97281"/>
                  </a:lnTo>
                  <a:lnTo>
                    <a:pt x="34798" y="89534"/>
                  </a:lnTo>
                  <a:lnTo>
                    <a:pt x="34798" y="70357"/>
                  </a:lnTo>
                  <a:lnTo>
                    <a:pt x="27050" y="62610"/>
                  </a:lnTo>
                  <a:close/>
                </a:path>
                <a:path w="6172200" h="1781175">
                  <a:moveTo>
                    <a:pt x="4892802" y="56769"/>
                  </a:moveTo>
                  <a:lnTo>
                    <a:pt x="4873498" y="56769"/>
                  </a:lnTo>
                  <a:lnTo>
                    <a:pt x="4865751" y="64643"/>
                  </a:lnTo>
                  <a:lnTo>
                    <a:pt x="4865751" y="83820"/>
                  </a:lnTo>
                  <a:lnTo>
                    <a:pt x="4873498" y="91567"/>
                  </a:lnTo>
                  <a:lnTo>
                    <a:pt x="4892802" y="91567"/>
                  </a:lnTo>
                  <a:lnTo>
                    <a:pt x="4900549" y="83820"/>
                  </a:lnTo>
                  <a:lnTo>
                    <a:pt x="4900549" y="64643"/>
                  </a:lnTo>
                  <a:lnTo>
                    <a:pt x="4892802" y="56769"/>
                  </a:lnTo>
                  <a:close/>
                </a:path>
                <a:path w="6172200" h="1781175">
                  <a:moveTo>
                    <a:pt x="3383153" y="56769"/>
                  </a:moveTo>
                  <a:lnTo>
                    <a:pt x="3363849" y="56769"/>
                  </a:lnTo>
                  <a:lnTo>
                    <a:pt x="3356102" y="64643"/>
                  </a:lnTo>
                  <a:lnTo>
                    <a:pt x="3356102" y="83820"/>
                  </a:lnTo>
                  <a:lnTo>
                    <a:pt x="3363849" y="91567"/>
                  </a:lnTo>
                  <a:lnTo>
                    <a:pt x="3383153" y="91567"/>
                  </a:lnTo>
                  <a:lnTo>
                    <a:pt x="3390900" y="83820"/>
                  </a:lnTo>
                  <a:lnTo>
                    <a:pt x="3390900" y="64643"/>
                  </a:lnTo>
                  <a:lnTo>
                    <a:pt x="3383153" y="56769"/>
                  </a:lnTo>
                  <a:close/>
                </a:path>
                <a:path w="6172200" h="1781175">
                  <a:moveTo>
                    <a:pt x="1408938" y="56769"/>
                  </a:moveTo>
                  <a:lnTo>
                    <a:pt x="1389761" y="56769"/>
                  </a:lnTo>
                  <a:lnTo>
                    <a:pt x="1381887" y="64643"/>
                  </a:lnTo>
                  <a:lnTo>
                    <a:pt x="1381887" y="83820"/>
                  </a:lnTo>
                  <a:lnTo>
                    <a:pt x="1389761" y="91567"/>
                  </a:lnTo>
                  <a:lnTo>
                    <a:pt x="1408938" y="91567"/>
                  </a:lnTo>
                  <a:lnTo>
                    <a:pt x="1416812" y="83820"/>
                  </a:lnTo>
                  <a:lnTo>
                    <a:pt x="1416812" y="64643"/>
                  </a:lnTo>
                  <a:lnTo>
                    <a:pt x="1408938" y="56769"/>
                  </a:lnTo>
                  <a:close/>
                </a:path>
                <a:path w="6172200" h="1781175">
                  <a:moveTo>
                    <a:pt x="2128901" y="45211"/>
                  </a:moveTo>
                  <a:lnTo>
                    <a:pt x="2109724" y="45211"/>
                  </a:lnTo>
                  <a:lnTo>
                    <a:pt x="2101977" y="53085"/>
                  </a:lnTo>
                  <a:lnTo>
                    <a:pt x="2101977" y="72135"/>
                  </a:lnTo>
                  <a:lnTo>
                    <a:pt x="2109724" y="80009"/>
                  </a:lnTo>
                  <a:lnTo>
                    <a:pt x="2128901" y="80009"/>
                  </a:lnTo>
                  <a:lnTo>
                    <a:pt x="2136775" y="72135"/>
                  </a:lnTo>
                  <a:lnTo>
                    <a:pt x="2136775" y="53085"/>
                  </a:lnTo>
                  <a:lnTo>
                    <a:pt x="2128901" y="45211"/>
                  </a:lnTo>
                  <a:close/>
                </a:path>
                <a:path w="6172200" h="1781175">
                  <a:moveTo>
                    <a:pt x="4294758" y="39497"/>
                  </a:moveTo>
                  <a:lnTo>
                    <a:pt x="4275455" y="39497"/>
                  </a:lnTo>
                  <a:lnTo>
                    <a:pt x="4267708" y="47244"/>
                  </a:lnTo>
                  <a:lnTo>
                    <a:pt x="4267708" y="66421"/>
                  </a:lnTo>
                  <a:lnTo>
                    <a:pt x="4275455" y="74168"/>
                  </a:lnTo>
                  <a:lnTo>
                    <a:pt x="4294758" y="74168"/>
                  </a:lnTo>
                  <a:lnTo>
                    <a:pt x="4302506" y="66421"/>
                  </a:lnTo>
                  <a:lnTo>
                    <a:pt x="4302506" y="47244"/>
                  </a:lnTo>
                  <a:lnTo>
                    <a:pt x="4294758" y="39497"/>
                  </a:lnTo>
                  <a:close/>
                </a:path>
                <a:path w="6172200" h="1781175">
                  <a:moveTo>
                    <a:pt x="3505073" y="39497"/>
                  </a:moveTo>
                  <a:lnTo>
                    <a:pt x="3485769" y="39497"/>
                  </a:lnTo>
                  <a:lnTo>
                    <a:pt x="3478022" y="47244"/>
                  </a:lnTo>
                  <a:lnTo>
                    <a:pt x="3478022" y="66421"/>
                  </a:lnTo>
                  <a:lnTo>
                    <a:pt x="3485769" y="74168"/>
                  </a:lnTo>
                  <a:lnTo>
                    <a:pt x="3505073" y="74168"/>
                  </a:lnTo>
                  <a:lnTo>
                    <a:pt x="3512820" y="66421"/>
                  </a:lnTo>
                  <a:lnTo>
                    <a:pt x="3512820" y="47244"/>
                  </a:lnTo>
                  <a:lnTo>
                    <a:pt x="3505073" y="39497"/>
                  </a:lnTo>
                  <a:close/>
                </a:path>
                <a:path w="6172200" h="1781175">
                  <a:moveTo>
                    <a:pt x="1774825" y="39497"/>
                  </a:moveTo>
                  <a:lnTo>
                    <a:pt x="1755521" y="39497"/>
                  </a:lnTo>
                  <a:lnTo>
                    <a:pt x="1747774" y="47244"/>
                  </a:lnTo>
                  <a:lnTo>
                    <a:pt x="1747774" y="66421"/>
                  </a:lnTo>
                  <a:lnTo>
                    <a:pt x="1755521" y="74168"/>
                  </a:lnTo>
                  <a:lnTo>
                    <a:pt x="1774825" y="74168"/>
                  </a:lnTo>
                  <a:lnTo>
                    <a:pt x="1782572" y="66421"/>
                  </a:lnTo>
                  <a:lnTo>
                    <a:pt x="1782572" y="47244"/>
                  </a:lnTo>
                  <a:lnTo>
                    <a:pt x="1774825" y="39497"/>
                  </a:lnTo>
                  <a:close/>
                </a:path>
                <a:path w="6172200" h="1781175">
                  <a:moveTo>
                    <a:pt x="5752083" y="33654"/>
                  </a:moveTo>
                  <a:lnTo>
                    <a:pt x="5732907" y="33654"/>
                  </a:lnTo>
                  <a:lnTo>
                    <a:pt x="5725159" y="41401"/>
                  </a:lnTo>
                  <a:lnTo>
                    <a:pt x="5725159" y="60578"/>
                  </a:lnTo>
                  <a:lnTo>
                    <a:pt x="5732907" y="68452"/>
                  </a:lnTo>
                  <a:lnTo>
                    <a:pt x="5752083" y="68452"/>
                  </a:lnTo>
                  <a:lnTo>
                    <a:pt x="5759958" y="60578"/>
                  </a:lnTo>
                  <a:lnTo>
                    <a:pt x="5759958" y="41401"/>
                  </a:lnTo>
                  <a:lnTo>
                    <a:pt x="5752083" y="33654"/>
                  </a:lnTo>
                  <a:close/>
                </a:path>
                <a:path w="6172200" h="1781175">
                  <a:moveTo>
                    <a:pt x="5537327" y="33654"/>
                  </a:moveTo>
                  <a:lnTo>
                    <a:pt x="5518023" y="33654"/>
                  </a:lnTo>
                  <a:lnTo>
                    <a:pt x="5510276" y="41401"/>
                  </a:lnTo>
                  <a:lnTo>
                    <a:pt x="5510276" y="60578"/>
                  </a:lnTo>
                  <a:lnTo>
                    <a:pt x="5518023" y="68452"/>
                  </a:lnTo>
                  <a:lnTo>
                    <a:pt x="5537327" y="68452"/>
                  </a:lnTo>
                  <a:lnTo>
                    <a:pt x="5545074" y="60578"/>
                  </a:lnTo>
                  <a:lnTo>
                    <a:pt x="5545074" y="41401"/>
                  </a:lnTo>
                  <a:lnTo>
                    <a:pt x="5537327" y="33654"/>
                  </a:lnTo>
                  <a:close/>
                </a:path>
                <a:path w="6172200" h="1781175">
                  <a:moveTo>
                    <a:pt x="1141857" y="33654"/>
                  </a:moveTo>
                  <a:lnTo>
                    <a:pt x="1122679" y="33654"/>
                  </a:lnTo>
                  <a:lnTo>
                    <a:pt x="1114805" y="41401"/>
                  </a:lnTo>
                  <a:lnTo>
                    <a:pt x="1114805" y="60578"/>
                  </a:lnTo>
                  <a:lnTo>
                    <a:pt x="1122679" y="68452"/>
                  </a:lnTo>
                  <a:lnTo>
                    <a:pt x="1141857" y="68452"/>
                  </a:lnTo>
                  <a:lnTo>
                    <a:pt x="1149603" y="60578"/>
                  </a:lnTo>
                  <a:lnTo>
                    <a:pt x="1149603" y="41401"/>
                  </a:lnTo>
                  <a:lnTo>
                    <a:pt x="1141857" y="33654"/>
                  </a:lnTo>
                  <a:close/>
                </a:path>
                <a:path w="6172200" h="1781175">
                  <a:moveTo>
                    <a:pt x="915415" y="33654"/>
                  </a:moveTo>
                  <a:lnTo>
                    <a:pt x="896238" y="33654"/>
                  </a:lnTo>
                  <a:lnTo>
                    <a:pt x="888364" y="41401"/>
                  </a:lnTo>
                  <a:lnTo>
                    <a:pt x="888364" y="60578"/>
                  </a:lnTo>
                  <a:lnTo>
                    <a:pt x="896238" y="68452"/>
                  </a:lnTo>
                  <a:lnTo>
                    <a:pt x="915415" y="68452"/>
                  </a:lnTo>
                  <a:lnTo>
                    <a:pt x="923163" y="60578"/>
                  </a:lnTo>
                  <a:lnTo>
                    <a:pt x="923163" y="41401"/>
                  </a:lnTo>
                  <a:lnTo>
                    <a:pt x="915415" y="33654"/>
                  </a:lnTo>
                  <a:close/>
                </a:path>
                <a:path w="6172200" h="1781175">
                  <a:moveTo>
                    <a:pt x="421894" y="33654"/>
                  </a:moveTo>
                  <a:lnTo>
                    <a:pt x="402589" y="33654"/>
                  </a:lnTo>
                  <a:lnTo>
                    <a:pt x="394842" y="41401"/>
                  </a:lnTo>
                  <a:lnTo>
                    <a:pt x="394842" y="60578"/>
                  </a:lnTo>
                  <a:lnTo>
                    <a:pt x="402589" y="68452"/>
                  </a:lnTo>
                  <a:lnTo>
                    <a:pt x="421894" y="68452"/>
                  </a:lnTo>
                  <a:lnTo>
                    <a:pt x="429640" y="60578"/>
                  </a:lnTo>
                  <a:lnTo>
                    <a:pt x="429640" y="41401"/>
                  </a:lnTo>
                  <a:lnTo>
                    <a:pt x="421894" y="33654"/>
                  </a:lnTo>
                  <a:close/>
                </a:path>
                <a:path w="6172200" h="1781175">
                  <a:moveTo>
                    <a:pt x="5949569" y="27940"/>
                  </a:moveTo>
                  <a:lnTo>
                    <a:pt x="5930265" y="27940"/>
                  </a:lnTo>
                  <a:lnTo>
                    <a:pt x="5922518" y="35686"/>
                  </a:lnTo>
                  <a:lnTo>
                    <a:pt x="5922518" y="54864"/>
                  </a:lnTo>
                  <a:lnTo>
                    <a:pt x="5930265" y="62610"/>
                  </a:lnTo>
                  <a:lnTo>
                    <a:pt x="5949569" y="62610"/>
                  </a:lnTo>
                  <a:lnTo>
                    <a:pt x="5957316" y="54864"/>
                  </a:lnTo>
                  <a:lnTo>
                    <a:pt x="5957316" y="35686"/>
                  </a:lnTo>
                  <a:lnTo>
                    <a:pt x="5949569" y="27940"/>
                  </a:lnTo>
                  <a:close/>
                </a:path>
                <a:path w="6172200" h="1781175">
                  <a:moveTo>
                    <a:pt x="4625721" y="27940"/>
                  </a:moveTo>
                  <a:lnTo>
                    <a:pt x="4606417" y="27940"/>
                  </a:lnTo>
                  <a:lnTo>
                    <a:pt x="4598670" y="35686"/>
                  </a:lnTo>
                  <a:lnTo>
                    <a:pt x="4598670" y="54864"/>
                  </a:lnTo>
                  <a:lnTo>
                    <a:pt x="4606417" y="62610"/>
                  </a:lnTo>
                  <a:lnTo>
                    <a:pt x="4625721" y="62610"/>
                  </a:lnTo>
                  <a:lnTo>
                    <a:pt x="4633468" y="54864"/>
                  </a:lnTo>
                  <a:lnTo>
                    <a:pt x="4633468" y="35686"/>
                  </a:lnTo>
                  <a:lnTo>
                    <a:pt x="4625721" y="27940"/>
                  </a:lnTo>
                  <a:close/>
                </a:path>
                <a:path w="6172200" h="1781175">
                  <a:moveTo>
                    <a:pt x="2378583" y="27940"/>
                  </a:moveTo>
                  <a:lnTo>
                    <a:pt x="2359405" y="27940"/>
                  </a:lnTo>
                  <a:lnTo>
                    <a:pt x="2351532" y="35686"/>
                  </a:lnTo>
                  <a:lnTo>
                    <a:pt x="2351532" y="54864"/>
                  </a:lnTo>
                  <a:lnTo>
                    <a:pt x="2359405" y="62610"/>
                  </a:lnTo>
                  <a:lnTo>
                    <a:pt x="2378583" y="62610"/>
                  </a:lnTo>
                  <a:lnTo>
                    <a:pt x="2386457" y="54864"/>
                  </a:lnTo>
                  <a:lnTo>
                    <a:pt x="2386457" y="35686"/>
                  </a:lnTo>
                  <a:lnTo>
                    <a:pt x="2378583" y="27940"/>
                  </a:lnTo>
                  <a:close/>
                </a:path>
                <a:path w="6172200" h="1781175">
                  <a:moveTo>
                    <a:pt x="154812" y="27940"/>
                  </a:moveTo>
                  <a:lnTo>
                    <a:pt x="135509" y="27940"/>
                  </a:lnTo>
                  <a:lnTo>
                    <a:pt x="127762" y="35686"/>
                  </a:lnTo>
                  <a:lnTo>
                    <a:pt x="127762" y="54864"/>
                  </a:lnTo>
                  <a:lnTo>
                    <a:pt x="135509" y="62610"/>
                  </a:lnTo>
                  <a:lnTo>
                    <a:pt x="154812" y="62610"/>
                  </a:lnTo>
                  <a:lnTo>
                    <a:pt x="162560" y="54864"/>
                  </a:lnTo>
                  <a:lnTo>
                    <a:pt x="162560" y="35686"/>
                  </a:lnTo>
                  <a:lnTo>
                    <a:pt x="154812" y="27940"/>
                  </a:lnTo>
                  <a:close/>
                </a:path>
                <a:path w="6172200" h="1781175">
                  <a:moveTo>
                    <a:pt x="4143755" y="22098"/>
                  </a:moveTo>
                  <a:lnTo>
                    <a:pt x="4124579" y="22098"/>
                  </a:lnTo>
                  <a:lnTo>
                    <a:pt x="4116704" y="29845"/>
                  </a:lnTo>
                  <a:lnTo>
                    <a:pt x="4116704" y="49022"/>
                  </a:lnTo>
                  <a:lnTo>
                    <a:pt x="4124579" y="56769"/>
                  </a:lnTo>
                  <a:lnTo>
                    <a:pt x="4143755" y="56769"/>
                  </a:lnTo>
                  <a:lnTo>
                    <a:pt x="4151629" y="49022"/>
                  </a:lnTo>
                  <a:lnTo>
                    <a:pt x="4151629" y="29845"/>
                  </a:lnTo>
                  <a:lnTo>
                    <a:pt x="4143755" y="22098"/>
                  </a:lnTo>
                  <a:close/>
                </a:path>
                <a:path w="6172200" h="1781175">
                  <a:moveTo>
                    <a:pt x="4015994" y="22098"/>
                  </a:moveTo>
                  <a:lnTo>
                    <a:pt x="3996817" y="22098"/>
                  </a:lnTo>
                  <a:lnTo>
                    <a:pt x="3988943" y="29845"/>
                  </a:lnTo>
                  <a:lnTo>
                    <a:pt x="3988943" y="49022"/>
                  </a:lnTo>
                  <a:lnTo>
                    <a:pt x="3996817" y="56769"/>
                  </a:lnTo>
                  <a:lnTo>
                    <a:pt x="4015994" y="56769"/>
                  </a:lnTo>
                  <a:lnTo>
                    <a:pt x="4023868" y="49022"/>
                  </a:lnTo>
                  <a:lnTo>
                    <a:pt x="4023868" y="29845"/>
                  </a:lnTo>
                  <a:lnTo>
                    <a:pt x="4015994" y="22098"/>
                  </a:lnTo>
                  <a:close/>
                </a:path>
                <a:path w="6172200" h="1781175">
                  <a:moveTo>
                    <a:pt x="796036" y="22098"/>
                  </a:moveTo>
                  <a:lnTo>
                    <a:pt x="783209" y="22098"/>
                  </a:lnTo>
                  <a:lnTo>
                    <a:pt x="778001" y="27304"/>
                  </a:lnTo>
                  <a:lnTo>
                    <a:pt x="778001" y="40131"/>
                  </a:lnTo>
                  <a:lnTo>
                    <a:pt x="783209" y="45211"/>
                  </a:lnTo>
                  <a:lnTo>
                    <a:pt x="796036" y="45211"/>
                  </a:lnTo>
                  <a:lnTo>
                    <a:pt x="801242" y="40131"/>
                  </a:lnTo>
                  <a:lnTo>
                    <a:pt x="801242" y="27304"/>
                  </a:lnTo>
                  <a:lnTo>
                    <a:pt x="796036" y="22098"/>
                  </a:lnTo>
                  <a:close/>
                </a:path>
                <a:path w="6172200" h="1781175">
                  <a:moveTo>
                    <a:pt x="5316728" y="16382"/>
                  </a:moveTo>
                  <a:lnTo>
                    <a:pt x="5297424" y="16382"/>
                  </a:lnTo>
                  <a:lnTo>
                    <a:pt x="5289677" y="24129"/>
                  </a:lnTo>
                  <a:lnTo>
                    <a:pt x="5289677" y="43306"/>
                  </a:lnTo>
                  <a:lnTo>
                    <a:pt x="5297424" y="51053"/>
                  </a:lnTo>
                  <a:lnTo>
                    <a:pt x="5316728" y="51053"/>
                  </a:lnTo>
                  <a:lnTo>
                    <a:pt x="5324475" y="43306"/>
                  </a:lnTo>
                  <a:lnTo>
                    <a:pt x="5324475" y="24129"/>
                  </a:lnTo>
                  <a:lnTo>
                    <a:pt x="5316728" y="16382"/>
                  </a:lnTo>
                  <a:close/>
                </a:path>
                <a:path w="6172200" h="1781175">
                  <a:moveTo>
                    <a:pt x="5154041" y="16382"/>
                  </a:moveTo>
                  <a:lnTo>
                    <a:pt x="5134864" y="16382"/>
                  </a:lnTo>
                  <a:lnTo>
                    <a:pt x="5126990" y="24129"/>
                  </a:lnTo>
                  <a:lnTo>
                    <a:pt x="5126990" y="43306"/>
                  </a:lnTo>
                  <a:lnTo>
                    <a:pt x="5134864" y="51053"/>
                  </a:lnTo>
                  <a:lnTo>
                    <a:pt x="5154041" y="51053"/>
                  </a:lnTo>
                  <a:lnTo>
                    <a:pt x="5161915" y="43306"/>
                  </a:lnTo>
                  <a:lnTo>
                    <a:pt x="5161915" y="24129"/>
                  </a:lnTo>
                  <a:lnTo>
                    <a:pt x="5154041" y="16382"/>
                  </a:lnTo>
                  <a:close/>
                </a:path>
                <a:path w="6172200" h="1781175">
                  <a:moveTo>
                    <a:pt x="4486402" y="16382"/>
                  </a:moveTo>
                  <a:lnTo>
                    <a:pt x="4467098" y="16382"/>
                  </a:lnTo>
                  <a:lnTo>
                    <a:pt x="4459351" y="24129"/>
                  </a:lnTo>
                  <a:lnTo>
                    <a:pt x="4459351" y="43306"/>
                  </a:lnTo>
                  <a:lnTo>
                    <a:pt x="4467098" y="51053"/>
                  </a:lnTo>
                  <a:lnTo>
                    <a:pt x="4486402" y="51053"/>
                  </a:lnTo>
                  <a:lnTo>
                    <a:pt x="4494149" y="43306"/>
                  </a:lnTo>
                  <a:lnTo>
                    <a:pt x="4494149" y="24129"/>
                  </a:lnTo>
                  <a:lnTo>
                    <a:pt x="4486402" y="16382"/>
                  </a:lnTo>
                  <a:close/>
                </a:path>
                <a:path w="6172200" h="1781175">
                  <a:moveTo>
                    <a:pt x="3127629" y="16382"/>
                  </a:moveTo>
                  <a:lnTo>
                    <a:pt x="3108452" y="16382"/>
                  </a:lnTo>
                  <a:lnTo>
                    <a:pt x="3100578" y="24129"/>
                  </a:lnTo>
                  <a:lnTo>
                    <a:pt x="3100578" y="43306"/>
                  </a:lnTo>
                  <a:lnTo>
                    <a:pt x="3108452" y="51053"/>
                  </a:lnTo>
                  <a:lnTo>
                    <a:pt x="3127629" y="51053"/>
                  </a:lnTo>
                  <a:lnTo>
                    <a:pt x="3135503" y="43306"/>
                  </a:lnTo>
                  <a:lnTo>
                    <a:pt x="3135503" y="24129"/>
                  </a:lnTo>
                  <a:lnTo>
                    <a:pt x="3127629" y="16382"/>
                  </a:lnTo>
                  <a:close/>
                </a:path>
                <a:path w="6172200" h="1781175">
                  <a:moveTo>
                    <a:pt x="3859276" y="10541"/>
                  </a:moveTo>
                  <a:lnTo>
                    <a:pt x="3839972" y="10541"/>
                  </a:lnTo>
                  <a:lnTo>
                    <a:pt x="3832225" y="18288"/>
                  </a:lnTo>
                  <a:lnTo>
                    <a:pt x="3832225" y="37465"/>
                  </a:lnTo>
                  <a:lnTo>
                    <a:pt x="3839972" y="45211"/>
                  </a:lnTo>
                  <a:lnTo>
                    <a:pt x="3859276" y="45211"/>
                  </a:lnTo>
                  <a:lnTo>
                    <a:pt x="3867023" y="37465"/>
                  </a:lnTo>
                  <a:lnTo>
                    <a:pt x="3867023" y="18288"/>
                  </a:lnTo>
                  <a:lnTo>
                    <a:pt x="3859276" y="10541"/>
                  </a:lnTo>
                  <a:close/>
                </a:path>
                <a:path w="6172200" h="1781175">
                  <a:moveTo>
                    <a:pt x="1014095" y="10541"/>
                  </a:moveTo>
                  <a:lnTo>
                    <a:pt x="994917" y="10541"/>
                  </a:lnTo>
                  <a:lnTo>
                    <a:pt x="987044" y="18288"/>
                  </a:lnTo>
                  <a:lnTo>
                    <a:pt x="987044" y="37465"/>
                  </a:lnTo>
                  <a:lnTo>
                    <a:pt x="994917" y="45211"/>
                  </a:lnTo>
                  <a:lnTo>
                    <a:pt x="1014095" y="45211"/>
                  </a:lnTo>
                  <a:lnTo>
                    <a:pt x="1021969" y="37465"/>
                  </a:lnTo>
                  <a:lnTo>
                    <a:pt x="1021969" y="18288"/>
                  </a:lnTo>
                  <a:lnTo>
                    <a:pt x="1014095" y="10541"/>
                  </a:lnTo>
                  <a:close/>
                </a:path>
                <a:path w="6172200" h="1781175">
                  <a:moveTo>
                    <a:pt x="311530" y="10541"/>
                  </a:moveTo>
                  <a:lnTo>
                    <a:pt x="292353" y="10541"/>
                  </a:lnTo>
                  <a:lnTo>
                    <a:pt x="284479" y="18288"/>
                  </a:lnTo>
                  <a:lnTo>
                    <a:pt x="284479" y="37465"/>
                  </a:lnTo>
                  <a:lnTo>
                    <a:pt x="292353" y="45211"/>
                  </a:lnTo>
                  <a:lnTo>
                    <a:pt x="311530" y="45211"/>
                  </a:lnTo>
                  <a:lnTo>
                    <a:pt x="319404" y="37465"/>
                  </a:lnTo>
                  <a:lnTo>
                    <a:pt x="319404" y="18288"/>
                  </a:lnTo>
                  <a:lnTo>
                    <a:pt x="311530" y="10541"/>
                  </a:lnTo>
                  <a:close/>
                </a:path>
                <a:path w="6172200" h="1781175">
                  <a:moveTo>
                    <a:pt x="3719956" y="4699"/>
                  </a:moveTo>
                  <a:lnTo>
                    <a:pt x="3700653" y="4699"/>
                  </a:lnTo>
                  <a:lnTo>
                    <a:pt x="3692905" y="12573"/>
                  </a:lnTo>
                  <a:lnTo>
                    <a:pt x="3692905" y="31750"/>
                  </a:lnTo>
                  <a:lnTo>
                    <a:pt x="3700653" y="39497"/>
                  </a:lnTo>
                  <a:lnTo>
                    <a:pt x="3719956" y="39497"/>
                  </a:lnTo>
                  <a:lnTo>
                    <a:pt x="3727704" y="31750"/>
                  </a:lnTo>
                  <a:lnTo>
                    <a:pt x="3727704" y="12573"/>
                  </a:lnTo>
                  <a:lnTo>
                    <a:pt x="3719956" y="4699"/>
                  </a:lnTo>
                  <a:close/>
                </a:path>
                <a:path w="6172200" h="1781175">
                  <a:moveTo>
                    <a:pt x="3284474" y="4699"/>
                  </a:moveTo>
                  <a:lnTo>
                    <a:pt x="3265170" y="4699"/>
                  </a:lnTo>
                  <a:lnTo>
                    <a:pt x="3257423" y="12573"/>
                  </a:lnTo>
                  <a:lnTo>
                    <a:pt x="3257423" y="31750"/>
                  </a:lnTo>
                  <a:lnTo>
                    <a:pt x="3265170" y="39497"/>
                  </a:lnTo>
                  <a:lnTo>
                    <a:pt x="3284474" y="39497"/>
                  </a:lnTo>
                  <a:lnTo>
                    <a:pt x="3292221" y="31750"/>
                  </a:lnTo>
                  <a:lnTo>
                    <a:pt x="3292221" y="12573"/>
                  </a:lnTo>
                  <a:lnTo>
                    <a:pt x="3284474" y="4699"/>
                  </a:lnTo>
                  <a:close/>
                </a:path>
                <a:path w="6172200" h="1781175">
                  <a:moveTo>
                    <a:pt x="5023993" y="0"/>
                  </a:moveTo>
                  <a:lnTo>
                    <a:pt x="4997831" y="0"/>
                  </a:lnTo>
                  <a:lnTo>
                    <a:pt x="4993513" y="10541"/>
                  </a:lnTo>
                  <a:lnTo>
                    <a:pt x="4993513" y="20066"/>
                  </a:lnTo>
                  <a:lnTo>
                    <a:pt x="5001259" y="27940"/>
                  </a:lnTo>
                  <a:lnTo>
                    <a:pt x="5020564" y="27940"/>
                  </a:lnTo>
                  <a:lnTo>
                    <a:pt x="5028310" y="20066"/>
                  </a:lnTo>
                  <a:lnTo>
                    <a:pt x="5028310" y="10541"/>
                  </a:lnTo>
                  <a:lnTo>
                    <a:pt x="5023993" y="0"/>
                  </a:lnTo>
                  <a:close/>
                </a:path>
                <a:path w="6172200" h="1781175">
                  <a:moveTo>
                    <a:pt x="4766945" y="0"/>
                  </a:moveTo>
                  <a:lnTo>
                    <a:pt x="4743958" y="0"/>
                  </a:lnTo>
                  <a:lnTo>
                    <a:pt x="4755388" y="4699"/>
                  </a:lnTo>
                  <a:lnTo>
                    <a:pt x="4766945" y="0"/>
                  </a:lnTo>
                  <a:close/>
                </a:path>
                <a:path w="6172200" h="1781175">
                  <a:moveTo>
                    <a:pt x="3611118" y="0"/>
                  </a:moveTo>
                  <a:lnTo>
                    <a:pt x="3577208" y="0"/>
                  </a:lnTo>
                  <a:lnTo>
                    <a:pt x="3581780" y="11175"/>
                  </a:lnTo>
                  <a:lnTo>
                    <a:pt x="3584955" y="14350"/>
                  </a:lnTo>
                  <a:lnTo>
                    <a:pt x="3589401" y="16382"/>
                  </a:lnTo>
                  <a:lnTo>
                    <a:pt x="3598926" y="16382"/>
                  </a:lnTo>
                  <a:lnTo>
                    <a:pt x="3603371" y="14350"/>
                  </a:lnTo>
                  <a:lnTo>
                    <a:pt x="3606419" y="11175"/>
                  </a:lnTo>
                  <a:lnTo>
                    <a:pt x="3611118" y="0"/>
                  </a:lnTo>
                  <a:close/>
                </a:path>
                <a:path w="6172200" h="1781175">
                  <a:moveTo>
                    <a:pt x="2978530" y="0"/>
                  </a:moveTo>
                  <a:lnTo>
                    <a:pt x="2955544" y="0"/>
                  </a:lnTo>
                  <a:lnTo>
                    <a:pt x="2967101" y="4699"/>
                  </a:lnTo>
                  <a:lnTo>
                    <a:pt x="2978530" y="0"/>
                  </a:lnTo>
                  <a:close/>
                </a:path>
                <a:path w="6172200" h="1781175">
                  <a:moveTo>
                    <a:pt x="2844673" y="0"/>
                  </a:moveTo>
                  <a:lnTo>
                    <a:pt x="2810764" y="0"/>
                  </a:lnTo>
                  <a:lnTo>
                    <a:pt x="2815336" y="11175"/>
                  </a:lnTo>
                  <a:lnTo>
                    <a:pt x="2818511" y="14350"/>
                  </a:lnTo>
                  <a:lnTo>
                    <a:pt x="2822955" y="16382"/>
                  </a:lnTo>
                  <a:lnTo>
                    <a:pt x="2832480" y="16382"/>
                  </a:lnTo>
                  <a:lnTo>
                    <a:pt x="2836926" y="14350"/>
                  </a:lnTo>
                  <a:lnTo>
                    <a:pt x="2839974" y="11175"/>
                  </a:lnTo>
                  <a:lnTo>
                    <a:pt x="2844673" y="0"/>
                  </a:lnTo>
                  <a:close/>
                </a:path>
                <a:path w="6172200" h="1781175">
                  <a:moveTo>
                    <a:pt x="2734437" y="0"/>
                  </a:moveTo>
                  <a:lnTo>
                    <a:pt x="2700401" y="0"/>
                  </a:lnTo>
                  <a:lnTo>
                    <a:pt x="2705100" y="11175"/>
                  </a:lnTo>
                  <a:lnTo>
                    <a:pt x="2708275" y="14350"/>
                  </a:lnTo>
                  <a:lnTo>
                    <a:pt x="2712592" y="16382"/>
                  </a:lnTo>
                  <a:lnTo>
                    <a:pt x="2722245" y="16382"/>
                  </a:lnTo>
                  <a:lnTo>
                    <a:pt x="2726563" y="14350"/>
                  </a:lnTo>
                  <a:lnTo>
                    <a:pt x="2729738" y="11175"/>
                  </a:lnTo>
                  <a:lnTo>
                    <a:pt x="2734437" y="0"/>
                  </a:lnTo>
                  <a:close/>
                </a:path>
                <a:path w="6172200" h="1781175">
                  <a:moveTo>
                    <a:pt x="2616708" y="0"/>
                  </a:moveTo>
                  <a:lnTo>
                    <a:pt x="2585847" y="0"/>
                  </a:lnTo>
                  <a:lnTo>
                    <a:pt x="2583815" y="4699"/>
                  </a:lnTo>
                  <a:lnTo>
                    <a:pt x="2583815" y="14350"/>
                  </a:lnTo>
                  <a:lnTo>
                    <a:pt x="2591689" y="22098"/>
                  </a:lnTo>
                  <a:lnTo>
                    <a:pt x="2610866" y="22098"/>
                  </a:lnTo>
                  <a:lnTo>
                    <a:pt x="2618740" y="14350"/>
                  </a:lnTo>
                  <a:lnTo>
                    <a:pt x="2618740" y="4699"/>
                  </a:lnTo>
                  <a:lnTo>
                    <a:pt x="2616708" y="0"/>
                  </a:lnTo>
                  <a:close/>
                </a:path>
                <a:path w="6172200" h="1781175">
                  <a:moveTo>
                    <a:pt x="2488946" y="0"/>
                  </a:moveTo>
                  <a:lnTo>
                    <a:pt x="2458085" y="0"/>
                  </a:lnTo>
                  <a:lnTo>
                    <a:pt x="2456053" y="4699"/>
                  </a:lnTo>
                  <a:lnTo>
                    <a:pt x="2456053" y="14350"/>
                  </a:lnTo>
                  <a:lnTo>
                    <a:pt x="2463927" y="22098"/>
                  </a:lnTo>
                  <a:lnTo>
                    <a:pt x="2483104" y="22098"/>
                  </a:lnTo>
                  <a:lnTo>
                    <a:pt x="2490978" y="14350"/>
                  </a:lnTo>
                  <a:lnTo>
                    <a:pt x="2490978" y="4699"/>
                  </a:lnTo>
                  <a:lnTo>
                    <a:pt x="2488946" y="0"/>
                  </a:lnTo>
                  <a:close/>
                </a:path>
                <a:path w="6172200" h="1781175">
                  <a:moveTo>
                    <a:pt x="2004695" y="0"/>
                  </a:moveTo>
                  <a:lnTo>
                    <a:pt x="1978533" y="0"/>
                  </a:lnTo>
                  <a:lnTo>
                    <a:pt x="1974214" y="10541"/>
                  </a:lnTo>
                  <a:lnTo>
                    <a:pt x="1974214" y="20066"/>
                  </a:lnTo>
                  <a:lnTo>
                    <a:pt x="1981962" y="27940"/>
                  </a:lnTo>
                  <a:lnTo>
                    <a:pt x="2001265" y="27940"/>
                  </a:lnTo>
                  <a:lnTo>
                    <a:pt x="2009013" y="20066"/>
                  </a:lnTo>
                  <a:lnTo>
                    <a:pt x="2009013" y="10541"/>
                  </a:lnTo>
                  <a:lnTo>
                    <a:pt x="2004695" y="0"/>
                  </a:lnTo>
                  <a:close/>
                </a:path>
                <a:path w="6172200" h="1781175">
                  <a:moveTo>
                    <a:pt x="1872234" y="0"/>
                  </a:moveTo>
                  <a:lnTo>
                    <a:pt x="1867153" y="0"/>
                  </a:lnTo>
                  <a:lnTo>
                    <a:pt x="1857375" y="4064"/>
                  </a:lnTo>
                  <a:lnTo>
                    <a:pt x="1854200" y="7239"/>
                  </a:lnTo>
                  <a:lnTo>
                    <a:pt x="1852295" y="11556"/>
                  </a:lnTo>
                  <a:lnTo>
                    <a:pt x="1852295" y="25907"/>
                  </a:lnTo>
                  <a:lnTo>
                    <a:pt x="1860041" y="33654"/>
                  </a:lnTo>
                  <a:lnTo>
                    <a:pt x="1879219" y="33654"/>
                  </a:lnTo>
                  <a:lnTo>
                    <a:pt x="1887092" y="25907"/>
                  </a:lnTo>
                  <a:lnTo>
                    <a:pt x="1887092" y="11556"/>
                  </a:lnTo>
                  <a:lnTo>
                    <a:pt x="1885188" y="7239"/>
                  </a:lnTo>
                  <a:lnTo>
                    <a:pt x="1882013" y="4064"/>
                  </a:lnTo>
                  <a:lnTo>
                    <a:pt x="1872234" y="0"/>
                  </a:lnTo>
                  <a:close/>
                </a:path>
                <a:path w="6172200" h="1781175">
                  <a:moveTo>
                    <a:pt x="1671827" y="0"/>
                  </a:moveTo>
                  <a:lnTo>
                    <a:pt x="1637791" y="0"/>
                  </a:lnTo>
                  <a:lnTo>
                    <a:pt x="1642490" y="11175"/>
                  </a:lnTo>
                  <a:lnTo>
                    <a:pt x="1645665" y="14350"/>
                  </a:lnTo>
                  <a:lnTo>
                    <a:pt x="1649984" y="16382"/>
                  </a:lnTo>
                  <a:lnTo>
                    <a:pt x="1659636" y="16382"/>
                  </a:lnTo>
                  <a:lnTo>
                    <a:pt x="1663953" y="14350"/>
                  </a:lnTo>
                  <a:lnTo>
                    <a:pt x="1667128" y="11175"/>
                  </a:lnTo>
                  <a:lnTo>
                    <a:pt x="1671827" y="0"/>
                  </a:lnTo>
                  <a:close/>
                </a:path>
                <a:path w="6172200" h="1781175">
                  <a:moveTo>
                    <a:pt x="1567307" y="0"/>
                  </a:moveTo>
                  <a:lnTo>
                    <a:pt x="1533271" y="0"/>
                  </a:lnTo>
                  <a:lnTo>
                    <a:pt x="1537970" y="11175"/>
                  </a:lnTo>
                  <a:lnTo>
                    <a:pt x="1541145" y="14350"/>
                  </a:lnTo>
                  <a:lnTo>
                    <a:pt x="1545463" y="16382"/>
                  </a:lnTo>
                  <a:lnTo>
                    <a:pt x="1555114" y="16382"/>
                  </a:lnTo>
                  <a:lnTo>
                    <a:pt x="1559433" y="14350"/>
                  </a:lnTo>
                  <a:lnTo>
                    <a:pt x="1562608" y="11175"/>
                  </a:lnTo>
                  <a:lnTo>
                    <a:pt x="1567307" y="0"/>
                  </a:lnTo>
                  <a:close/>
                </a:path>
                <a:path w="6172200" h="1781175">
                  <a:moveTo>
                    <a:pt x="1317625" y="0"/>
                  </a:moveTo>
                  <a:lnTo>
                    <a:pt x="1283589" y="0"/>
                  </a:lnTo>
                  <a:lnTo>
                    <a:pt x="1288288" y="11175"/>
                  </a:lnTo>
                  <a:lnTo>
                    <a:pt x="1291463" y="14350"/>
                  </a:lnTo>
                  <a:lnTo>
                    <a:pt x="1295780" y="16382"/>
                  </a:lnTo>
                  <a:lnTo>
                    <a:pt x="1305433" y="16382"/>
                  </a:lnTo>
                  <a:lnTo>
                    <a:pt x="1309751" y="14350"/>
                  </a:lnTo>
                  <a:lnTo>
                    <a:pt x="1312926" y="11175"/>
                  </a:lnTo>
                  <a:lnTo>
                    <a:pt x="1317625" y="0"/>
                  </a:lnTo>
                  <a:close/>
                </a:path>
                <a:path w="6172200" h="1781175">
                  <a:moveTo>
                    <a:pt x="638555" y="0"/>
                  </a:moveTo>
                  <a:lnTo>
                    <a:pt x="615569" y="0"/>
                  </a:lnTo>
                  <a:lnTo>
                    <a:pt x="627126" y="4699"/>
                  </a:lnTo>
                  <a:lnTo>
                    <a:pt x="638555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2390775"/>
              <a:ext cx="608965" cy="1419225"/>
            </a:xfrm>
            <a:custGeom>
              <a:avLst/>
              <a:gdLst/>
              <a:ahLst/>
              <a:cxnLst/>
              <a:rect l="l" t="t" r="r" b="b"/>
              <a:pathLst>
                <a:path w="608965" h="1419225">
                  <a:moveTo>
                    <a:pt x="0" y="0"/>
                  </a:moveTo>
                  <a:lnTo>
                    <a:pt x="0" y="1419225"/>
                  </a:lnTo>
                  <a:lnTo>
                    <a:pt x="7706" y="1417320"/>
                  </a:lnTo>
                  <a:lnTo>
                    <a:pt x="57416" y="1397401"/>
                  </a:lnTo>
                  <a:lnTo>
                    <a:pt x="105133" y="1372697"/>
                  </a:lnTo>
                  <a:lnTo>
                    <a:pt x="150213" y="1343665"/>
                  </a:lnTo>
                  <a:lnTo>
                    <a:pt x="192011" y="1310761"/>
                  </a:lnTo>
                  <a:lnTo>
                    <a:pt x="229882" y="1274445"/>
                  </a:lnTo>
                  <a:lnTo>
                    <a:pt x="261716" y="1238308"/>
                  </a:lnTo>
                  <a:lnTo>
                    <a:pt x="290756" y="1200218"/>
                  </a:lnTo>
                  <a:lnTo>
                    <a:pt x="317042" y="1160338"/>
                  </a:lnTo>
                  <a:lnTo>
                    <a:pt x="340614" y="1118829"/>
                  </a:lnTo>
                  <a:lnTo>
                    <a:pt x="361513" y="1075854"/>
                  </a:lnTo>
                  <a:lnTo>
                    <a:pt x="379778" y="1031575"/>
                  </a:lnTo>
                  <a:lnTo>
                    <a:pt x="398542" y="976808"/>
                  </a:lnTo>
                  <a:lnTo>
                    <a:pt x="405866" y="949198"/>
                  </a:lnTo>
                  <a:lnTo>
                    <a:pt x="414120" y="920484"/>
                  </a:lnTo>
                  <a:lnTo>
                    <a:pt x="424975" y="893032"/>
                  </a:lnTo>
                  <a:lnTo>
                    <a:pt x="438433" y="866866"/>
                  </a:lnTo>
                  <a:lnTo>
                    <a:pt x="454494" y="842010"/>
                  </a:lnTo>
                  <a:lnTo>
                    <a:pt x="455650" y="842010"/>
                  </a:lnTo>
                  <a:lnTo>
                    <a:pt x="455650" y="840866"/>
                  </a:lnTo>
                  <a:lnTo>
                    <a:pt x="519295" y="758119"/>
                  </a:lnTo>
                  <a:lnTo>
                    <a:pt x="550454" y="714327"/>
                  </a:lnTo>
                  <a:lnTo>
                    <a:pt x="577658" y="668810"/>
                  </a:lnTo>
                  <a:lnTo>
                    <a:pt x="597980" y="621769"/>
                  </a:lnTo>
                  <a:lnTo>
                    <a:pt x="608495" y="573404"/>
                  </a:lnTo>
                  <a:lnTo>
                    <a:pt x="608375" y="522951"/>
                  </a:lnTo>
                  <a:lnTo>
                    <a:pt x="599444" y="472717"/>
                  </a:lnTo>
                  <a:lnTo>
                    <a:pt x="582729" y="423894"/>
                  </a:lnTo>
                  <a:lnTo>
                    <a:pt x="559261" y="377674"/>
                  </a:lnTo>
                  <a:lnTo>
                    <a:pt x="530067" y="335250"/>
                  </a:lnTo>
                  <a:lnTo>
                    <a:pt x="496176" y="297814"/>
                  </a:lnTo>
                  <a:lnTo>
                    <a:pt x="458731" y="267042"/>
                  </a:lnTo>
                  <a:lnTo>
                    <a:pt x="418520" y="242005"/>
                  </a:lnTo>
                  <a:lnTo>
                    <a:pt x="376056" y="221519"/>
                  </a:lnTo>
                  <a:lnTo>
                    <a:pt x="331855" y="204399"/>
                  </a:lnTo>
                  <a:lnTo>
                    <a:pt x="286430" y="189459"/>
                  </a:lnTo>
                  <a:lnTo>
                    <a:pt x="240296" y="175513"/>
                  </a:lnTo>
                  <a:lnTo>
                    <a:pt x="210236" y="139005"/>
                  </a:lnTo>
                  <a:lnTo>
                    <a:pt x="177387" y="104666"/>
                  </a:lnTo>
                  <a:lnTo>
                    <a:pt x="141773" y="73265"/>
                  </a:lnTo>
                  <a:lnTo>
                    <a:pt x="103414" y="45571"/>
                  </a:lnTo>
                  <a:lnTo>
                    <a:pt x="62332" y="2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91140" y="0"/>
              <a:ext cx="8401050" cy="2619375"/>
            </a:xfrm>
            <a:custGeom>
              <a:avLst/>
              <a:gdLst/>
              <a:ahLst/>
              <a:cxnLst/>
              <a:rect l="l" t="t" r="r" b="b"/>
              <a:pathLst>
                <a:path w="8401050" h="2619375">
                  <a:moveTo>
                    <a:pt x="2428684" y="42164"/>
                  </a:moveTo>
                  <a:lnTo>
                    <a:pt x="2427160" y="0"/>
                  </a:lnTo>
                  <a:lnTo>
                    <a:pt x="29654" y="0"/>
                  </a:lnTo>
                  <a:lnTo>
                    <a:pt x="36944" y="55676"/>
                  </a:lnTo>
                  <a:lnTo>
                    <a:pt x="45770" y="104432"/>
                  </a:lnTo>
                  <a:lnTo>
                    <a:pt x="56019" y="153200"/>
                  </a:lnTo>
                  <a:lnTo>
                    <a:pt x="67195" y="202031"/>
                  </a:lnTo>
                  <a:lnTo>
                    <a:pt x="78803" y="250952"/>
                  </a:lnTo>
                  <a:lnTo>
                    <a:pt x="60426" y="297307"/>
                  </a:lnTo>
                  <a:lnTo>
                    <a:pt x="43992" y="344601"/>
                  </a:lnTo>
                  <a:lnTo>
                    <a:pt x="29768" y="392684"/>
                  </a:lnTo>
                  <a:lnTo>
                    <a:pt x="18008" y="441401"/>
                  </a:lnTo>
                  <a:lnTo>
                    <a:pt x="8953" y="490588"/>
                  </a:lnTo>
                  <a:lnTo>
                    <a:pt x="2857" y="540092"/>
                  </a:lnTo>
                  <a:lnTo>
                    <a:pt x="0" y="589762"/>
                  </a:lnTo>
                  <a:lnTo>
                    <a:pt x="622" y="639432"/>
                  </a:lnTo>
                  <a:lnTo>
                    <a:pt x="4991" y="688949"/>
                  </a:lnTo>
                  <a:lnTo>
                    <a:pt x="13347" y="738162"/>
                  </a:lnTo>
                  <a:lnTo>
                    <a:pt x="25971" y="786892"/>
                  </a:lnTo>
                  <a:lnTo>
                    <a:pt x="41249" y="831799"/>
                  </a:lnTo>
                  <a:lnTo>
                    <a:pt x="60058" y="875461"/>
                  </a:lnTo>
                  <a:lnTo>
                    <a:pt x="82130" y="917778"/>
                  </a:lnTo>
                  <a:lnTo>
                    <a:pt x="107226" y="958672"/>
                  </a:lnTo>
                  <a:lnTo>
                    <a:pt x="135115" y="998054"/>
                  </a:lnTo>
                  <a:lnTo>
                    <a:pt x="165544" y="1035837"/>
                  </a:lnTo>
                  <a:lnTo>
                    <a:pt x="198259" y="1071930"/>
                  </a:lnTo>
                  <a:lnTo>
                    <a:pt x="233019" y="1106258"/>
                  </a:lnTo>
                  <a:lnTo>
                    <a:pt x="269582" y="1138707"/>
                  </a:lnTo>
                  <a:lnTo>
                    <a:pt x="307708" y="1169225"/>
                  </a:lnTo>
                  <a:lnTo>
                    <a:pt x="347129" y="1197686"/>
                  </a:lnTo>
                  <a:lnTo>
                    <a:pt x="387629" y="1224038"/>
                  </a:lnTo>
                  <a:lnTo>
                    <a:pt x="428955" y="1248168"/>
                  </a:lnTo>
                  <a:lnTo>
                    <a:pt x="470852" y="1270000"/>
                  </a:lnTo>
                  <a:lnTo>
                    <a:pt x="513638" y="1290561"/>
                  </a:lnTo>
                  <a:lnTo>
                    <a:pt x="558825" y="1309281"/>
                  </a:lnTo>
                  <a:lnTo>
                    <a:pt x="605764" y="1324965"/>
                  </a:lnTo>
                  <a:lnTo>
                    <a:pt x="653783" y="1336421"/>
                  </a:lnTo>
                  <a:lnTo>
                    <a:pt x="702221" y="1342415"/>
                  </a:lnTo>
                  <a:lnTo>
                    <a:pt x="750430" y="1341767"/>
                  </a:lnTo>
                  <a:lnTo>
                    <a:pt x="797750" y="1333246"/>
                  </a:lnTo>
                  <a:lnTo>
                    <a:pt x="849845" y="1314437"/>
                  </a:lnTo>
                  <a:lnTo>
                    <a:pt x="889901" y="1287856"/>
                  </a:lnTo>
                  <a:lnTo>
                    <a:pt x="922045" y="1255496"/>
                  </a:lnTo>
                  <a:lnTo>
                    <a:pt x="950404" y="1219301"/>
                  </a:lnTo>
                  <a:lnTo>
                    <a:pt x="979093" y="1181239"/>
                  </a:lnTo>
                  <a:lnTo>
                    <a:pt x="1012253" y="1143254"/>
                  </a:lnTo>
                  <a:lnTo>
                    <a:pt x="1049477" y="1112393"/>
                  </a:lnTo>
                  <a:lnTo>
                    <a:pt x="1093431" y="1085024"/>
                  </a:lnTo>
                  <a:lnTo>
                    <a:pt x="1141260" y="1060653"/>
                  </a:lnTo>
                  <a:lnTo>
                    <a:pt x="1190117" y="1038821"/>
                  </a:lnTo>
                  <a:lnTo>
                    <a:pt x="1237170" y="1019048"/>
                  </a:lnTo>
                  <a:lnTo>
                    <a:pt x="1287449" y="999401"/>
                  </a:lnTo>
                  <a:lnTo>
                    <a:pt x="1338465" y="980186"/>
                  </a:lnTo>
                  <a:lnTo>
                    <a:pt x="1389875" y="961656"/>
                  </a:lnTo>
                  <a:lnTo>
                    <a:pt x="1486154" y="928890"/>
                  </a:lnTo>
                  <a:lnTo>
                    <a:pt x="1531277" y="913168"/>
                  </a:lnTo>
                  <a:lnTo>
                    <a:pt x="1576641" y="896759"/>
                  </a:lnTo>
                  <a:lnTo>
                    <a:pt x="1622120" y="879614"/>
                  </a:lnTo>
                  <a:lnTo>
                    <a:pt x="1667586" y="861682"/>
                  </a:lnTo>
                  <a:lnTo>
                    <a:pt x="1712912" y="842899"/>
                  </a:lnTo>
                  <a:lnTo>
                    <a:pt x="1757997" y="823201"/>
                  </a:lnTo>
                  <a:lnTo>
                    <a:pt x="1802688" y="802538"/>
                  </a:lnTo>
                  <a:lnTo>
                    <a:pt x="1846884" y="780846"/>
                  </a:lnTo>
                  <a:lnTo>
                    <a:pt x="1890445" y="758063"/>
                  </a:lnTo>
                  <a:lnTo>
                    <a:pt x="1933270" y="734148"/>
                  </a:lnTo>
                  <a:lnTo>
                    <a:pt x="1975218" y="709041"/>
                  </a:lnTo>
                  <a:lnTo>
                    <a:pt x="2016163" y="682663"/>
                  </a:lnTo>
                  <a:lnTo>
                    <a:pt x="2056003" y="654977"/>
                  </a:lnTo>
                  <a:lnTo>
                    <a:pt x="2094585" y="625906"/>
                  </a:lnTo>
                  <a:lnTo>
                    <a:pt x="2131809" y="595414"/>
                  </a:lnTo>
                  <a:lnTo>
                    <a:pt x="2167547" y="563435"/>
                  </a:lnTo>
                  <a:lnTo>
                    <a:pt x="2201672" y="529907"/>
                  </a:lnTo>
                  <a:lnTo>
                    <a:pt x="2234069" y="494766"/>
                  </a:lnTo>
                  <a:lnTo>
                    <a:pt x="2264600" y="457974"/>
                  </a:lnTo>
                  <a:lnTo>
                    <a:pt x="2293150" y="419455"/>
                  </a:lnTo>
                  <a:lnTo>
                    <a:pt x="2319591" y="379158"/>
                  </a:lnTo>
                  <a:lnTo>
                    <a:pt x="2343810" y="337019"/>
                  </a:lnTo>
                  <a:lnTo>
                    <a:pt x="2365679" y="292989"/>
                  </a:lnTo>
                  <a:lnTo>
                    <a:pt x="2385085" y="247002"/>
                  </a:lnTo>
                  <a:lnTo>
                    <a:pt x="2401887" y="199009"/>
                  </a:lnTo>
                  <a:lnTo>
                    <a:pt x="2412873" y="159181"/>
                  </a:lnTo>
                  <a:lnTo>
                    <a:pt x="2420950" y="119735"/>
                  </a:lnTo>
                  <a:lnTo>
                    <a:pt x="2426182" y="80708"/>
                  </a:lnTo>
                  <a:lnTo>
                    <a:pt x="2428684" y="42164"/>
                  </a:lnTo>
                  <a:close/>
                </a:path>
                <a:path w="8401050" h="2619375">
                  <a:moveTo>
                    <a:pt x="8400859" y="0"/>
                  </a:moveTo>
                  <a:lnTo>
                    <a:pt x="7201344" y="0"/>
                  </a:lnTo>
                  <a:lnTo>
                    <a:pt x="7198042" y="16383"/>
                  </a:lnTo>
                  <a:lnTo>
                    <a:pt x="7197649" y="70180"/>
                  </a:lnTo>
                  <a:lnTo>
                    <a:pt x="7207212" y="119329"/>
                  </a:lnTo>
                  <a:lnTo>
                    <a:pt x="7223582" y="165976"/>
                  </a:lnTo>
                  <a:lnTo>
                    <a:pt x="7264120" y="260375"/>
                  </a:lnTo>
                  <a:lnTo>
                    <a:pt x="7281989" y="312420"/>
                  </a:lnTo>
                  <a:lnTo>
                    <a:pt x="7291260" y="361099"/>
                  </a:lnTo>
                  <a:lnTo>
                    <a:pt x="7294689" y="413588"/>
                  </a:lnTo>
                  <a:lnTo>
                    <a:pt x="7293635" y="468312"/>
                  </a:lnTo>
                  <a:lnTo>
                    <a:pt x="7289419" y="523684"/>
                  </a:lnTo>
                  <a:lnTo>
                    <a:pt x="7283399" y="578078"/>
                  </a:lnTo>
                  <a:lnTo>
                    <a:pt x="7276909" y="629920"/>
                  </a:lnTo>
                  <a:lnTo>
                    <a:pt x="7268997" y="682675"/>
                  </a:lnTo>
                  <a:lnTo>
                    <a:pt x="7260501" y="735774"/>
                  </a:lnTo>
                  <a:lnTo>
                    <a:pt x="7251408" y="789000"/>
                  </a:lnTo>
                  <a:lnTo>
                    <a:pt x="7241730" y="842098"/>
                  </a:lnTo>
                  <a:lnTo>
                    <a:pt x="7231443" y="894842"/>
                  </a:lnTo>
                  <a:lnTo>
                    <a:pt x="7222350" y="939876"/>
                  </a:lnTo>
                  <a:lnTo>
                    <a:pt x="7213536" y="985405"/>
                  </a:lnTo>
                  <a:lnTo>
                    <a:pt x="7205053" y="1031379"/>
                  </a:lnTo>
                  <a:lnTo>
                    <a:pt x="7196963" y="1077747"/>
                  </a:lnTo>
                  <a:lnTo>
                    <a:pt x="7189343" y="1124458"/>
                  </a:lnTo>
                  <a:lnTo>
                    <a:pt x="7182256" y="1171473"/>
                  </a:lnTo>
                  <a:lnTo>
                    <a:pt x="7175779" y="1218755"/>
                  </a:lnTo>
                  <a:lnTo>
                    <a:pt x="7169975" y="1266240"/>
                  </a:lnTo>
                  <a:lnTo>
                    <a:pt x="7164908" y="1313891"/>
                  </a:lnTo>
                  <a:lnTo>
                    <a:pt x="7160654" y="1361655"/>
                  </a:lnTo>
                  <a:lnTo>
                    <a:pt x="7157288" y="1409484"/>
                  </a:lnTo>
                  <a:lnTo>
                    <a:pt x="7154850" y="1457350"/>
                  </a:lnTo>
                  <a:lnTo>
                    <a:pt x="7153440" y="1505178"/>
                  </a:lnTo>
                  <a:lnTo>
                    <a:pt x="7153110" y="1552943"/>
                  </a:lnTo>
                  <a:lnTo>
                    <a:pt x="7153935" y="1600593"/>
                  </a:lnTo>
                  <a:lnTo>
                    <a:pt x="7155980" y="1648079"/>
                  </a:lnTo>
                  <a:lnTo>
                    <a:pt x="7159307" y="1695348"/>
                  </a:lnTo>
                  <a:lnTo>
                    <a:pt x="7163994" y="1742363"/>
                  </a:lnTo>
                  <a:lnTo>
                    <a:pt x="7170102" y="1789061"/>
                  </a:lnTo>
                  <a:lnTo>
                    <a:pt x="7177710" y="1835429"/>
                  </a:lnTo>
                  <a:lnTo>
                    <a:pt x="7186879" y="1881378"/>
                  </a:lnTo>
                  <a:lnTo>
                    <a:pt x="7197687" y="1926894"/>
                  </a:lnTo>
                  <a:lnTo>
                    <a:pt x="7210184" y="1971916"/>
                  </a:lnTo>
                  <a:lnTo>
                    <a:pt x="7224446" y="2016404"/>
                  </a:lnTo>
                  <a:lnTo>
                    <a:pt x="7240549" y="2060308"/>
                  </a:lnTo>
                  <a:lnTo>
                    <a:pt x="7258558" y="2103564"/>
                  </a:lnTo>
                  <a:lnTo>
                    <a:pt x="7278535" y="2146160"/>
                  </a:lnTo>
                  <a:lnTo>
                    <a:pt x="7300557" y="2188019"/>
                  </a:lnTo>
                  <a:lnTo>
                    <a:pt x="7324687" y="2229116"/>
                  </a:lnTo>
                  <a:lnTo>
                    <a:pt x="7350988" y="2269375"/>
                  </a:lnTo>
                  <a:lnTo>
                    <a:pt x="7379538" y="2308783"/>
                  </a:lnTo>
                  <a:lnTo>
                    <a:pt x="7410399" y="2347277"/>
                  </a:lnTo>
                  <a:lnTo>
                    <a:pt x="7443660" y="2384806"/>
                  </a:lnTo>
                  <a:lnTo>
                    <a:pt x="7480173" y="2421331"/>
                  </a:lnTo>
                  <a:lnTo>
                    <a:pt x="7518120" y="2454503"/>
                  </a:lnTo>
                  <a:lnTo>
                    <a:pt x="7557376" y="2484412"/>
                  </a:lnTo>
                  <a:lnTo>
                    <a:pt x="7597864" y="2511107"/>
                  </a:lnTo>
                  <a:lnTo>
                    <a:pt x="7639469" y="2534691"/>
                  </a:lnTo>
                  <a:lnTo>
                    <a:pt x="7682077" y="2555214"/>
                  </a:lnTo>
                  <a:lnTo>
                    <a:pt x="7725613" y="2572753"/>
                  </a:lnTo>
                  <a:lnTo>
                    <a:pt x="7769961" y="2587383"/>
                  </a:lnTo>
                  <a:lnTo>
                    <a:pt x="7815008" y="2599169"/>
                  </a:lnTo>
                  <a:lnTo>
                    <a:pt x="7860678" y="2608186"/>
                  </a:lnTo>
                  <a:lnTo>
                    <a:pt x="7906842" y="2614511"/>
                  </a:lnTo>
                  <a:lnTo>
                    <a:pt x="7953426" y="2618219"/>
                  </a:lnTo>
                  <a:lnTo>
                    <a:pt x="8000301" y="2619375"/>
                  </a:lnTo>
                  <a:lnTo>
                    <a:pt x="8047393" y="2618054"/>
                  </a:lnTo>
                  <a:lnTo>
                    <a:pt x="8094573" y="2614320"/>
                  </a:lnTo>
                  <a:lnTo>
                    <a:pt x="8141754" y="2608262"/>
                  </a:lnTo>
                  <a:lnTo>
                    <a:pt x="8188846" y="2599931"/>
                  </a:lnTo>
                  <a:lnTo>
                    <a:pt x="8235721" y="2589415"/>
                  </a:lnTo>
                  <a:lnTo>
                    <a:pt x="8282292" y="2576779"/>
                  </a:lnTo>
                  <a:lnTo>
                    <a:pt x="8328469" y="2562098"/>
                  </a:lnTo>
                  <a:lnTo>
                    <a:pt x="8400859" y="2530475"/>
                  </a:lnTo>
                  <a:lnTo>
                    <a:pt x="840085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81036" cy="981027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865822" y="3385502"/>
            <a:ext cx="4109720" cy="758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4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48119" y="608266"/>
            <a:ext cx="4266565" cy="500253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800" spc="-50">
                <a:solidFill>
                  <a:srgbClr val="0D2841"/>
                </a:solidFill>
                <a:latin typeface="Trebuchet MS"/>
                <a:cs typeface="Trebuchet MS"/>
              </a:rPr>
              <a:t>Rainfall</a:t>
            </a:r>
            <a:r>
              <a:rPr dirty="0" sz="1800" spc="-16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0D2841"/>
                </a:solidFill>
                <a:latin typeface="Trebuchet MS"/>
                <a:cs typeface="Trebuchet MS"/>
              </a:rPr>
              <a:t>forecasting</a:t>
            </a:r>
            <a:r>
              <a:rPr dirty="0" sz="1800" spc="-1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0D2841"/>
                </a:solidFill>
                <a:latin typeface="Trebuchet MS"/>
                <a:cs typeface="Trebuchet MS"/>
              </a:rPr>
              <a:t>poses</a:t>
            </a:r>
            <a:r>
              <a:rPr dirty="0" sz="1800" spc="-11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a</a:t>
            </a:r>
            <a:r>
              <a:rPr dirty="0" sz="1800" spc="-12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significant </a:t>
            </a:r>
            <a:r>
              <a:rPr dirty="0" sz="1800" spc="-35">
                <a:solidFill>
                  <a:srgbClr val="0D2841"/>
                </a:solidFill>
                <a:latin typeface="Trebuchet MS"/>
                <a:cs typeface="Trebuchet MS"/>
              </a:rPr>
              <a:t>challenge</a:t>
            </a:r>
            <a:r>
              <a:rPr dirty="0" sz="1800" spc="-1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due</a:t>
            </a:r>
            <a:r>
              <a:rPr dirty="0" sz="1800" spc="-17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dirty="0" sz="1800" spc="-14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dirty="0" sz="1800" spc="-17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0D2841"/>
                </a:solidFill>
                <a:latin typeface="Trebuchet MS"/>
                <a:cs typeface="Trebuchet MS"/>
              </a:rPr>
              <a:t>unpredictable</a:t>
            </a:r>
            <a:r>
              <a:rPr dirty="0" sz="1800" spc="-18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0D2841"/>
                </a:solidFill>
                <a:latin typeface="Trebuchet MS"/>
                <a:cs typeface="Trebuchet MS"/>
              </a:rPr>
              <a:t>nonlinear</a:t>
            </a:r>
            <a:r>
              <a:rPr dirty="0" sz="1800" spc="-13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0D2841"/>
                </a:solidFill>
                <a:latin typeface="Trebuchet MS"/>
                <a:cs typeface="Trebuchet MS"/>
              </a:rPr>
              <a:t>nature</a:t>
            </a:r>
            <a:r>
              <a:rPr dirty="0" sz="1800" spc="-10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0D2841"/>
                </a:solidFill>
                <a:latin typeface="Trebuchet MS"/>
                <a:cs typeface="Trebuchet MS"/>
              </a:rPr>
              <a:t>of</a:t>
            </a:r>
            <a:r>
              <a:rPr dirty="0" sz="1800" spc="-14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0D2841"/>
                </a:solidFill>
                <a:latin typeface="Trebuchet MS"/>
                <a:cs typeface="Trebuchet MS"/>
              </a:rPr>
              <a:t>weather</a:t>
            </a:r>
            <a:r>
              <a:rPr dirty="0" sz="1800" spc="-13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systems. </a:t>
            </a:r>
            <a:r>
              <a:rPr dirty="0" sz="1800" spc="-50">
                <a:solidFill>
                  <a:srgbClr val="0D2841"/>
                </a:solidFill>
                <a:latin typeface="Trebuchet MS"/>
                <a:cs typeface="Trebuchet MS"/>
              </a:rPr>
              <a:t>This</a:t>
            </a:r>
            <a:r>
              <a:rPr dirty="0" sz="1800" spc="-11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0D2841"/>
                </a:solidFill>
                <a:latin typeface="Trebuchet MS"/>
                <a:cs typeface="Trebuchet MS"/>
              </a:rPr>
              <a:t>project</a:t>
            </a:r>
            <a:r>
              <a:rPr dirty="0" sz="1800" spc="-11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aims</a:t>
            </a:r>
            <a:r>
              <a:rPr dirty="0" sz="1800" spc="-1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dirty="0" sz="1800" spc="-15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0D2841"/>
                </a:solidFill>
                <a:latin typeface="Trebuchet MS"/>
                <a:cs typeface="Trebuchet MS"/>
              </a:rPr>
              <a:t>build</a:t>
            </a:r>
            <a:r>
              <a:rPr dirty="0" sz="1800" spc="-17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a</a:t>
            </a:r>
            <a:r>
              <a:rPr dirty="0" sz="1800" spc="-12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classification model</a:t>
            </a:r>
            <a:r>
              <a:rPr dirty="0" sz="1800" spc="-16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dirty="0" sz="1800" spc="-16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predict</a:t>
            </a:r>
            <a:r>
              <a:rPr dirty="0" sz="1800" spc="-12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whether</a:t>
            </a:r>
            <a:r>
              <a:rPr dirty="0" sz="1800" spc="-14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50">
                <a:solidFill>
                  <a:srgbClr val="0D2841"/>
                </a:solidFill>
                <a:latin typeface="Trebuchet MS"/>
                <a:cs typeface="Trebuchet MS"/>
              </a:rPr>
              <a:t>it</a:t>
            </a:r>
            <a:r>
              <a:rPr dirty="0" sz="1800" spc="-12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0D2841"/>
                </a:solidFill>
                <a:latin typeface="Trebuchet MS"/>
                <a:cs typeface="Trebuchet MS"/>
              </a:rPr>
              <a:t>will</a:t>
            </a:r>
            <a:r>
              <a:rPr dirty="0" sz="1800" spc="-16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0D2841"/>
                </a:solidFill>
                <a:latin typeface="Trebuchet MS"/>
                <a:cs typeface="Trebuchet MS"/>
              </a:rPr>
              <a:t>rain </a:t>
            </a:r>
            <a:r>
              <a:rPr dirty="0" sz="1800" spc="-45">
                <a:solidFill>
                  <a:srgbClr val="0D2841"/>
                </a:solidFill>
                <a:latin typeface="Trebuchet MS"/>
                <a:cs typeface="Trebuchet MS"/>
              </a:rPr>
              <a:t>tomorrow</a:t>
            </a:r>
            <a:r>
              <a:rPr dirty="0" sz="1800" spc="-17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using</a:t>
            </a:r>
            <a:r>
              <a:rPr dirty="0" sz="1800" spc="-11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0D2841"/>
                </a:solidFill>
                <a:latin typeface="Trebuchet MS"/>
                <a:cs typeface="Trebuchet MS"/>
              </a:rPr>
              <a:t>current</a:t>
            </a:r>
            <a:r>
              <a:rPr dirty="0" sz="1800" spc="-12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0D2841"/>
                </a:solidFill>
                <a:latin typeface="Trebuchet MS"/>
                <a:cs typeface="Trebuchet MS"/>
              </a:rPr>
              <a:t>weather</a:t>
            </a:r>
            <a:r>
              <a:rPr dirty="0" sz="1800" spc="-14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data. </a:t>
            </a:r>
            <a:r>
              <a:rPr dirty="0" sz="1800" spc="-8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dirty="0" sz="1800" spc="-17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0D2841"/>
                </a:solidFill>
                <a:latin typeface="Trebuchet MS"/>
                <a:cs typeface="Trebuchet MS"/>
              </a:rPr>
              <a:t>dataset,</a:t>
            </a:r>
            <a:r>
              <a:rPr dirty="0" sz="1800" spc="-11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gathered</a:t>
            </a:r>
            <a:r>
              <a:rPr dirty="0" sz="1800" spc="-15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from</a:t>
            </a:r>
            <a:r>
              <a:rPr dirty="0" sz="1800" spc="-16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various </a:t>
            </a:r>
            <a:r>
              <a:rPr dirty="0" sz="1800" spc="-40">
                <a:solidFill>
                  <a:srgbClr val="0D2841"/>
                </a:solidFill>
                <a:latin typeface="Trebuchet MS"/>
                <a:cs typeface="Trebuchet MS"/>
              </a:rPr>
              <a:t>Australian</a:t>
            </a:r>
            <a:r>
              <a:rPr dirty="0" sz="1800" spc="-12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0D2841"/>
                </a:solidFill>
                <a:latin typeface="Trebuchet MS"/>
                <a:cs typeface="Trebuchet MS"/>
              </a:rPr>
              <a:t>locations,</a:t>
            </a:r>
            <a:r>
              <a:rPr dirty="0" sz="1800" spc="-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includes</a:t>
            </a:r>
            <a:r>
              <a:rPr dirty="0" sz="1800" spc="-7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features </a:t>
            </a:r>
            <a:r>
              <a:rPr dirty="0" sz="1800" spc="-80">
                <a:solidFill>
                  <a:srgbClr val="0D2841"/>
                </a:solidFill>
                <a:latin typeface="Trebuchet MS"/>
                <a:cs typeface="Trebuchet MS"/>
              </a:rPr>
              <a:t>like</a:t>
            </a:r>
            <a:r>
              <a:rPr dirty="0" sz="1800" spc="-17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0D2841"/>
                </a:solidFill>
                <a:latin typeface="Trebuchet MS"/>
                <a:cs typeface="Trebuchet MS"/>
              </a:rPr>
              <a:t>temperature,</a:t>
            </a:r>
            <a:r>
              <a:rPr dirty="0" sz="1800" spc="-1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0D2841"/>
                </a:solidFill>
                <a:latin typeface="Trebuchet MS"/>
                <a:cs typeface="Trebuchet MS"/>
              </a:rPr>
              <a:t>humidity,</a:t>
            </a:r>
            <a:r>
              <a:rPr dirty="0" sz="1800" spc="-1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0D2841"/>
                </a:solidFill>
                <a:latin typeface="Trebuchet MS"/>
                <a:cs typeface="Trebuchet MS"/>
              </a:rPr>
              <a:t>wind</a:t>
            </a:r>
            <a:r>
              <a:rPr dirty="0" sz="1800" spc="-6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speed,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dirty="0" sz="1800" spc="-16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0D2841"/>
                </a:solidFill>
                <a:latin typeface="Trebuchet MS"/>
                <a:cs typeface="Trebuchet MS"/>
              </a:rPr>
              <a:t>atmospheric</a:t>
            </a:r>
            <a:r>
              <a:rPr dirty="0" sz="1800" spc="-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0D2841"/>
                </a:solidFill>
                <a:latin typeface="Trebuchet MS"/>
                <a:cs typeface="Trebuchet MS"/>
              </a:rPr>
              <a:t>pressure.</a:t>
            </a:r>
            <a:r>
              <a:rPr dirty="0" sz="1800" spc="-2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target </a:t>
            </a:r>
            <a:r>
              <a:rPr dirty="0" sz="1800" spc="-70">
                <a:solidFill>
                  <a:srgbClr val="0D2841"/>
                </a:solidFill>
                <a:latin typeface="Trebuchet MS"/>
                <a:cs typeface="Trebuchet MS"/>
              </a:rPr>
              <a:t>variable,</a:t>
            </a:r>
            <a:r>
              <a:rPr dirty="0" sz="1800" spc="-26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0D2841"/>
                </a:solidFill>
                <a:latin typeface="Trebuchet MS"/>
                <a:cs typeface="Trebuchet MS"/>
              </a:rPr>
              <a:t>“Rain</a:t>
            </a:r>
            <a:r>
              <a:rPr dirty="0" sz="1800" spc="-11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0D2841"/>
                </a:solidFill>
                <a:latin typeface="Trebuchet MS"/>
                <a:cs typeface="Trebuchet MS"/>
              </a:rPr>
              <a:t>Tomorrow,”</a:t>
            </a:r>
            <a:r>
              <a:rPr dirty="0" sz="1800" spc="-17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represents 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whether</a:t>
            </a:r>
            <a:r>
              <a:rPr dirty="0" sz="1800" spc="-12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0D2841"/>
                </a:solidFill>
                <a:latin typeface="Trebuchet MS"/>
                <a:cs typeface="Trebuchet MS"/>
              </a:rPr>
              <a:t>rainfall</a:t>
            </a:r>
            <a:r>
              <a:rPr dirty="0" sz="1800" spc="-13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occurs</a:t>
            </a:r>
            <a:r>
              <a:rPr dirty="0" sz="1800" spc="-17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0D2841"/>
                </a:solidFill>
                <a:latin typeface="Trebuchet MS"/>
                <a:cs typeface="Trebuchet MS"/>
              </a:rPr>
              <a:t> next</a:t>
            </a:r>
            <a:r>
              <a:rPr dirty="0" sz="1800" spc="-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0D2841"/>
                </a:solidFill>
                <a:latin typeface="Trebuchet MS"/>
                <a:cs typeface="Trebuchet MS"/>
              </a:rPr>
              <a:t>day.</a:t>
            </a:r>
            <a:r>
              <a:rPr dirty="0" sz="1800" spc="-11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0D2841"/>
                </a:solidFill>
                <a:latin typeface="Trebuchet MS"/>
                <a:cs typeface="Trebuchet MS"/>
              </a:rPr>
              <a:t>The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process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0D2841"/>
                </a:solidFill>
                <a:latin typeface="Trebuchet MS"/>
                <a:cs typeface="Trebuchet MS"/>
              </a:rPr>
              <a:t>involves</a:t>
            </a:r>
            <a:r>
              <a:rPr dirty="0" sz="1800" spc="-14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0D2841"/>
                </a:solidFill>
                <a:latin typeface="Trebuchet MS"/>
                <a:cs typeface="Trebuchet MS"/>
              </a:rPr>
              <a:t>cleaning</a:t>
            </a:r>
            <a:r>
              <a:rPr dirty="0" sz="1800" spc="-14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data,</a:t>
            </a:r>
            <a:r>
              <a:rPr dirty="0" sz="1800" spc="-17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selecting </a:t>
            </a:r>
            <a:r>
              <a:rPr dirty="0" sz="1800" spc="-70">
                <a:solidFill>
                  <a:srgbClr val="0D2841"/>
                </a:solidFill>
                <a:latin typeface="Trebuchet MS"/>
                <a:cs typeface="Trebuchet MS"/>
              </a:rPr>
              <a:t>key</a:t>
            </a:r>
            <a:r>
              <a:rPr dirty="0" sz="1800" spc="-2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0D2841"/>
                </a:solidFill>
                <a:latin typeface="Trebuchet MS"/>
                <a:cs typeface="Trebuchet MS"/>
              </a:rPr>
              <a:t>features,</a:t>
            </a:r>
            <a:r>
              <a:rPr dirty="0" sz="1800" spc="-11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dirty="0" sz="1800" spc="-16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0D2841"/>
                </a:solidFill>
                <a:latin typeface="Trebuchet MS"/>
                <a:cs typeface="Trebuchet MS"/>
              </a:rPr>
              <a:t>applying</a:t>
            </a:r>
            <a:r>
              <a:rPr dirty="0" sz="1800" spc="-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machine </a:t>
            </a:r>
            <a:r>
              <a:rPr dirty="0" sz="1800" spc="-50">
                <a:solidFill>
                  <a:srgbClr val="0D2841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0D2841"/>
                </a:solidFill>
                <a:latin typeface="Trebuchet MS"/>
                <a:cs typeface="Trebuchet MS"/>
              </a:rPr>
              <a:t>algorithms</a:t>
            </a:r>
            <a:r>
              <a:rPr dirty="0" sz="1800" spc="-1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0D2841"/>
                </a:solidFill>
                <a:latin typeface="Trebuchet MS"/>
                <a:cs typeface="Trebuchet MS"/>
              </a:rPr>
              <a:t>such</a:t>
            </a:r>
            <a:r>
              <a:rPr dirty="0" sz="1800" spc="-14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0D2841"/>
                </a:solidFill>
                <a:latin typeface="Trebuchet MS"/>
                <a:cs typeface="Trebuchet MS"/>
              </a:rPr>
              <a:t>as</a:t>
            </a:r>
            <a:r>
              <a:rPr dirty="0" sz="1800" spc="-1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logistic </a:t>
            </a:r>
            <a:r>
              <a:rPr dirty="0" sz="1800" spc="-35">
                <a:solidFill>
                  <a:srgbClr val="0D2841"/>
                </a:solidFill>
                <a:latin typeface="Trebuchet MS"/>
                <a:cs typeface="Trebuchet MS"/>
              </a:rPr>
              <a:t>regression,</a:t>
            </a:r>
            <a:r>
              <a:rPr dirty="0" sz="1800" spc="-2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decision</a:t>
            </a:r>
            <a:r>
              <a:rPr dirty="0" sz="1800" spc="-14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0D2841"/>
                </a:solidFill>
                <a:latin typeface="Trebuchet MS"/>
                <a:cs typeface="Trebuchet MS"/>
              </a:rPr>
              <a:t>trees,</a:t>
            </a:r>
            <a:r>
              <a:rPr dirty="0" sz="1800" spc="-1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dirty="0" sz="1800" spc="-7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random </a:t>
            </a:r>
            <a:r>
              <a:rPr dirty="0" sz="1800" spc="-50">
                <a:solidFill>
                  <a:srgbClr val="0D2841"/>
                </a:solidFill>
                <a:latin typeface="Trebuchet MS"/>
                <a:cs typeface="Trebuchet MS"/>
              </a:rPr>
              <a:t>forests.</a:t>
            </a:r>
            <a:r>
              <a:rPr dirty="0" sz="1800" spc="-12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0D2841"/>
                </a:solidFill>
                <a:latin typeface="Trebuchet MS"/>
                <a:cs typeface="Trebuchet MS"/>
              </a:rPr>
              <a:t>The </a:t>
            </a:r>
            <a:r>
              <a:rPr dirty="0" sz="1800" spc="-35">
                <a:solidFill>
                  <a:srgbClr val="0D2841"/>
                </a:solidFill>
                <a:latin typeface="Trebuchet MS"/>
                <a:cs typeface="Trebuchet MS"/>
              </a:rPr>
              <a:t>goal</a:t>
            </a:r>
            <a:r>
              <a:rPr dirty="0" sz="1800" spc="-15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is</a:t>
            </a:r>
            <a:r>
              <a:rPr dirty="0" sz="1800" spc="-19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dirty="0" sz="1800" spc="-15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enhance </a:t>
            </a:r>
            <a:r>
              <a:rPr dirty="0" sz="1800" spc="-40">
                <a:solidFill>
                  <a:srgbClr val="0D2841"/>
                </a:solidFill>
                <a:latin typeface="Trebuchet MS"/>
                <a:cs typeface="Trebuchet MS"/>
              </a:rPr>
              <a:t>forecasting</a:t>
            </a:r>
            <a:r>
              <a:rPr dirty="0" sz="1800" spc="-1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accuracy</a:t>
            </a:r>
            <a:r>
              <a:rPr dirty="0" sz="1800" spc="-20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dirty="0" sz="1800" spc="-8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support </a:t>
            </a:r>
            <a:r>
              <a:rPr dirty="0" sz="1800" spc="-50">
                <a:solidFill>
                  <a:srgbClr val="0D2841"/>
                </a:solidFill>
                <a:latin typeface="Trebuchet MS"/>
                <a:cs typeface="Trebuchet MS"/>
              </a:rPr>
              <a:t>informed</a:t>
            </a:r>
            <a:r>
              <a:rPr dirty="0" sz="1800" spc="-9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2841"/>
                </a:solidFill>
                <a:latin typeface="Trebuchet MS"/>
                <a:cs typeface="Trebuchet MS"/>
              </a:rPr>
              <a:t>decisions</a:t>
            </a:r>
            <a:r>
              <a:rPr dirty="0" sz="1800" spc="-114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0D2841"/>
                </a:solidFill>
                <a:latin typeface="Trebuchet MS"/>
                <a:cs typeface="Trebuchet MS"/>
              </a:rPr>
              <a:t>in</a:t>
            </a:r>
            <a:r>
              <a:rPr dirty="0" sz="1800" spc="-75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0D2841"/>
                </a:solidFill>
                <a:latin typeface="Trebuchet MS"/>
                <a:cs typeface="Trebuchet MS"/>
              </a:rPr>
              <a:t>climate-</a:t>
            </a:r>
            <a:r>
              <a:rPr dirty="0" sz="1800" spc="-10">
                <a:solidFill>
                  <a:srgbClr val="0D2841"/>
                </a:solidFill>
                <a:latin typeface="Trebuchet MS"/>
                <a:cs typeface="Trebuchet MS"/>
              </a:rPr>
              <a:t>sensitive sectors.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2" y="8514"/>
            <a:ext cx="5864860" cy="4406900"/>
          </a:xfrm>
          <a:custGeom>
            <a:avLst/>
            <a:gdLst/>
            <a:ahLst/>
            <a:cxnLst/>
            <a:rect l="l" t="t" r="r" b="b"/>
            <a:pathLst>
              <a:path w="5864860" h="4406900">
                <a:moveTo>
                  <a:pt x="1437760" y="4394199"/>
                </a:moveTo>
                <a:lnTo>
                  <a:pt x="729872" y="4394199"/>
                </a:lnTo>
                <a:lnTo>
                  <a:pt x="779401" y="4406899"/>
                </a:lnTo>
                <a:lnTo>
                  <a:pt x="1387394" y="4406899"/>
                </a:lnTo>
                <a:lnTo>
                  <a:pt x="1437760" y="4394199"/>
                </a:lnTo>
                <a:close/>
              </a:path>
              <a:path w="5864860" h="4406900">
                <a:moveTo>
                  <a:pt x="1588612" y="4381499"/>
                </a:moveTo>
                <a:lnTo>
                  <a:pt x="631388" y="4381499"/>
                </a:lnTo>
                <a:lnTo>
                  <a:pt x="680532" y="4394199"/>
                </a:lnTo>
                <a:lnTo>
                  <a:pt x="1538368" y="4394199"/>
                </a:lnTo>
                <a:lnTo>
                  <a:pt x="1588612" y="4381499"/>
                </a:lnTo>
                <a:close/>
              </a:path>
              <a:path w="5864860" h="4406900">
                <a:moveTo>
                  <a:pt x="1688981" y="4368799"/>
                </a:moveTo>
                <a:lnTo>
                  <a:pt x="533716" y="4368799"/>
                </a:lnTo>
                <a:lnTo>
                  <a:pt x="582446" y="4381499"/>
                </a:lnTo>
                <a:lnTo>
                  <a:pt x="1638816" y="4381499"/>
                </a:lnTo>
                <a:lnTo>
                  <a:pt x="1688981" y="4368799"/>
                </a:lnTo>
                <a:close/>
              </a:path>
              <a:path w="5864860" h="4406900">
                <a:moveTo>
                  <a:pt x="1939264" y="4330699"/>
                </a:moveTo>
                <a:lnTo>
                  <a:pt x="341057" y="4330699"/>
                </a:lnTo>
                <a:lnTo>
                  <a:pt x="485204" y="4368799"/>
                </a:lnTo>
                <a:lnTo>
                  <a:pt x="1739109" y="4368799"/>
                </a:lnTo>
                <a:lnTo>
                  <a:pt x="1789201" y="4356099"/>
                </a:lnTo>
                <a:lnTo>
                  <a:pt x="1839257" y="4356099"/>
                </a:lnTo>
                <a:lnTo>
                  <a:pt x="1939264" y="4330699"/>
                </a:lnTo>
                <a:close/>
              </a:path>
              <a:path w="5864860" h="4406900">
                <a:moveTo>
                  <a:pt x="8366" y="4152899"/>
                </a:moveTo>
                <a:lnTo>
                  <a:pt x="0" y="4152899"/>
                </a:lnTo>
                <a:lnTo>
                  <a:pt x="0" y="4229099"/>
                </a:lnTo>
                <a:lnTo>
                  <a:pt x="105897" y="4267199"/>
                </a:lnTo>
                <a:lnTo>
                  <a:pt x="152385" y="4279899"/>
                </a:lnTo>
                <a:lnTo>
                  <a:pt x="199152" y="4305299"/>
                </a:lnTo>
                <a:lnTo>
                  <a:pt x="293496" y="4330699"/>
                </a:lnTo>
                <a:lnTo>
                  <a:pt x="817751" y="4330699"/>
                </a:lnTo>
                <a:lnTo>
                  <a:pt x="766167" y="4317999"/>
                </a:lnTo>
                <a:lnTo>
                  <a:pt x="661688" y="4317999"/>
                </a:lnTo>
                <a:lnTo>
                  <a:pt x="609784" y="4305299"/>
                </a:lnTo>
                <a:lnTo>
                  <a:pt x="558117" y="4305299"/>
                </a:lnTo>
                <a:lnTo>
                  <a:pt x="354029" y="4254499"/>
                </a:lnTo>
                <a:lnTo>
                  <a:pt x="303702" y="4254499"/>
                </a:lnTo>
                <a:lnTo>
                  <a:pt x="253674" y="4229099"/>
                </a:lnTo>
                <a:lnTo>
                  <a:pt x="105482" y="4190999"/>
                </a:lnTo>
                <a:lnTo>
                  <a:pt x="56750" y="4165599"/>
                </a:lnTo>
                <a:lnTo>
                  <a:pt x="8366" y="4152899"/>
                </a:lnTo>
                <a:close/>
              </a:path>
              <a:path w="5864860" h="4406900">
                <a:moveTo>
                  <a:pt x="2138890" y="4292599"/>
                </a:moveTo>
                <a:lnTo>
                  <a:pt x="1688995" y="4292599"/>
                </a:lnTo>
                <a:lnTo>
                  <a:pt x="1638003" y="4305299"/>
                </a:lnTo>
                <a:lnTo>
                  <a:pt x="1586983" y="4305299"/>
                </a:lnTo>
                <a:lnTo>
                  <a:pt x="1535935" y="4317999"/>
                </a:lnTo>
                <a:lnTo>
                  <a:pt x="1433748" y="4317999"/>
                </a:lnTo>
                <a:lnTo>
                  <a:pt x="1382608" y="4330699"/>
                </a:lnTo>
                <a:lnTo>
                  <a:pt x="1989218" y="4330699"/>
                </a:lnTo>
                <a:lnTo>
                  <a:pt x="2138890" y="4292599"/>
                </a:lnTo>
                <a:close/>
              </a:path>
              <a:path w="5864860" h="4406900">
                <a:moveTo>
                  <a:pt x="5656836" y="0"/>
                </a:moveTo>
                <a:lnTo>
                  <a:pt x="0" y="0"/>
                </a:lnTo>
                <a:lnTo>
                  <a:pt x="0" y="3962399"/>
                </a:lnTo>
                <a:lnTo>
                  <a:pt x="42356" y="3987799"/>
                </a:lnTo>
                <a:lnTo>
                  <a:pt x="89508" y="4013199"/>
                </a:lnTo>
                <a:lnTo>
                  <a:pt x="184260" y="4038599"/>
                </a:lnTo>
                <a:lnTo>
                  <a:pt x="231855" y="4063999"/>
                </a:lnTo>
                <a:lnTo>
                  <a:pt x="715325" y="4190999"/>
                </a:lnTo>
                <a:lnTo>
                  <a:pt x="2255776" y="4190999"/>
                </a:lnTo>
                <a:lnTo>
                  <a:pt x="2224149" y="4203699"/>
                </a:lnTo>
                <a:lnTo>
                  <a:pt x="2192498" y="4203699"/>
                </a:lnTo>
                <a:lnTo>
                  <a:pt x="2129030" y="4229099"/>
                </a:lnTo>
                <a:lnTo>
                  <a:pt x="2095405" y="4229099"/>
                </a:lnTo>
                <a:lnTo>
                  <a:pt x="2061767" y="4241799"/>
                </a:lnTo>
                <a:lnTo>
                  <a:pt x="2028106" y="4241799"/>
                </a:lnTo>
                <a:lnTo>
                  <a:pt x="1994410" y="4254499"/>
                </a:lnTo>
                <a:lnTo>
                  <a:pt x="1943567" y="4254499"/>
                </a:lnTo>
                <a:lnTo>
                  <a:pt x="1841812" y="4279899"/>
                </a:lnTo>
                <a:lnTo>
                  <a:pt x="1790899" y="4279899"/>
                </a:lnTo>
                <a:lnTo>
                  <a:pt x="1739960" y="4292599"/>
                </a:lnTo>
                <a:lnTo>
                  <a:pt x="2188720" y="4292599"/>
                </a:lnTo>
                <a:lnTo>
                  <a:pt x="2879241" y="4114799"/>
                </a:lnTo>
                <a:lnTo>
                  <a:pt x="2927848" y="4089399"/>
                </a:lnTo>
                <a:lnTo>
                  <a:pt x="3073149" y="4051299"/>
                </a:lnTo>
                <a:lnTo>
                  <a:pt x="3121415" y="4025899"/>
                </a:lnTo>
                <a:lnTo>
                  <a:pt x="3217702" y="4000499"/>
                </a:lnTo>
                <a:lnTo>
                  <a:pt x="3265727" y="3975099"/>
                </a:lnTo>
                <a:lnTo>
                  <a:pt x="3361546" y="3949699"/>
                </a:lnTo>
                <a:lnTo>
                  <a:pt x="3409343" y="3924299"/>
                </a:lnTo>
                <a:lnTo>
                  <a:pt x="3504720" y="3898899"/>
                </a:lnTo>
                <a:lnTo>
                  <a:pt x="3552303" y="3873499"/>
                </a:lnTo>
                <a:lnTo>
                  <a:pt x="3599817" y="3860799"/>
                </a:lnTo>
                <a:lnTo>
                  <a:pt x="3701247" y="3809999"/>
                </a:lnTo>
                <a:lnTo>
                  <a:pt x="3751201" y="3797299"/>
                </a:lnTo>
                <a:lnTo>
                  <a:pt x="3800307" y="3771899"/>
                </a:lnTo>
                <a:lnTo>
                  <a:pt x="3848313" y="3746499"/>
                </a:lnTo>
                <a:lnTo>
                  <a:pt x="3894965" y="3721099"/>
                </a:lnTo>
                <a:lnTo>
                  <a:pt x="3940007" y="3695699"/>
                </a:lnTo>
                <a:lnTo>
                  <a:pt x="3983187" y="3670299"/>
                </a:lnTo>
                <a:lnTo>
                  <a:pt x="4024251" y="3644899"/>
                </a:lnTo>
                <a:lnTo>
                  <a:pt x="4069375" y="3619499"/>
                </a:lnTo>
                <a:lnTo>
                  <a:pt x="4112784" y="3594099"/>
                </a:lnTo>
                <a:lnTo>
                  <a:pt x="4154689" y="3568699"/>
                </a:lnTo>
                <a:lnTo>
                  <a:pt x="4195304" y="3530599"/>
                </a:lnTo>
                <a:lnTo>
                  <a:pt x="4234841" y="3505199"/>
                </a:lnTo>
                <a:lnTo>
                  <a:pt x="4273514" y="3479799"/>
                </a:lnTo>
                <a:lnTo>
                  <a:pt x="4349117" y="3428999"/>
                </a:lnTo>
                <a:lnTo>
                  <a:pt x="4433968" y="3352799"/>
                </a:lnTo>
                <a:lnTo>
                  <a:pt x="4475733" y="3327399"/>
                </a:lnTo>
                <a:lnTo>
                  <a:pt x="4517016" y="3289299"/>
                </a:lnTo>
                <a:lnTo>
                  <a:pt x="4557786" y="3251199"/>
                </a:lnTo>
                <a:lnTo>
                  <a:pt x="4430397" y="3251199"/>
                </a:lnTo>
                <a:lnTo>
                  <a:pt x="4467589" y="3225799"/>
                </a:lnTo>
                <a:lnTo>
                  <a:pt x="4504357" y="3187699"/>
                </a:lnTo>
                <a:lnTo>
                  <a:pt x="4540695" y="3149599"/>
                </a:lnTo>
                <a:lnTo>
                  <a:pt x="4576598" y="3124199"/>
                </a:lnTo>
                <a:lnTo>
                  <a:pt x="4612059" y="3086099"/>
                </a:lnTo>
                <a:lnTo>
                  <a:pt x="4647072" y="3047999"/>
                </a:lnTo>
                <a:lnTo>
                  <a:pt x="4681631" y="3009899"/>
                </a:lnTo>
                <a:lnTo>
                  <a:pt x="4715729" y="2971799"/>
                </a:lnTo>
                <a:lnTo>
                  <a:pt x="4749361" y="2933699"/>
                </a:lnTo>
                <a:lnTo>
                  <a:pt x="4782521" y="2908299"/>
                </a:lnTo>
                <a:lnTo>
                  <a:pt x="4815202" y="2870199"/>
                </a:lnTo>
                <a:lnTo>
                  <a:pt x="4847398" y="2832099"/>
                </a:lnTo>
                <a:lnTo>
                  <a:pt x="4879103" y="2793999"/>
                </a:lnTo>
                <a:lnTo>
                  <a:pt x="4910311" y="2755899"/>
                </a:lnTo>
                <a:lnTo>
                  <a:pt x="4941016" y="2717799"/>
                </a:lnTo>
                <a:lnTo>
                  <a:pt x="4971212" y="2679699"/>
                </a:lnTo>
                <a:lnTo>
                  <a:pt x="5000892" y="2628899"/>
                </a:lnTo>
                <a:lnTo>
                  <a:pt x="5030051" y="2590799"/>
                </a:lnTo>
                <a:lnTo>
                  <a:pt x="5058682" y="2552699"/>
                </a:lnTo>
                <a:lnTo>
                  <a:pt x="5086780" y="2514599"/>
                </a:lnTo>
                <a:lnTo>
                  <a:pt x="5114337" y="2476499"/>
                </a:lnTo>
                <a:lnTo>
                  <a:pt x="5141349" y="2425699"/>
                </a:lnTo>
                <a:lnTo>
                  <a:pt x="5167808" y="2387599"/>
                </a:lnTo>
                <a:lnTo>
                  <a:pt x="5193709" y="2349499"/>
                </a:lnTo>
                <a:lnTo>
                  <a:pt x="5219046" y="2298699"/>
                </a:lnTo>
                <a:lnTo>
                  <a:pt x="5243812" y="2260599"/>
                </a:lnTo>
                <a:lnTo>
                  <a:pt x="5268002" y="2222499"/>
                </a:lnTo>
                <a:lnTo>
                  <a:pt x="5291609" y="2171699"/>
                </a:lnTo>
                <a:lnTo>
                  <a:pt x="5314627" y="2133599"/>
                </a:lnTo>
                <a:lnTo>
                  <a:pt x="5337050" y="2082799"/>
                </a:lnTo>
                <a:lnTo>
                  <a:pt x="5358966" y="2031999"/>
                </a:lnTo>
                <a:lnTo>
                  <a:pt x="5380130" y="1993899"/>
                </a:lnTo>
                <a:lnTo>
                  <a:pt x="5400546" y="1943099"/>
                </a:lnTo>
                <a:lnTo>
                  <a:pt x="5420219" y="1904999"/>
                </a:lnTo>
                <a:lnTo>
                  <a:pt x="5439153" y="1854199"/>
                </a:lnTo>
                <a:lnTo>
                  <a:pt x="5457353" y="1803399"/>
                </a:lnTo>
                <a:lnTo>
                  <a:pt x="5474824" y="1765299"/>
                </a:lnTo>
                <a:lnTo>
                  <a:pt x="5491569" y="1714499"/>
                </a:lnTo>
                <a:lnTo>
                  <a:pt x="5507595" y="1663699"/>
                </a:lnTo>
                <a:lnTo>
                  <a:pt x="5522904" y="1612899"/>
                </a:lnTo>
                <a:lnTo>
                  <a:pt x="5537503" y="1574799"/>
                </a:lnTo>
                <a:lnTo>
                  <a:pt x="5551395" y="1523999"/>
                </a:lnTo>
                <a:lnTo>
                  <a:pt x="5564585" y="1473199"/>
                </a:lnTo>
                <a:lnTo>
                  <a:pt x="5577078" y="1435099"/>
                </a:lnTo>
                <a:lnTo>
                  <a:pt x="5588878" y="1384299"/>
                </a:lnTo>
                <a:lnTo>
                  <a:pt x="5599990" y="1333499"/>
                </a:lnTo>
                <a:lnTo>
                  <a:pt x="5610419" y="1282699"/>
                </a:lnTo>
                <a:lnTo>
                  <a:pt x="5620169" y="1231899"/>
                </a:lnTo>
                <a:lnTo>
                  <a:pt x="5629244" y="1193799"/>
                </a:lnTo>
                <a:lnTo>
                  <a:pt x="5637650" y="1142999"/>
                </a:lnTo>
                <a:lnTo>
                  <a:pt x="5645391" y="1092199"/>
                </a:lnTo>
                <a:lnTo>
                  <a:pt x="5652471" y="1041399"/>
                </a:lnTo>
                <a:lnTo>
                  <a:pt x="5658895" y="990599"/>
                </a:lnTo>
                <a:lnTo>
                  <a:pt x="5664668" y="939799"/>
                </a:lnTo>
                <a:lnTo>
                  <a:pt x="5669795" y="888999"/>
                </a:lnTo>
                <a:lnTo>
                  <a:pt x="5674279" y="838199"/>
                </a:lnTo>
                <a:lnTo>
                  <a:pt x="5678126" y="800099"/>
                </a:lnTo>
                <a:lnTo>
                  <a:pt x="5681340" y="749299"/>
                </a:lnTo>
                <a:lnTo>
                  <a:pt x="5683926" y="698499"/>
                </a:lnTo>
                <a:lnTo>
                  <a:pt x="5685888" y="647699"/>
                </a:lnTo>
                <a:lnTo>
                  <a:pt x="5687231" y="596899"/>
                </a:lnTo>
                <a:lnTo>
                  <a:pt x="5687959" y="546099"/>
                </a:lnTo>
                <a:lnTo>
                  <a:pt x="5688078" y="495299"/>
                </a:lnTo>
                <a:lnTo>
                  <a:pt x="5687737" y="457199"/>
                </a:lnTo>
                <a:lnTo>
                  <a:pt x="5686643" y="393699"/>
                </a:lnTo>
                <a:lnTo>
                  <a:pt x="5683120" y="304800"/>
                </a:lnTo>
                <a:lnTo>
                  <a:pt x="5680584" y="254000"/>
                </a:lnTo>
                <a:lnTo>
                  <a:pt x="5677537" y="203200"/>
                </a:lnTo>
                <a:lnTo>
                  <a:pt x="5656836" y="0"/>
                </a:lnTo>
                <a:close/>
              </a:path>
              <a:path w="5864860" h="4406900">
                <a:moveTo>
                  <a:pt x="1662196" y="4241799"/>
                </a:moveTo>
                <a:lnTo>
                  <a:pt x="1261074" y="4241799"/>
                </a:lnTo>
                <a:lnTo>
                  <a:pt x="1311315" y="4254499"/>
                </a:lnTo>
                <a:lnTo>
                  <a:pt x="1612548" y="4254499"/>
                </a:lnTo>
                <a:lnTo>
                  <a:pt x="1662196" y="4241799"/>
                </a:lnTo>
                <a:close/>
              </a:path>
              <a:path w="5864860" h="4406900">
                <a:moveTo>
                  <a:pt x="1910110" y="4229099"/>
                </a:moveTo>
                <a:lnTo>
                  <a:pt x="1061105" y="4229099"/>
                </a:lnTo>
                <a:lnTo>
                  <a:pt x="1110943" y="4241799"/>
                </a:lnTo>
                <a:lnTo>
                  <a:pt x="1860580" y="4241799"/>
                </a:lnTo>
                <a:lnTo>
                  <a:pt x="1910110" y="4229099"/>
                </a:lnTo>
                <a:close/>
              </a:path>
              <a:path w="5864860" h="4406900">
                <a:moveTo>
                  <a:pt x="2058498" y="4216399"/>
                </a:moveTo>
                <a:lnTo>
                  <a:pt x="961747" y="4216399"/>
                </a:lnTo>
                <a:lnTo>
                  <a:pt x="1011372" y="4229099"/>
                </a:lnTo>
                <a:lnTo>
                  <a:pt x="2009071" y="4229099"/>
                </a:lnTo>
                <a:lnTo>
                  <a:pt x="2058498" y="4216399"/>
                </a:lnTo>
                <a:close/>
              </a:path>
              <a:path w="5864860" h="4406900">
                <a:moveTo>
                  <a:pt x="2157227" y="4203699"/>
                </a:moveTo>
                <a:lnTo>
                  <a:pt x="862832" y="4203699"/>
                </a:lnTo>
                <a:lnTo>
                  <a:pt x="912233" y="4216399"/>
                </a:lnTo>
                <a:lnTo>
                  <a:pt x="2107884" y="4216399"/>
                </a:lnTo>
                <a:lnTo>
                  <a:pt x="2157227" y="4203699"/>
                </a:lnTo>
                <a:close/>
              </a:path>
              <a:path w="5864860" h="4406900">
                <a:moveTo>
                  <a:pt x="2255776" y="4190999"/>
                </a:moveTo>
                <a:lnTo>
                  <a:pt x="764375" y="4190999"/>
                </a:lnTo>
                <a:lnTo>
                  <a:pt x="813545" y="4203699"/>
                </a:lnTo>
                <a:lnTo>
                  <a:pt x="2206526" y="4203699"/>
                </a:lnTo>
                <a:lnTo>
                  <a:pt x="2255776" y="4190999"/>
                </a:lnTo>
                <a:close/>
              </a:path>
              <a:path w="5864860" h="4406900">
                <a:moveTo>
                  <a:pt x="5822190" y="0"/>
                </a:moveTo>
                <a:lnTo>
                  <a:pt x="5746752" y="0"/>
                </a:lnTo>
                <a:lnTo>
                  <a:pt x="5760468" y="76200"/>
                </a:lnTo>
                <a:lnTo>
                  <a:pt x="5767111" y="127000"/>
                </a:lnTo>
                <a:lnTo>
                  <a:pt x="5772713" y="177800"/>
                </a:lnTo>
                <a:lnTo>
                  <a:pt x="5777265" y="228600"/>
                </a:lnTo>
                <a:lnTo>
                  <a:pt x="5780763" y="292100"/>
                </a:lnTo>
                <a:lnTo>
                  <a:pt x="5783201" y="342900"/>
                </a:lnTo>
                <a:lnTo>
                  <a:pt x="5784806" y="393699"/>
                </a:lnTo>
                <a:lnTo>
                  <a:pt x="5785639" y="444499"/>
                </a:lnTo>
                <a:lnTo>
                  <a:pt x="5785705" y="495299"/>
                </a:lnTo>
                <a:lnTo>
                  <a:pt x="5785007" y="546099"/>
                </a:lnTo>
                <a:lnTo>
                  <a:pt x="5783548" y="596899"/>
                </a:lnTo>
                <a:lnTo>
                  <a:pt x="5781333" y="647699"/>
                </a:lnTo>
                <a:lnTo>
                  <a:pt x="5778365" y="698499"/>
                </a:lnTo>
                <a:lnTo>
                  <a:pt x="5774648" y="749299"/>
                </a:lnTo>
                <a:lnTo>
                  <a:pt x="5770186" y="800099"/>
                </a:lnTo>
                <a:lnTo>
                  <a:pt x="5764982" y="850899"/>
                </a:lnTo>
                <a:lnTo>
                  <a:pt x="5759039" y="901699"/>
                </a:lnTo>
                <a:lnTo>
                  <a:pt x="5752362" y="952499"/>
                </a:lnTo>
                <a:lnTo>
                  <a:pt x="5744954" y="1003299"/>
                </a:lnTo>
                <a:lnTo>
                  <a:pt x="5736820" y="1054099"/>
                </a:lnTo>
                <a:lnTo>
                  <a:pt x="5727962" y="1104899"/>
                </a:lnTo>
                <a:lnTo>
                  <a:pt x="5718384" y="1142999"/>
                </a:lnTo>
                <a:lnTo>
                  <a:pt x="5708090" y="1193799"/>
                </a:lnTo>
                <a:lnTo>
                  <a:pt x="5697084" y="1244599"/>
                </a:lnTo>
                <a:lnTo>
                  <a:pt x="5685369" y="1295399"/>
                </a:lnTo>
                <a:lnTo>
                  <a:pt x="5672949" y="1346199"/>
                </a:lnTo>
                <a:lnTo>
                  <a:pt x="5659828" y="1384299"/>
                </a:lnTo>
                <a:lnTo>
                  <a:pt x="5646009" y="1435099"/>
                </a:lnTo>
                <a:lnTo>
                  <a:pt x="5631496" y="1485899"/>
                </a:lnTo>
                <a:lnTo>
                  <a:pt x="5616294" y="1536699"/>
                </a:lnTo>
                <a:lnTo>
                  <a:pt x="5600404" y="1574799"/>
                </a:lnTo>
                <a:lnTo>
                  <a:pt x="5583832" y="1625599"/>
                </a:lnTo>
                <a:lnTo>
                  <a:pt x="5566581" y="1676399"/>
                </a:lnTo>
                <a:lnTo>
                  <a:pt x="5548654" y="1714499"/>
                </a:lnTo>
                <a:lnTo>
                  <a:pt x="5530055" y="1765299"/>
                </a:lnTo>
                <a:lnTo>
                  <a:pt x="5510788" y="1816099"/>
                </a:lnTo>
                <a:lnTo>
                  <a:pt x="5490857" y="1854199"/>
                </a:lnTo>
                <a:lnTo>
                  <a:pt x="5470265" y="1904999"/>
                </a:lnTo>
                <a:lnTo>
                  <a:pt x="5449016" y="1943099"/>
                </a:lnTo>
                <a:lnTo>
                  <a:pt x="5427114" y="1993899"/>
                </a:lnTo>
                <a:lnTo>
                  <a:pt x="5404562" y="2031999"/>
                </a:lnTo>
                <a:lnTo>
                  <a:pt x="5381364" y="2082799"/>
                </a:lnTo>
                <a:lnTo>
                  <a:pt x="5357523" y="2133599"/>
                </a:lnTo>
                <a:lnTo>
                  <a:pt x="5333044" y="2171699"/>
                </a:lnTo>
                <a:lnTo>
                  <a:pt x="5307931" y="2222499"/>
                </a:lnTo>
                <a:lnTo>
                  <a:pt x="5282185" y="2260599"/>
                </a:lnTo>
                <a:lnTo>
                  <a:pt x="5255813" y="2298699"/>
                </a:lnTo>
                <a:lnTo>
                  <a:pt x="5228816" y="2349499"/>
                </a:lnTo>
                <a:lnTo>
                  <a:pt x="5201199" y="2387599"/>
                </a:lnTo>
                <a:lnTo>
                  <a:pt x="5172966" y="2438399"/>
                </a:lnTo>
                <a:lnTo>
                  <a:pt x="5145030" y="2476499"/>
                </a:lnTo>
                <a:lnTo>
                  <a:pt x="5116525" y="2514599"/>
                </a:lnTo>
                <a:lnTo>
                  <a:pt x="5087457" y="2565399"/>
                </a:lnTo>
                <a:lnTo>
                  <a:pt x="5057829" y="2603499"/>
                </a:lnTo>
                <a:lnTo>
                  <a:pt x="5027646" y="2641599"/>
                </a:lnTo>
                <a:lnTo>
                  <a:pt x="4996913" y="2679699"/>
                </a:lnTo>
                <a:lnTo>
                  <a:pt x="4965636" y="2717799"/>
                </a:lnTo>
                <a:lnTo>
                  <a:pt x="4933818" y="2755899"/>
                </a:lnTo>
                <a:lnTo>
                  <a:pt x="4901465" y="2793999"/>
                </a:lnTo>
                <a:lnTo>
                  <a:pt x="4868581" y="2832099"/>
                </a:lnTo>
                <a:lnTo>
                  <a:pt x="4835171" y="2870199"/>
                </a:lnTo>
                <a:lnTo>
                  <a:pt x="4801240" y="2908299"/>
                </a:lnTo>
                <a:lnTo>
                  <a:pt x="4766793" y="2946399"/>
                </a:lnTo>
                <a:lnTo>
                  <a:pt x="4731834" y="2984499"/>
                </a:lnTo>
                <a:lnTo>
                  <a:pt x="4696368" y="3022599"/>
                </a:lnTo>
                <a:lnTo>
                  <a:pt x="4660400" y="3060699"/>
                </a:lnTo>
                <a:lnTo>
                  <a:pt x="4623935" y="3086099"/>
                </a:lnTo>
                <a:lnTo>
                  <a:pt x="4586977" y="3124199"/>
                </a:lnTo>
                <a:lnTo>
                  <a:pt x="4549531" y="3162299"/>
                </a:lnTo>
                <a:lnTo>
                  <a:pt x="4511603" y="3187699"/>
                </a:lnTo>
                <a:lnTo>
                  <a:pt x="4473196" y="3225799"/>
                </a:lnTo>
                <a:lnTo>
                  <a:pt x="4463901" y="3238499"/>
                </a:lnTo>
                <a:lnTo>
                  <a:pt x="4453606" y="3238499"/>
                </a:lnTo>
                <a:lnTo>
                  <a:pt x="4442406" y="3251199"/>
                </a:lnTo>
                <a:lnTo>
                  <a:pt x="4557786" y="3251199"/>
                </a:lnTo>
                <a:lnTo>
                  <a:pt x="4598011" y="3213099"/>
                </a:lnTo>
                <a:lnTo>
                  <a:pt x="4637661" y="3187699"/>
                </a:lnTo>
                <a:lnTo>
                  <a:pt x="4675112" y="3149599"/>
                </a:lnTo>
                <a:lnTo>
                  <a:pt x="4712044" y="3111499"/>
                </a:lnTo>
                <a:lnTo>
                  <a:pt x="4748455" y="3073399"/>
                </a:lnTo>
                <a:lnTo>
                  <a:pt x="4784343" y="3035299"/>
                </a:lnTo>
                <a:lnTo>
                  <a:pt x="4819705" y="2997199"/>
                </a:lnTo>
                <a:lnTo>
                  <a:pt x="4854538" y="2959099"/>
                </a:lnTo>
                <a:lnTo>
                  <a:pt x="4888840" y="2920999"/>
                </a:lnTo>
                <a:lnTo>
                  <a:pt x="4922608" y="2882899"/>
                </a:lnTo>
                <a:lnTo>
                  <a:pt x="4955841" y="2844799"/>
                </a:lnTo>
                <a:lnTo>
                  <a:pt x="4988535" y="2806699"/>
                </a:lnTo>
                <a:lnTo>
                  <a:pt x="5020688" y="2768599"/>
                </a:lnTo>
                <a:lnTo>
                  <a:pt x="5052297" y="2730499"/>
                </a:lnTo>
                <a:lnTo>
                  <a:pt x="5083360" y="2692399"/>
                </a:lnTo>
                <a:lnTo>
                  <a:pt x="5113875" y="2654299"/>
                </a:lnTo>
                <a:lnTo>
                  <a:pt x="5143838" y="2616199"/>
                </a:lnTo>
                <a:lnTo>
                  <a:pt x="5173248" y="2578099"/>
                </a:lnTo>
                <a:lnTo>
                  <a:pt x="5202102" y="2527299"/>
                </a:lnTo>
                <a:lnTo>
                  <a:pt x="5230398" y="2489199"/>
                </a:lnTo>
                <a:lnTo>
                  <a:pt x="5258132" y="2451099"/>
                </a:lnTo>
                <a:lnTo>
                  <a:pt x="5285302" y="2412999"/>
                </a:lnTo>
                <a:lnTo>
                  <a:pt x="5311907" y="2362199"/>
                </a:lnTo>
                <a:lnTo>
                  <a:pt x="5337943" y="2324099"/>
                </a:lnTo>
                <a:lnTo>
                  <a:pt x="5363407" y="2273299"/>
                </a:lnTo>
                <a:lnTo>
                  <a:pt x="5388298" y="2235199"/>
                </a:lnTo>
                <a:lnTo>
                  <a:pt x="5412613" y="2184399"/>
                </a:lnTo>
                <a:lnTo>
                  <a:pt x="5436350" y="2146299"/>
                </a:lnTo>
                <a:lnTo>
                  <a:pt x="5459505" y="2095499"/>
                </a:lnTo>
                <a:lnTo>
                  <a:pt x="5482076" y="2057399"/>
                </a:lnTo>
                <a:lnTo>
                  <a:pt x="5504062" y="2006599"/>
                </a:lnTo>
                <a:lnTo>
                  <a:pt x="5525458" y="1968499"/>
                </a:lnTo>
                <a:lnTo>
                  <a:pt x="5546264" y="1917699"/>
                </a:lnTo>
                <a:lnTo>
                  <a:pt x="5566476" y="1866899"/>
                </a:lnTo>
                <a:lnTo>
                  <a:pt x="5586092" y="1828799"/>
                </a:lnTo>
                <a:lnTo>
                  <a:pt x="5605109" y="1777999"/>
                </a:lnTo>
                <a:lnTo>
                  <a:pt x="5623524" y="1727199"/>
                </a:lnTo>
                <a:lnTo>
                  <a:pt x="5641337" y="1689099"/>
                </a:lnTo>
                <a:lnTo>
                  <a:pt x="5658543" y="1638299"/>
                </a:lnTo>
                <a:lnTo>
                  <a:pt x="5675140" y="1587499"/>
                </a:lnTo>
                <a:lnTo>
                  <a:pt x="5691126" y="1536699"/>
                </a:lnTo>
                <a:lnTo>
                  <a:pt x="5706575" y="1485899"/>
                </a:lnTo>
                <a:lnTo>
                  <a:pt x="5721337" y="1435099"/>
                </a:lnTo>
                <a:lnTo>
                  <a:pt x="5735405" y="1384299"/>
                </a:lnTo>
                <a:lnTo>
                  <a:pt x="5748776" y="1333499"/>
                </a:lnTo>
                <a:lnTo>
                  <a:pt x="5761444" y="1295399"/>
                </a:lnTo>
                <a:lnTo>
                  <a:pt x="5773404" y="1244599"/>
                </a:lnTo>
                <a:lnTo>
                  <a:pt x="5784652" y="1193799"/>
                </a:lnTo>
                <a:lnTo>
                  <a:pt x="5795183" y="1142999"/>
                </a:lnTo>
                <a:lnTo>
                  <a:pt x="5804991" y="1092199"/>
                </a:lnTo>
                <a:lnTo>
                  <a:pt x="5814073" y="1041399"/>
                </a:lnTo>
                <a:lnTo>
                  <a:pt x="5822422" y="990599"/>
                </a:lnTo>
                <a:lnTo>
                  <a:pt x="5830035" y="939799"/>
                </a:lnTo>
                <a:lnTo>
                  <a:pt x="5836906" y="888999"/>
                </a:lnTo>
                <a:lnTo>
                  <a:pt x="5843031" y="850899"/>
                </a:lnTo>
                <a:lnTo>
                  <a:pt x="5848404" y="800099"/>
                </a:lnTo>
                <a:lnTo>
                  <a:pt x="5853021" y="749299"/>
                </a:lnTo>
                <a:lnTo>
                  <a:pt x="5856877" y="698499"/>
                </a:lnTo>
                <a:lnTo>
                  <a:pt x="5859967" y="647699"/>
                </a:lnTo>
                <a:lnTo>
                  <a:pt x="5862285" y="596899"/>
                </a:lnTo>
                <a:lnTo>
                  <a:pt x="5863829" y="546099"/>
                </a:lnTo>
                <a:lnTo>
                  <a:pt x="5864591" y="507999"/>
                </a:lnTo>
                <a:lnTo>
                  <a:pt x="5864568" y="457199"/>
                </a:lnTo>
                <a:lnTo>
                  <a:pt x="5863754" y="406399"/>
                </a:lnTo>
                <a:lnTo>
                  <a:pt x="5862146" y="355599"/>
                </a:lnTo>
                <a:lnTo>
                  <a:pt x="5859737" y="304800"/>
                </a:lnTo>
                <a:lnTo>
                  <a:pt x="5856523" y="254000"/>
                </a:lnTo>
                <a:lnTo>
                  <a:pt x="5852499" y="203200"/>
                </a:lnTo>
                <a:lnTo>
                  <a:pt x="5847660" y="165100"/>
                </a:lnTo>
                <a:lnTo>
                  <a:pt x="5842002" y="114300"/>
                </a:lnTo>
                <a:lnTo>
                  <a:pt x="582219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marL="12700" marR="5080">
              <a:lnSpc>
                <a:spcPts val="5860"/>
              </a:lnSpc>
              <a:spcBef>
                <a:spcPts val="820"/>
              </a:spcBef>
            </a:pPr>
            <a:r>
              <a:rPr dirty="0" sz="5400" spc="-10">
                <a:solidFill>
                  <a:srgbClr val="FFFFFF"/>
                </a:solidFill>
              </a:rPr>
              <a:t>PROBLEM </a:t>
            </a:r>
            <a:r>
              <a:rPr dirty="0" sz="5400" spc="-160">
                <a:solidFill>
                  <a:srgbClr val="FFFFFF"/>
                </a:solidFill>
              </a:rPr>
              <a:t>STATEMENT</a:t>
            </a:r>
            <a:endParaRPr sz="5400"/>
          </a:p>
        </p:txBody>
      </p:sp>
      <p:sp>
        <p:nvSpPr>
          <p:cNvPr id="4" name="object 4" descr=""/>
          <p:cNvSpPr txBox="1"/>
          <p:nvPr/>
        </p:nvSpPr>
        <p:spPr>
          <a:xfrm>
            <a:off x="6179439" y="878840"/>
            <a:ext cx="5073650" cy="417449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41300" marR="5080" indent="-229235">
              <a:lnSpc>
                <a:spcPct val="903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 spc="-40">
                <a:latin typeface="Trebuchet MS"/>
                <a:cs typeface="Trebuchet MS"/>
              </a:rPr>
              <a:t>Rainfall</a:t>
            </a:r>
            <a:r>
              <a:rPr dirty="0" sz="1500" spc="-130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forecasting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-20">
                <a:latin typeface="Trebuchet MS"/>
                <a:cs typeface="Trebuchet MS"/>
              </a:rPr>
              <a:t>is</a:t>
            </a:r>
            <a:r>
              <a:rPr dirty="0" sz="1500" spc="-8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a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-30">
                <a:latin typeface="Trebuchet MS"/>
                <a:cs typeface="Trebuchet MS"/>
              </a:rPr>
              <a:t>complex</a:t>
            </a:r>
            <a:r>
              <a:rPr dirty="0" sz="1500" spc="-100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challenge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due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75">
                <a:latin typeface="Trebuchet MS"/>
                <a:cs typeface="Trebuchet MS"/>
              </a:rPr>
              <a:t>to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the </a:t>
            </a:r>
            <a:r>
              <a:rPr dirty="0" sz="1500" spc="-10">
                <a:latin typeface="Trebuchet MS"/>
                <a:cs typeface="Trebuchet MS"/>
              </a:rPr>
              <a:t>dynamic</a:t>
            </a:r>
            <a:r>
              <a:rPr dirty="0" sz="1500" spc="-14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and</a:t>
            </a:r>
            <a:r>
              <a:rPr dirty="0" sz="1500" spc="-125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nonlinear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60">
                <a:latin typeface="Trebuchet MS"/>
                <a:cs typeface="Trebuchet MS"/>
              </a:rPr>
              <a:t>nature</a:t>
            </a:r>
            <a:r>
              <a:rPr dirty="0" sz="1500" spc="-65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of</a:t>
            </a:r>
            <a:r>
              <a:rPr dirty="0" sz="1500" spc="-110">
                <a:latin typeface="Trebuchet MS"/>
                <a:cs typeface="Trebuchet MS"/>
              </a:rPr>
              <a:t> </a:t>
            </a:r>
            <a:r>
              <a:rPr dirty="0" sz="1500" spc="-60">
                <a:latin typeface="Trebuchet MS"/>
                <a:cs typeface="Trebuchet MS"/>
              </a:rPr>
              <a:t>weather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20">
                <a:latin typeface="Trebuchet MS"/>
                <a:cs typeface="Trebuchet MS"/>
              </a:rPr>
              <a:t>systems.</a:t>
            </a:r>
            <a:r>
              <a:rPr dirty="0" sz="1500" spc="-170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The </a:t>
            </a:r>
            <a:r>
              <a:rPr dirty="0" sz="1500" spc="-60">
                <a:latin typeface="Trebuchet MS"/>
                <a:cs typeface="Trebuchet MS"/>
              </a:rPr>
              <a:t>objective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of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this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-70">
                <a:latin typeface="Trebuchet MS"/>
                <a:cs typeface="Trebuchet MS"/>
              </a:rPr>
              <a:t>project</a:t>
            </a:r>
            <a:r>
              <a:rPr dirty="0" sz="1500" spc="-65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is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-75">
                <a:latin typeface="Trebuchet MS"/>
                <a:cs typeface="Trebuchet MS"/>
              </a:rPr>
              <a:t>to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develop</a:t>
            </a:r>
            <a:r>
              <a:rPr dirty="0" sz="1500" spc="-13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a</a:t>
            </a:r>
            <a:r>
              <a:rPr dirty="0" sz="1500" spc="-165">
                <a:latin typeface="Trebuchet MS"/>
                <a:cs typeface="Trebuchet MS"/>
              </a:rPr>
              <a:t> </a:t>
            </a:r>
            <a:r>
              <a:rPr dirty="0" sz="1500" spc="-20">
                <a:latin typeface="Trebuchet MS"/>
                <a:cs typeface="Trebuchet MS"/>
              </a:rPr>
              <a:t>classification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model </a:t>
            </a:r>
            <a:r>
              <a:rPr dirty="0" sz="1500" spc="-75">
                <a:latin typeface="Trebuchet MS"/>
                <a:cs typeface="Trebuchet MS"/>
              </a:rPr>
              <a:t>that</a:t>
            </a:r>
            <a:r>
              <a:rPr dirty="0" sz="1500" spc="-14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can</a:t>
            </a:r>
            <a:r>
              <a:rPr dirty="0" sz="1500" spc="-105">
                <a:latin typeface="Trebuchet MS"/>
                <a:cs typeface="Trebuchet MS"/>
              </a:rPr>
              <a:t> </a:t>
            </a:r>
            <a:r>
              <a:rPr dirty="0" sz="1500" spc="-55">
                <a:latin typeface="Trebuchet MS"/>
                <a:cs typeface="Trebuchet MS"/>
              </a:rPr>
              <a:t>predict </a:t>
            </a:r>
            <a:r>
              <a:rPr dirty="0" sz="1500" spc="-65">
                <a:latin typeface="Trebuchet MS"/>
                <a:cs typeface="Trebuchet MS"/>
              </a:rPr>
              <a:t>whether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95">
                <a:latin typeface="Trebuchet MS"/>
                <a:cs typeface="Trebuchet MS"/>
              </a:rPr>
              <a:t>it</a:t>
            </a:r>
            <a:r>
              <a:rPr dirty="0" sz="1500" spc="-145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will</a:t>
            </a:r>
            <a:r>
              <a:rPr dirty="0" sz="1500" spc="-120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rain</a:t>
            </a:r>
            <a:r>
              <a:rPr dirty="0" sz="1500" spc="-105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tomorrow</a:t>
            </a:r>
            <a:r>
              <a:rPr dirty="0" sz="1500" spc="-140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based</a:t>
            </a:r>
            <a:r>
              <a:rPr dirty="0" sz="1500" spc="-125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on </a:t>
            </a:r>
            <a:r>
              <a:rPr dirty="0" sz="1500" spc="-10">
                <a:latin typeface="Trebuchet MS"/>
                <a:cs typeface="Trebuchet MS"/>
              </a:rPr>
              <a:t>today's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60">
                <a:latin typeface="Trebuchet MS"/>
                <a:cs typeface="Trebuchet MS"/>
              </a:rPr>
              <a:t>weather</a:t>
            </a:r>
            <a:r>
              <a:rPr dirty="0" sz="1500" spc="-160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conditions.</a:t>
            </a:r>
            <a:r>
              <a:rPr dirty="0" sz="1500" spc="-160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Using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45">
                <a:latin typeface="Trebuchet MS"/>
                <a:cs typeface="Trebuchet MS"/>
              </a:rPr>
              <a:t>the</a:t>
            </a:r>
            <a:r>
              <a:rPr dirty="0" sz="1500" spc="-155">
                <a:latin typeface="Trebuchet MS"/>
                <a:cs typeface="Trebuchet MS"/>
              </a:rPr>
              <a:t> </a:t>
            </a:r>
            <a:r>
              <a:rPr dirty="0" sz="1500" spc="-40">
                <a:latin typeface="Trebuchet MS"/>
                <a:cs typeface="Trebuchet MS"/>
              </a:rPr>
              <a:t>provided</a:t>
            </a:r>
            <a:r>
              <a:rPr dirty="0" sz="1500" spc="-12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weather </a:t>
            </a:r>
            <a:r>
              <a:rPr dirty="0" sz="1500" spc="-30">
                <a:latin typeface="Trebuchet MS"/>
                <a:cs typeface="Trebuchet MS"/>
              </a:rPr>
              <a:t>dataset</a:t>
            </a:r>
            <a:r>
              <a:rPr dirty="0" sz="1500" spc="-130">
                <a:latin typeface="Trebuchet MS"/>
                <a:cs typeface="Trebuchet MS"/>
              </a:rPr>
              <a:t> </a:t>
            </a:r>
            <a:r>
              <a:rPr dirty="0" sz="1500" spc="-30">
                <a:latin typeface="Trebuchet MS"/>
                <a:cs typeface="Trebuchet MS"/>
              </a:rPr>
              <a:t>collected</a:t>
            </a:r>
            <a:r>
              <a:rPr dirty="0" sz="1500" spc="-105">
                <a:latin typeface="Trebuchet MS"/>
                <a:cs typeface="Trebuchet MS"/>
              </a:rPr>
              <a:t> </a:t>
            </a:r>
            <a:r>
              <a:rPr dirty="0" sz="1500" spc="-45">
                <a:latin typeface="Trebuchet MS"/>
                <a:cs typeface="Trebuchet MS"/>
              </a:rPr>
              <a:t>from</a:t>
            </a:r>
            <a:r>
              <a:rPr dirty="0" sz="1500" spc="-100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various</a:t>
            </a:r>
            <a:r>
              <a:rPr dirty="0" sz="1500" spc="-65">
                <a:latin typeface="Trebuchet MS"/>
                <a:cs typeface="Trebuchet MS"/>
              </a:rPr>
              <a:t> </a:t>
            </a:r>
            <a:r>
              <a:rPr dirty="0" sz="1500" spc="-40">
                <a:latin typeface="Trebuchet MS"/>
                <a:cs typeface="Trebuchet MS"/>
              </a:rPr>
              <a:t>Australian</a:t>
            </a:r>
            <a:r>
              <a:rPr dirty="0" sz="1500" spc="-85">
                <a:latin typeface="Trebuchet MS"/>
                <a:cs typeface="Trebuchet MS"/>
              </a:rPr>
              <a:t> </a:t>
            </a:r>
            <a:r>
              <a:rPr dirty="0" sz="1500" spc="-30">
                <a:latin typeface="Trebuchet MS"/>
                <a:cs typeface="Trebuchet MS"/>
              </a:rPr>
              <a:t>locations,</a:t>
            </a:r>
            <a:r>
              <a:rPr dirty="0" sz="1500" spc="-60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the </a:t>
            </a:r>
            <a:r>
              <a:rPr dirty="0" sz="1500" spc="-10">
                <a:latin typeface="Trebuchet MS"/>
                <a:cs typeface="Trebuchet MS"/>
              </a:rPr>
              <a:t>model</a:t>
            </a:r>
            <a:r>
              <a:rPr dirty="0" sz="1500" spc="-120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must</a:t>
            </a:r>
            <a:r>
              <a:rPr dirty="0" sz="1500" spc="-140">
                <a:latin typeface="Trebuchet MS"/>
                <a:cs typeface="Trebuchet MS"/>
              </a:rPr>
              <a:t> </a:t>
            </a:r>
            <a:r>
              <a:rPr dirty="0" sz="1500" spc="-40">
                <a:latin typeface="Trebuchet MS"/>
                <a:cs typeface="Trebuchet MS"/>
              </a:rPr>
              <a:t>analyze</a:t>
            </a:r>
            <a:r>
              <a:rPr dirty="0" sz="1500" spc="-55">
                <a:latin typeface="Trebuchet MS"/>
                <a:cs typeface="Trebuchet MS"/>
              </a:rPr>
              <a:t> </a:t>
            </a:r>
            <a:r>
              <a:rPr dirty="0" sz="1500" spc="-45">
                <a:latin typeface="Trebuchet MS"/>
                <a:cs typeface="Trebuchet MS"/>
              </a:rPr>
              <a:t>multiple</a:t>
            </a:r>
            <a:r>
              <a:rPr dirty="0" sz="1500" spc="-150">
                <a:latin typeface="Trebuchet MS"/>
                <a:cs typeface="Trebuchet MS"/>
              </a:rPr>
              <a:t> </a:t>
            </a:r>
            <a:r>
              <a:rPr dirty="0" sz="1500" spc="-45">
                <a:latin typeface="Trebuchet MS"/>
                <a:cs typeface="Trebuchet MS"/>
              </a:rPr>
              <a:t>features</a:t>
            </a:r>
            <a:r>
              <a:rPr dirty="0" sz="1500" spc="-7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such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45">
                <a:latin typeface="Trebuchet MS"/>
                <a:cs typeface="Trebuchet MS"/>
              </a:rPr>
              <a:t>as</a:t>
            </a:r>
            <a:r>
              <a:rPr dirty="0" sz="1500" spc="500">
                <a:latin typeface="Trebuchet MS"/>
                <a:cs typeface="Trebuchet MS"/>
              </a:rPr>
              <a:t> </a:t>
            </a:r>
            <a:r>
              <a:rPr dirty="0" sz="1500" spc="-70">
                <a:latin typeface="Trebuchet MS"/>
                <a:cs typeface="Trebuchet MS"/>
              </a:rPr>
              <a:t>temperature,</a:t>
            </a:r>
            <a:r>
              <a:rPr dirty="0" sz="1500" spc="-85">
                <a:latin typeface="Trebuchet MS"/>
                <a:cs typeface="Trebuchet MS"/>
              </a:rPr>
              <a:t> </a:t>
            </a:r>
            <a:r>
              <a:rPr dirty="0" sz="1500" spc="-60">
                <a:latin typeface="Trebuchet MS"/>
                <a:cs typeface="Trebuchet MS"/>
              </a:rPr>
              <a:t>wind,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65">
                <a:latin typeface="Trebuchet MS"/>
                <a:cs typeface="Trebuchet MS"/>
              </a:rPr>
              <a:t>humidity,</a:t>
            </a:r>
            <a:r>
              <a:rPr dirty="0" sz="1500" spc="-16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and</a:t>
            </a:r>
            <a:r>
              <a:rPr dirty="0" sz="1500" spc="-125">
                <a:latin typeface="Trebuchet MS"/>
                <a:cs typeface="Trebuchet MS"/>
              </a:rPr>
              <a:t> </a:t>
            </a:r>
            <a:r>
              <a:rPr dirty="0" sz="1500" spc="-20">
                <a:latin typeface="Trebuchet MS"/>
                <a:cs typeface="Trebuchet MS"/>
              </a:rPr>
              <a:t>atmospheric</a:t>
            </a:r>
            <a:r>
              <a:rPr dirty="0" sz="1500" spc="-65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pressure</a:t>
            </a:r>
            <a:r>
              <a:rPr dirty="0" sz="1500" spc="-150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to make</a:t>
            </a:r>
            <a:r>
              <a:rPr dirty="0" sz="1500" spc="-155">
                <a:latin typeface="Trebuchet MS"/>
                <a:cs typeface="Trebuchet MS"/>
              </a:rPr>
              <a:t> </a:t>
            </a:r>
            <a:r>
              <a:rPr dirty="0" sz="1500" spc="-30">
                <a:latin typeface="Trebuchet MS"/>
                <a:cs typeface="Trebuchet MS"/>
              </a:rPr>
              <a:t>accurate</a:t>
            </a:r>
            <a:r>
              <a:rPr dirty="0" sz="1500" spc="-60">
                <a:latin typeface="Trebuchet MS"/>
                <a:cs typeface="Trebuchet MS"/>
              </a:rPr>
              <a:t> </a:t>
            </a:r>
            <a:r>
              <a:rPr dirty="0" sz="1500" spc="-45">
                <a:latin typeface="Trebuchet MS"/>
                <a:cs typeface="Trebuchet MS"/>
              </a:rPr>
              <a:t>predictions.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45">
                <a:latin typeface="Trebuchet MS"/>
                <a:cs typeface="Trebuchet MS"/>
              </a:rPr>
              <a:t>This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binary</a:t>
            </a:r>
            <a:r>
              <a:rPr dirty="0" sz="1500" spc="-11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classification </a:t>
            </a:r>
            <a:r>
              <a:rPr dirty="0" sz="1500" spc="-35">
                <a:latin typeface="Trebuchet MS"/>
                <a:cs typeface="Trebuchet MS"/>
              </a:rPr>
              <a:t>problem</a:t>
            </a:r>
            <a:r>
              <a:rPr dirty="0" sz="1500" spc="-100">
                <a:latin typeface="Trebuchet MS"/>
                <a:cs typeface="Trebuchet MS"/>
              </a:rPr>
              <a:t> </a:t>
            </a:r>
            <a:r>
              <a:rPr dirty="0" sz="1500" spc="-40">
                <a:latin typeface="Trebuchet MS"/>
                <a:cs typeface="Trebuchet MS"/>
              </a:rPr>
              <a:t>requires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30">
                <a:latin typeface="Trebuchet MS"/>
                <a:cs typeface="Trebuchet MS"/>
              </a:rPr>
              <a:t>handling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missing</a:t>
            </a:r>
            <a:r>
              <a:rPr dirty="0" sz="1500" spc="-160">
                <a:latin typeface="Trebuchet MS"/>
                <a:cs typeface="Trebuchet MS"/>
              </a:rPr>
              <a:t> </a:t>
            </a:r>
            <a:r>
              <a:rPr dirty="0" sz="1500" spc="-55">
                <a:latin typeface="Trebuchet MS"/>
                <a:cs typeface="Trebuchet MS"/>
              </a:rPr>
              <a:t>data,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selecting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relevant </a:t>
            </a:r>
            <a:r>
              <a:rPr dirty="0" sz="1500" spc="-55">
                <a:latin typeface="Trebuchet MS"/>
                <a:cs typeface="Trebuchet MS"/>
              </a:rPr>
              <a:t>features,</a:t>
            </a:r>
            <a:r>
              <a:rPr dirty="0" sz="1500" spc="-170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and</a:t>
            </a:r>
            <a:r>
              <a:rPr dirty="0" sz="1500" spc="-120">
                <a:latin typeface="Trebuchet MS"/>
                <a:cs typeface="Trebuchet MS"/>
              </a:rPr>
              <a:t> </a:t>
            </a:r>
            <a:r>
              <a:rPr dirty="0" sz="1500" spc="-60">
                <a:latin typeface="Trebuchet MS"/>
                <a:cs typeface="Trebuchet MS"/>
              </a:rPr>
              <a:t>training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robust</a:t>
            </a:r>
            <a:r>
              <a:rPr dirty="0" sz="1500" spc="-60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algorithms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75">
                <a:latin typeface="Trebuchet MS"/>
                <a:cs typeface="Trebuchet MS"/>
              </a:rPr>
              <a:t>to</a:t>
            </a:r>
            <a:r>
              <a:rPr dirty="0" sz="1500" spc="-11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distinguish </a:t>
            </a:r>
            <a:r>
              <a:rPr dirty="0" sz="1500" spc="-40">
                <a:latin typeface="Trebuchet MS"/>
                <a:cs typeface="Trebuchet MS"/>
              </a:rPr>
              <a:t>patterns</a:t>
            </a:r>
            <a:r>
              <a:rPr dirty="0" sz="1500" spc="-16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associated</a:t>
            </a:r>
            <a:r>
              <a:rPr dirty="0" sz="1500" spc="-110">
                <a:latin typeface="Trebuchet MS"/>
                <a:cs typeface="Trebuchet MS"/>
              </a:rPr>
              <a:t> </a:t>
            </a:r>
            <a:r>
              <a:rPr dirty="0" sz="1500" spc="-60">
                <a:latin typeface="Trebuchet MS"/>
                <a:cs typeface="Trebuchet MS"/>
              </a:rPr>
              <a:t>with</a:t>
            </a:r>
            <a:r>
              <a:rPr dirty="0" sz="1500" spc="-100">
                <a:latin typeface="Trebuchet MS"/>
                <a:cs typeface="Trebuchet MS"/>
              </a:rPr>
              <a:t> </a:t>
            </a:r>
            <a:r>
              <a:rPr dirty="0" sz="1500" spc="-60">
                <a:latin typeface="Trebuchet MS"/>
                <a:cs typeface="Trebuchet MS"/>
              </a:rPr>
              <a:t>rainfall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events.</a:t>
            </a:r>
            <a:r>
              <a:rPr dirty="0" sz="1500" spc="-160">
                <a:latin typeface="Trebuchet MS"/>
                <a:cs typeface="Trebuchet MS"/>
              </a:rPr>
              <a:t> </a:t>
            </a:r>
            <a:r>
              <a:rPr dirty="0" sz="1500" spc="-65">
                <a:latin typeface="Trebuchet MS"/>
                <a:cs typeface="Trebuchet MS"/>
              </a:rPr>
              <a:t>The</a:t>
            </a:r>
            <a:r>
              <a:rPr dirty="0" sz="1500" spc="-14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outcome </a:t>
            </a:r>
            <a:r>
              <a:rPr dirty="0" sz="1500" spc="-60">
                <a:latin typeface="Trebuchet MS"/>
                <a:cs typeface="Trebuchet MS"/>
              </a:rPr>
              <a:t>variable,</a:t>
            </a:r>
            <a:r>
              <a:rPr dirty="0" sz="1500" spc="-75">
                <a:latin typeface="Trebuchet MS"/>
                <a:cs typeface="Trebuchet MS"/>
              </a:rPr>
              <a:t> </a:t>
            </a:r>
            <a:r>
              <a:rPr dirty="0" sz="1500" spc="-65">
                <a:latin typeface="Trebuchet MS"/>
                <a:cs typeface="Trebuchet MS"/>
              </a:rPr>
              <a:t>"RainTomorrow,"</a:t>
            </a:r>
            <a:r>
              <a:rPr dirty="0" sz="1500" spc="-130">
                <a:latin typeface="Trebuchet MS"/>
                <a:cs typeface="Trebuchet MS"/>
              </a:rPr>
              <a:t> </a:t>
            </a:r>
            <a:r>
              <a:rPr dirty="0" sz="1500" spc="-20">
                <a:latin typeface="Trebuchet MS"/>
                <a:cs typeface="Trebuchet MS"/>
              </a:rPr>
              <a:t>indicates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65">
                <a:latin typeface="Trebuchet MS"/>
                <a:cs typeface="Trebuchet MS"/>
              </a:rPr>
              <a:t>whether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rainfall </a:t>
            </a:r>
            <a:r>
              <a:rPr dirty="0" sz="1500" spc="-20">
                <a:latin typeface="Trebuchet MS"/>
                <a:cs typeface="Trebuchet MS"/>
              </a:rPr>
              <a:t>occurred</a:t>
            </a:r>
            <a:r>
              <a:rPr dirty="0" sz="1500" spc="-135">
                <a:latin typeface="Trebuchet MS"/>
                <a:cs typeface="Trebuchet MS"/>
              </a:rPr>
              <a:t> </a:t>
            </a:r>
            <a:r>
              <a:rPr dirty="0" sz="1500" spc="-70">
                <a:latin typeface="Trebuchet MS"/>
                <a:cs typeface="Trebuchet MS"/>
              </a:rPr>
              <a:t>the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following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-90">
                <a:latin typeface="Trebuchet MS"/>
                <a:cs typeface="Trebuchet MS"/>
              </a:rPr>
              <a:t>day,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which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serves</a:t>
            </a:r>
            <a:r>
              <a:rPr dirty="0" sz="1500" spc="-175">
                <a:latin typeface="Trebuchet MS"/>
                <a:cs typeface="Trebuchet MS"/>
              </a:rPr>
              <a:t> </a:t>
            </a:r>
            <a:r>
              <a:rPr dirty="0" sz="1500" spc="70">
                <a:latin typeface="Trebuchet MS"/>
                <a:cs typeface="Trebuchet MS"/>
              </a:rPr>
              <a:t>as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-70">
                <a:latin typeface="Trebuchet MS"/>
                <a:cs typeface="Trebuchet MS"/>
              </a:rPr>
              <a:t>the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85">
                <a:latin typeface="Trebuchet MS"/>
                <a:cs typeface="Trebuchet MS"/>
              </a:rPr>
              <a:t>target</a:t>
            </a:r>
            <a:r>
              <a:rPr dirty="0" sz="1500" spc="-7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label </a:t>
            </a:r>
            <a:r>
              <a:rPr dirty="0" sz="1500" spc="-65">
                <a:latin typeface="Trebuchet MS"/>
                <a:cs typeface="Trebuchet MS"/>
              </a:rPr>
              <a:t>for</a:t>
            </a:r>
            <a:r>
              <a:rPr dirty="0" sz="1500" spc="-175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model</a:t>
            </a:r>
            <a:r>
              <a:rPr dirty="0" sz="1500" spc="-130">
                <a:latin typeface="Trebuchet MS"/>
                <a:cs typeface="Trebuchet MS"/>
              </a:rPr>
              <a:t> </a:t>
            </a:r>
            <a:r>
              <a:rPr dirty="0" sz="1500" spc="-60">
                <a:latin typeface="Trebuchet MS"/>
                <a:cs typeface="Trebuchet MS"/>
              </a:rPr>
              <a:t>training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-20">
                <a:latin typeface="Trebuchet MS"/>
                <a:cs typeface="Trebuchet MS"/>
              </a:rPr>
              <a:t>and</a:t>
            </a:r>
            <a:r>
              <a:rPr dirty="0" sz="1500" spc="-55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evaluation.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Solving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this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problem </a:t>
            </a:r>
            <a:r>
              <a:rPr dirty="0" sz="1500" spc="-35">
                <a:latin typeface="Trebuchet MS"/>
                <a:cs typeface="Trebuchet MS"/>
              </a:rPr>
              <a:t>involves</a:t>
            </a:r>
            <a:r>
              <a:rPr dirty="0" sz="1500" spc="-65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applying</a:t>
            </a:r>
            <a:r>
              <a:rPr dirty="0" sz="1500" spc="-155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machine</a:t>
            </a:r>
            <a:r>
              <a:rPr dirty="0" sz="1500" spc="-55">
                <a:latin typeface="Trebuchet MS"/>
                <a:cs typeface="Trebuchet MS"/>
              </a:rPr>
              <a:t> </a:t>
            </a:r>
            <a:r>
              <a:rPr dirty="0" sz="1500" spc="-40">
                <a:latin typeface="Trebuchet MS"/>
                <a:cs typeface="Trebuchet MS"/>
              </a:rPr>
              <a:t>learning</a:t>
            </a:r>
            <a:r>
              <a:rPr dirty="0" sz="1500" spc="-155">
                <a:latin typeface="Trebuchet MS"/>
                <a:cs typeface="Trebuchet MS"/>
              </a:rPr>
              <a:t> </a:t>
            </a:r>
            <a:r>
              <a:rPr dirty="0" sz="1500" spc="-20">
                <a:latin typeface="Trebuchet MS"/>
                <a:cs typeface="Trebuchet MS"/>
              </a:rPr>
              <a:t>techniques</a:t>
            </a:r>
            <a:r>
              <a:rPr dirty="0" sz="1500" spc="-6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such</a:t>
            </a:r>
            <a:r>
              <a:rPr dirty="0" sz="1500" spc="-90">
                <a:latin typeface="Trebuchet MS"/>
                <a:cs typeface="Trebuchet MS"/>
              </a:rPr>
              <a:t> </a:t>
            </a:r>
            <a:r>
              <a:rPr dirty="0" sz="1500" spc="45">
                <a:latin typeface="Trebuchet MS"/>
                <a:cs typeface="Trebuchet MS"/>
              </a:rPr>
              <a:t>as </a:t>
            </a:r>
            <a:r>
              <a:rPr dirty="0" sz="1500" spc="-25">
                <a:latin typeface="Trebuchet MS"/>
                <a:cs typeface="Trebuchet MS"/>
              </a:rPr>
              <a:t>logistic</a:t>
            </a:r>
            <a:r>
              <a:rPr dirty="0" sz="1500" spc="-150">
                <a:latin typeface="Trebuchet MS"/>
                <a:cs typeface="Trebuchet MS"/>
              </a:rPr>
              <a:t> </a:t>
            </a:r>
            <a:r>
              <a:rPr dirty="0" sz="1500" spc="-30">
                <a:latin typeface="Trebuchet MS"/>
                <a:cs typeface="Trebuchet MS"/>
              </a:rPr>
              <a:t>regression,</a:t>
            </a:r>
            <a:r>
              <a:rPr dirty="0" sz="1500" spc="-155">
                <a:latin typeface="Trebuchet MS"/>
                <a:cs typeface="Trebuchet MS"/>
              </a:rPr>
              <a:t> </a:t>
            </a:r>
            <a:r>
              <a:rPr dirty="0" sz="1500">
                <a:latin typeface="Trebuchet MS"/>
                <a:cs typeface="Trebuchet MS"/>
              </a:rPr>
              <a:t>decision</a:t>
            </a:r>
            <a:r>
              <a:rPr dirty="0" sz="1500" spc="-105">
                <a:latin typeface="Trebuchet MS"/>
                <a:cs typeface="Trebuchet MS"/>
              </a:rPr>
              <a:t> </a:t>
            </a:r>
            <a:r>
              <a:rPr dirty="0" sz="1500" spc="-65">
                <a:latin typeface="Trebuchet MS"/>
                <a:cs typeface="Trebuchet MS"/>
              </a:rPr>
              <a:t>trees,</a:t>
            </a:r>
            <a:r>
              <a:rPr dirty="0" sz="1500" spc="-75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random</a:t>
            </a:r>
            <a:r>
              <a:rPr dirty="0" sz="1500" spc="-110">
                <a:latin typeface="Trebuchet MS"/>
                <a:cs typeface="Trebuchet MS"/>
              </a:rPr>
              <a:t> </a:t>
            </a:r>
            <a:r>
              <a:rPr dirty="0" sz="1500" spc="-50">
                <a:latin typeface="Trebuchet MS"/>
                <a:cs typeface="Trebuchet MS"/>
              </a:rPr>
              <a:t>forests,</a:t>
            </a:r>
            <a:r>
              <a:rPr dirty="0" sz="1500" spc="-160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and </a:t>
            </a:r>
            <a:r>
              <a:rPr dirty="0" sz="1500" spc="-35">
                <a:latin typeface="Trebuchet MS"/>
                <a:cs typeface="Trebuchet MS"/>
              </a:rPr>
              <a:t>others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-40">
                <a:latin typeface="Trebuchet MS"/>
                <a:cs typeface="Trebuchet MS"/>
              </a:rPr>
              <a:t>to</a:t>
            </a:r>
            <a:r>
              <a:rPr dirty="0" sz="1500" spc="-120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achieve</a:t>
            </a:r>
            <a:r>
              <a:rPr dirty="0" sz="1500" spc="-170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high</a:t>
            </a:r>
            <a:r>
              <a:rPr dirty="0" sz="1500" spc="-114">
                <a:latin typeface="Trebuchet MS"/>
                <a:cs typeface="Trebuchet MS"/>
              </a:rPr>
              <a:t> </a:t>
            </a:r>
            <a:r>
              <a:rPr dirty="0" sz="1500" spc="-55">
                <a:latin typeface="Trebuchet MS"/>
                <a:cs typeface="Trebuchet MS"/>
              </a:rPr>
              <a:t>predictive</a:t>
            </a:r>
            <a:r>
              <a:rPr dirty="0" sz="1500" spc="-165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accuracy.</a:t>
            </a:r>
            <a:r>
              <a:rPr dirty="0" sz="1500" spc="-175">
                <a:latin typeface="Trebuchet MS"/>
                <a:cs typeface="Trebuchet MS"/>
              </a:rPr>
              <a:t> </a:t>
            </a:r>
            <a:r>
              <a:rPr dirty="0" sz="1500" spc="-65">
                <a:latin typeface="Trebuchet MS"/>
                <a:cs typeface="Trebuchet MS"/>
              </a:rPr>
              <a:t>The</a:t>
            </a:r>
            <a:r>
              <a:rPr dirty="0" sz="1500" spc="-165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goal</a:t>
            </a:r>
            <a:r>
              <a:rPr dirty="0" sz="1500" spc="-5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is</a:t>
            </a:r>
            <a:r>
              <a:rPr dirty="0" sz="1500" spc="-95">
                <a:latin typeface="Trebuchet MS"/>
                <a:cs typeface="Trebuchet MS"/>
              </a:rPr>
              <a:t> </a:t>
            </a:r>
            <a:r>
              <a:rPr dirty="0" sz="1500" spc="-25">
                <a:latin typeface="Trebuchet MS"/>
                <a:cs typeface="Trebuchet MS"/>
              </a:rPr>
              <a:t>to </a:t>
            </a:r>
            <a:r>
              <a:rPr dirty="0" sz="1500" spc="-20">
                <a:latin typeface="Trebuchet MS"/>
                <a:cs typeface="Trebuchet MS"/>
              </a:rPr>
              <a:t>support</a:t>
            </a:r>
            <a:r>
              <a:rPr dirty="0" sz="1500" spc="-145">
                <a:latin typeface="Trebuchet MS"/>
                <a:cs typeface="Trebuchet MS"/>
              </a:rPr>
              <a:t> </a:t>
            </a:r>
            <a:r>
              <a:rPr dirty="0" sz="1500" spc="-75">
                <a:latin typeface="Trebuchet MS"/>
                <a:cs typeface="Trebuchet MS"/>
              </a:rPr>
              <a:t>better </a:t>
            </a:r>
            <a:r>
              <a:rPr dirty="0" sz="1500" spc="-35">
                <a:latin typeface="Trebuchet MS"/>
                <a:cs typeface="Trebuchet MS"/>
              </a:rPr>
              <a:t>forecasting</a:t>
            </a:r>
            <a:r>
              <a:rPr dirty="0" sz="1500" spc="-165">
                <a:latin typeface="Trebuchet MS"/>
                <a:cs typeface="Trebuchet MS"/>
              </a:rPr>
              <a:t> </a:t>
            </a:r>
            <a:r>
              <a:rPr dirty="0" sz="1500" spc="-30">
                <a:latin typeface="Trebuchet MS"/>
                <a:cs typeface="Trebuchet MS"/>
              </a:rPr>
              <a:t>capabilities</a:t>
            </a:r>
            <a:r>
              <a:rPr dirty="0" sz="1500" spc="-75">
                <a:latin typeface="Trebuchet MS"/>
                <a:cs typeface="Trebuchet MS"/>
              </a:rPr>
              <a:t> </a:t>
            </a:r>
            <a:r>
              <a:rPr dirty="0" sz="1500" spc="-20">
                <a:latin typeface="Trebuchet MS"/>
                <a:cs typeface="Trebuchet MS"/>
              </a:rPr>
              <a:t>and</a:t>
            </a:r>
            <a:r>
              <a:rPr dirty="0" sz="1500" spc="-35">
                <a:latin typeface="Trebuchet MS"/>
                <a:cs typeface="Trebuchet MS"/>
              </a:rPr>
              <a:t> enable</a:t>
            </a:r>
            <a:r>
              <a:rPr dirty="0" sz="1500" spc="-60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timely </a:t>
            </a:r>
            <a:r>
              <a:rPr dirty="0" sz="1500" spc="-45">
                <a:latin typeface="Trebuchet MS"/>
                <a:cs typeface="Trebuchet MS"/>
              </a:rPr>
              <a:t>interventions</a:t>
            </a:r>
            <a:r>
              <a:rPr dirty="0" sz="1500" spc="-55">
                <a:latin typeface="Trebuchet MS"/>
                <a:cs typeface="Trebuchet MS"/>
              </a:rPr>
              <a:t> </a:t>
            </a:r>
            <a:r>
              <a:rPr dirty="0" sz="1500" spc="-35">
                <a:latin typeface="Trebuchet MS"/>
                <a:cs typeface="Trebuchet MS"/>
              </a:rPr>
              <a:t>in</a:t>
            </a:r>
            <a:r>
              <a:rPr dirty="0" sz="1500" spc="-80">
                <a:latin typeface="Trebuchet MS"/>
                <a:cs typeface="Trebuchet MS"/>
              </a:rPr>
              <a:t> </a:t>
            </a:r>
            <a:r>
              <a:rPr dirty="0" sz="1500" spc="-40">
                <a:latin typeface="Trebuchet MS"/>
                <a:cs typeface="Trebuchet MS"/>
              </a:rPr>
              <a:t>climate-</a:t>
            </a:r>
            <a:r>
              <a:rPr dirty="0" sz="1500" spc="-25">
                <a:latin typeface="Trebuchet MS"/>
                <a:cs typeface="Trebuchet MS"/>
              </a:rPr>
              <a:t>sensitive</a:t>
            </a:r>
            <a:r>
              <a:rPr dirty="0" sz="1500" spc="-125">
                <a:latin typeface="Trebuchet MS"/>
                <a:cs typeface="Trebuchet MS"/>
              </a:rPr>
              <a:t> </a:t>
            </a:r>
            <a:r>
              <a:rPr dirty="0" sz="1500" spc="-10">
                <a:latin typeface="Trebuchet MS"/>
                <a:cs typeface="Trebuchet MS"/>
              </a:rPr>
              <a:t>domains.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816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7713" y="3250501"/>
            <a:ext cx="384429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10">
                <a:solidFill>
                  <a:srgbClr val="FFFFFF"/>
                </a:solidFill>
              </a:rPr>
              <a:t>METHODOLOGY</a:t>
            </a:r>
            <a:endParaRPr sz="4400"/>
          </a:p>
        </p:txBody>
      </p:sp>
      <p:grpSp>
        <p:nvGrpSpPr>
          <p:cNvPr id="4" name="object 4" descr=""/>
          <p:cNvGrpSpPr/>
          <p:nvPr/>
        </p:nvGrpSpPr>
        <p:grpSpPr>
          <a:xfrm>
            <a:off x="609600" y="552450"/>
            <a:ext cx="581025" cy="1076325"/>
            <a:chOff x="609600" y="552450"/>
            <a:chExt cx="581025" cy="107632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650" y="552450"/>
              <a:ext cx="171450" cy="1714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325" y="838200"/>
              <a:ext cx="114300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1476375"/>
              <a:ext cx="161925" cy="1524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396228" y="115303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22606" y="0"/>
                </a:moveTo>
                <a:lnTo>
                  <a:pt x="12826" y="0"/>
                </a:lnTo>
                <a:lnTo>
                  <a:pt x="8762" y="1650"/>
                </a:lnTo>
                <a:lnTo>
                  <a:pt x="5207" y="5079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2"/>
                </a:lnTo>
                <a:lnTo>
                  <a:pt x="0" y="22478"/>
                </a:lnTo>
                <a:lnTo>
                  <a:pt x="1777" y="26669"/>
                </a:lnTo>
                <a:lnTo>
                  <a:pt x="8762" y="33654"/>
                </a:lnTo>
                <a:lnTo>
                  <a:pt x="12826" y="35305"/>
                </a:lnTo>
                <a:lnTo>
                  <a:pt x="22606" y="35305"/>
                </a:lnTo>
                <a:lnTo>
                  <a:pt x="26797" y="33654"/>
                </a:lnTo>
                <a:lnTo>
                  <a:pt x="30225" y="30099"/>
                </a:lnTo>
                <a:lnTo>
                  <a:pt x="33655" y="26669"/>
                </a:lnTo>
                <a:lnTo>
                  <a:pt x="35433" y="22478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79"/>
                </a:lnTo>
                <a:lnTo>
                  <a:pt x="26797" y="1650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28510" y="1125600"/>
            <a:ext cx="1011936" cy="96393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6624701" y="1278000"/>
            <a:ext cx="4041775" cy="391795"/>
            <a:chOff x="6624701" y="1278000"/>
            <a:chExt cx="4041775" cy="391795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3403" y="1278000"/>
              <a:ext cx="3893312" cy="12141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4701" y="1431289"/>
              <a:ext cx="4041775" cy="238379"/>
            </a:xfrm>
            <a:prstGeom prst="rect">
              <a:avLst/>
            </a:prstGeom>
          </p:spPr>
        </p:pic>
      </p:grpSp>
      <p:sp>
        <p:nvSpPr>
          <p:cNvPr id="13" name="object 13" descr=""/>
          <p:cNvSpPr/>
          <p:nvPr/>
        </p:nvSpPr>
        <p:spPr>
          <a:xfrm>
            <a:off x="6396228" y="188645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0"/>
                </a:lnTo>
                <a:lnTo>
                  <a:pt x="5207" y="5079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2"/>
                </a:lnTo>
                <a:lnTo>
                  <a:pt x="0" y="22478"/>
                </a:lnTo>
                <a:lnTo>
                  <a:pt x="1777" y="26669"/>
                </a:lnTo>
                <a:lnTo>
                  <a:pt x="8762" y="33654"/>
                </a:lnTo>
                <a:lnTo>
                  <a:pt x="12826" y="35305"/>
                </a:lnTo>
                <a:lnTo>
                  <a:pt x="22606" y="35305"/>
                </a:lnTo>
                <a:lnTo>
                  <a:pt x="26797" y="33654"/>
                </a:lnTo>
                <a:lnTo>
                  <a:pt x="30225" y="30099"/>
                </a:lnTo>
                <a:lnTo>
                  <a:pt x="33655" y="26669"/>
                </a:lnTo>
                <a:lnTo>
                  <a:pt x="35433" y="22478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79"/>
                </a:lnTo>
                <a:lnTo>
                  <a:pt x="26797" y="1650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6619493" y="1859026"/>
            <a:ext cx="4337050" cy="415925"/>
            <a:chOff x="6619493" y="1859026"/>
            <a:chExt cx="4337050" cy="415925"/>
          </a:xfrm>
        </p:grpSpPr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8510" y="1859026"/>
              <a:ext cx="4327779" cy="26428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9493" y="2155190"/>
              <a:ext cx="3837178" cy="119252"/>
            </a:xfrm>
            <a:prstGeom prst="rect">
              <a:avLst/>
            </a:prstGeom>
          </p:spPr>
        </p:pic>
      </p:grpSp>
      <p:sp>
        <p:nvSpPr>
          <p:cNvPr id="17" name="object 17" descr=""/>
          <p:cNvSpPr/>
          <p:nvPr/>
        </p:nvSpPr>
        <p:spPr>
          <a:xfrm>
            <a:off x="6396228" y="245795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0"/>
                </a:lnTo>
                <a:lnTo>
                  <a:pt x="5207" y="5079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2"/>
                </a:lnTo>
                <a:lnTo>
                  <a:pt x="0" y="22478"/>
                </a:lnTo>
                <a:lnTo>
                  <a:pt x="1777" y="26669"/>
                </a:lnTo>
                <a:lnTo>
                  <a:pt x="8762" y="33654"/>
                </a:lnTo>
                <a:lnTo>
                  <a:pt x="12826" y="35305"/>
                </a:lnTo>
                <a:lnTo>
                  <a:pt x="22606" y="35305"/>
                </a:lnTo>
                <a:lnTo>
                  <a:pt x="26797" y="33654"/>
                </a:lnTo>
                <a:lnTo>
                  <a:pt x="30225" y="30099"/>
                </a:lnTo>
                <a:lnTo>
                  <a:pt x="33655" y="26669"/>
                </a:lnTo>
                <a:lnTo>
                  <a:pt x="35433" y="22478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79"/>
                </a:lnTo>
                <a:lnTo>
                  <a:pt x="26797" y="1650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8510" y="2430526"/>
            <a:ext cx="1140460" cy="96393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6619493" y="2583814"/>
            <a:ext cx="4075429" cy="273050"/>
            <a:chOff x="6619493" y="2583814"/>
            <a:chExt cx="4075429" cy="273050"/>
          </a:xfrm>
        </p:grpSpPr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8101" y="2583814"/>
              <a:ext cx="3752342" cy="11925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9493" y="2736214"/>
              <a:ext cx="4075303" cy="120523"/>
            </a:xfrm>
            <a:prstGeom prst="rect">
              <a:avLst/>
            </a:prstGeom>
          </p:spPr>
        </p:pic>
      </p:grpSp>
      <p:sp>
        <p:nvSpPr>
          <p:cNvPr id="22" name="object 22" descr=""/>
          <p:cNvSpPr/>
          <p:nvPr/>
        </p:nvSpPr>
        <p:spPr>
          <a:xfrm>
            <a:off x="6396228" y="303898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0"/>
                </a:lnTo>
                <a:lnTo>
                  <a:pt x="5207" y="5079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2"/>
                </a:lnTo>
                <a:lnTo>
                  <a:pt x="0" y="22478"/>
                </a:lnTo>
                <a:lnTo>
                  <a:pt x="1777" y="26669"/>
                </a:lnTo>
                <a:lnTo>
                  <a:pt x="8762" y="33654"/>
                </a:lnTo>
                <a:lnTo>
                  <a:pt x="12826" y="35305"/>
                </a:lnTo>
                <a:lnTo>
                  <a:pt x="22606" y="35305"/>
                </a:lnTo>
                <a:lnTo>
                  <a:pt x="26797" y="33654"/>
                </a:lnTo>
                <a:lnTo>
                  <a:pt x="30225" y="30099"/>
                </a:lnTo>
                <a:lnTo>
                  <a:pt x="33655" y="26669"/>
                </a:lnTo>
                <a:lnTo>
                  <a:pt x="35433" y="22478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79"/>
                </a:lnTo>
                <a:lnTo>
                  <a:pt x="26797" y="1650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6624701" y="3011677"/>
            <a:ext cx="4268470" cy="578485"/>
            <a:chOff x="6624701" y="3011677"/>
            <a:chExt cx="4268470" cy="578485"/>
          </a:xfrm>
        </p:grpSpPr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8511" y="3011677"/>
              <a:ext cx="938911" cy="12128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53403" y="3163950"/>
              <a:ext cx="3913378" cy="121412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4701" y="3317239"/>
              <a:ext cx="4268470" cy="120523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4701" y="3469640"/>
              <a:ext cx="669671" cy="120523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6396228" y="377240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1"/>
                </a:lnTo>
                <a:lnTo>
                  <a:pt x="5207" y="5080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3"/>
                </a:lnTo>
                <a:lnTo>
                  <a:pt x="0" y="22479"/>
                </a:lnTo>
                <a:lnTo>
                  <a:pt x="1777" y="26670"/>
                </a:lnTo>
                <a:lnTo>
                  <a:pt x="8762" y="33655"/>
                </a:lnTo>
                <a:lnTo>
                  <a:pt x="12826" y="35306"/>
                </a:lnTo>
                <a:lnTo>
                  <a:pt x="22606" y="35306"/>
                </a:lnTo>
                <a:lnTo>
                  <a:pt x="26797" y="33655"/>
                </a:lnTo>
                <a:lnTo>
                  <a:pt x="30225" y="30099"/>
                </a:lnTo>
                <a:lnTo>
                  <a:pt x="33655" y="26670"/>
                </a:lnTo>
                <a:lnTo>
                  <a:pt x="35433" y="22479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80"/>
                </a:lnTo>
                <a:lnTo>
                  <a:pt x="26797" y="1651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28510" y="3744976"/>
            <a:ext cx="1046861" cy="96393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6619493" y="3898265"/>
            <a:ext cx="4190365" cy="273050"/>
            <a:chOff x="6619493" y="3898265"/>
            <a:chExt cx="4190365" cy="273050"/>
          </a:xfrm>
        </p:grpSpPr>
        <p:pic>
          <p:nvPicPr>
            <p:cNvPr id="31" name="object 3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46417" y="3898265"/>
              <a:ext cx="4163313" cy="120523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19493" y="4050665"/>
              <a:ext cx="3621278" cy="120523"/>
            </a:xfrm>
            <a:prstGeom prst="rect">
              <a:avLst/>
            </a:prstGeom>
          </p:spPr>
        </p:pic>
      </p:grpSp>
      <p:sp>
        <p:nvSpPr>
          <p:cNvPr id="33" name="object 33" descr=""/>
          <p:cNvSpPr/>
          <p:nvPr/>
        </p:nvSpPr>
        <p:spPr>
          <a:xfrm>
            <a:off x="6396228" y="435343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1"/>
                </a:lnTo>
                <a:lnTo>
                  <a:pt x="5207" y="5080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3"/>
                </a:lnTo>
                <a:lnTo>
                  <a:pt x="0" y="22479"/>
                </a:lnTo>
                <a:lnTo>
                  <a:pt x="1777" y="26670"/>
                </a:lnTo>
                <a:lnTo>
                  <a:pt x="8762" y="33655"/>
                </a:lnTo>
                <a:lnTo>
                  <a:pt x="12826" y="35306"/>
                </a:lnTo>
                <a:lnTo>
                  <a:pt x="22606" y="35306"/>
                </a:lnTo>
                <a:lnTo>
                  <a:pt x="26797" y="33655"/>
                </a:lnTo>
                <a:lnTo>
                  <a:pt x="30225" y="30099"/>
                </a:lnTo>
                <a:lnTo>
                  <a:pt x="33655" y="26670"/>
                </a:lnTo>
                <a:lnTo>
                  <a:pt x="35433" y="22479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80"/>
                </a:lnTo>
                <a:lnTo>
                  <a:pt x="26797" y="1651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 descr=""/>
          <p:cNvGrpSpPr/>
          <p:nvPr/>
        </p:nvGrpSpPr>
        <p:grpSpPr>
          <a:xfrm>
            <a:off x="6617334" y="4326128"/>
            <a:ext cx="3879215" cy="544195"/>
            <a:chOff x="6617334" y="4326128"/>
            <a:chExt cx="3879215" cy="544195"/>
          </a:xfrm>
        </p:grpSpPr>
        <p:pic>
          <p:nvPicPr>
            <p:cNvPr id="35" name="object 3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28510" y="4326128"/>
              <a:ext cx="949960" cy="121285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47052" y="4479290"/>
              <a:ext cx="3849116" cy="120523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17334" y="4631690"/>
              <a:ext cx="2515997" cy="238379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9153017" y="4631690"/>
              <a:ext cx="1222375" cy="119380"/>
            </a:xfrm>
            <a:custGeom>
              <a:avLst/>
              <a:gdLst/>
              <a:ahLst/>
              <a:cxnLst/>
              <a:rect l="l" t="t" r="r" b="b"/>
              <a:pathLst>
                <a:path w="1222375" h="119379">
                  <a:moveTo>
                    <a:pt x="34810" y="54457"/>
                  </a:moveTo>
                  <a:lnTo>
                    <a:pt x="0" y="54457"/>
                  </a:lnTo>
                  <a:lnTo>
                    <a:pt x="0" y="64770"/>
                  </a:lnTo>
                  <a:lnTo>
                    <a:pt x="34810" y="64770"/>
                  </a:lnTo>
                  <a:lnTo>
                    <a:pt x="34810" y="54457"/>
                  </a:lnTo>
                  <a:close/>
                </a:path>
                <a:path w="1222375" h="119379">
                  <a:moveTo>
                    <a:pt x="82804" y="84836"/>
                  </a:moveTo>
                  <a:lnTo>
                    <a:pt x="71247" y="84836"/>
                  </a:lnTo>
                  <a:lnTo>
                    <a:pt x="68707" y="83693"/>
                  </a:lnTo>
                  <a:lnTo>
                    <a:pt x="67564" y="81407"/>
                  </a:lnTo>
                  <a:lnTo>
                    <a:pt x="66548" y="79248"/>
                  </a:lnTo>
                  <a:lnTo>
                    <a:pt x="65913" y="75946"/>
                  </a:lnTo>
                  <a:lnTo>
                    <a:pt x="65913" y="35687"/>
                  </a:lnTo>
                  <a:lnTo>
                    <a:pt x="82677" y="35687"/>
                  </a:lnTo>
                  <a:lnTo>
                    <a:pt x="82677" y="26289"/>
                  </a:lnTo>
                  <a:lnTo>
                    <a:pt x="65913" y="26289"/>
                  </a:lnTo>
                  <a:lnTo>
                    <a:pt x="65913" y="10795"/>
                  </a:lnTo>
                  <a:lnTo>
                    <a:pt x="54356" y="10795"/>
                  </a:lnTo>
                  <a:lnTo>
                    <a:pt x="54356" y="26289"/>
                  </a:lnTo>
                  <a:lnTo>
                    <a:pt x="43053" y="26289"/>
                  </a:lnTo>
                  <a:lnTo>
                    <a:pt x="43053" y="35687"/>
                  </a:lnTo>
                  <a:lnTo>
                    <a:pt x="54356" y="35687"/>
                  </a:lnTo>
                  <a:lnTo>
                    <a:pt x="54356" y="76835"/>
                  </a:lnTo>
                  <a:lnTo>
                    <a:pt x="54864" y="80772"/>
                  </a:lnTo>
                  <a:lnTo>
                    <a:pt x="69215" y="94234"/>
                  </a:lnTo>
                  <a:lnTo>
                    <a:pt x="82804" y="94234"/>
                  </a:lnTo>
                  <a:lnTo>
                    <a:pt x="82804" y="84836"/>
                  </a:lnTo>
                  <a:close/>
                </a:path>
                <a:path w="1222375" h="119379">
                  <a:moveTo>
                    <a:pt x="156210" y="72263"/>
                  </a:moveTo>
                  <a:lnTo>
                    <a:pt x="144653" y="72263"/>
                  </a:lnTo>
                  <a:lnTo>
                    <a:pt x="144526" y="76835"/>
                  </a:lnTo>
                  <a:lnTo>
                    <a:pt x="143002" y="80391"/>
                  </a:lnTo>
                  <a:lnTo>
                    <a:pt x="140081" y="82804"/>
                  </a:lnTo>
                  <a:lnTo>
                    <a:pt x="137160" y="85344"/>
                  </a:lnTo>
                  <a:lnTo>
                    <a:pt x="133096" y="86487"/>
                  </a:lnTo>
                  <a:lnTo>
                    <a:pt x="122936" y="86487"/>
                  </a:lnTo>
                  <a:lnTo>
                    <a:pt x="119126" y="85344"/>
                  </a:lnTo>
                  <a:lnTo>
                    <a:pt x="107442" y="62103"/>
                  </a:lnTo>
                  <a:lnTo>
                    <a:pt x="155829" y="62103"/>
                  </a:lnTo>
                  <a:lnTo>
                    <a:pt x="155956" y="61722"/>
                  </a:lnTo>
                  <a:lnTo>
                    <a:pt x="156019" y="53594"/>
                  </a:lnTo>
                  <a:lnTo>
                    <a:pt x="156070" y="47244"/>
                  </a:lnTo>
                  <a:lnTo>
                    <a:pt x="154584" y="42418"/>
                  </a:lnTo>
                  <a:lnTo>
                    <a:pt x="153543" y="39116"/>
                  </a:lnTo>
                  <a:lnTo>
                    <a:pt x="148691" y="34036"/>
                  </a:lnTo>
                  <a:lnTo>
                    <a:pt x="144653" y="29718"/>
                  </a:lnTo>
                  <a:lnTo>
                    <a:pt x="144653" y="53594"/>
                  </a:lnTo>
                  <a:lnTo>
                    <a:pt x="107569" y="53594"/>
                  </a:lnTo>
                  <a:lnTo>
                    <a:pt x="139700" y="39116"/>
                  </a:lnTo>
                  <a:lnTo>
                    <a:pt x="142875" y="42418"/>
                  </a:lnTo>
                  <a:lnTo>
                    <a:pt x="144526" y="47244"/>
                  </a:lnTo>
                  <a:lnTo>
                    <a:pt x="144653" y="53594"/>
                  </a:lnTo>
                  <a:lnTo>
                    <a:pt x="144653" y="29718"/>
                  </a:lnTo>
                  <a:lnTo>
                    <a:pt x="143002" y="27940"/>
                  </a:lnTo>
                  <a:lnTo>
                    <a:pt x="135763" y="25146"/>
                  </a:lnTo>
                  <a:lnTo>
                    <a:pt x="119507" y="25146"/>
                  </a:lnTo>
                  <a:lnTo>
                    <a:pt x="95758" y="53340"/>
                  </a:lnTo>
                  <a:lnTo>
                    <a:pt x="95758" y="66929"/>
                  </a:lnTo>
                  <a:lnTo>
                    <a:pt x="120523" y="95504"/>
                  </a:lnTo>
                  <a:lnTo>
                    <a:pt x="133604" y="95504"/>
                  </a:lnTo>
                  <a:lnTo>
                    <a:pt x="138557" y="94615"/>
                  </a:lnTo>
                  <a:lnTo>
                    <a:pt x="146939" y="90805"/>
                  </a:lnTo>
                  <a:lnTo>
                    <a:pt x="150241" y="88138"/>
                  </a:lnTo>
                  <a:lnTo>
                    <a:pt x="151333" y="86487"/>
                  </a:lnTo>
                  <a:lnTo>
                    <a:pt x="152527" y="84709"/>
                  </a:lnTo>
                  <a:lnTo>
                    <a:pt x="154813" y="81153"/>
                  </a:lnTo>
                  <a:lnTo>
                    <a:pt x="156083" y="77089"/>
                  </a:lnTo>
                  <a:lnTo>
                    <a:pt x="156210" y="72263"/>
                  </a:lnTo>
                  <a:close/>
                </a:path>
                <a:path w="1222375" h="119379">
                  <a:moveTo>
                    <a:pt x="217424" y="70993"/>
                  </a:moveTo>
                  <a:lnTo>
                    <a:pt x="189611" y="53213"/>
                  </a:lnTo>
                  <a:lnTo>
                    <a:pt x="185801" y="52070"/>
                  </a:lnTo>
                  <a:lnTo>
                    <a:pt x="183134" y="51054"/>
                  </a:lnTo>
                  <a:lnTo>
                    <a:pt x="180340" y="50165"/>
                  </a:lnTo>
                  <a:lnTo>
                    <a:pt x="178435" y="49022"/>
                  </a:lnTo>
                  <a:lnTo>
                    <a:pt x="176149" y="46482"/>
                  </a:lnTo>
                  <a:lnTo>
                    <a:pt x="175514" y="44958"/>
                  </a:lnTo>
                  <a:lnTo>
                    <a:pt x="175514" y="40005"/>
                  </a:lnTo>
                  <a:lnTo>
                    <a:pt x="176784" y="37592"/>
                  </a:lnTo>
                  <a:lnTo>
                    <a:pt x="179451" y="36195"/>
                  </a:lnTo>
                  <a:lnTo>
                    <a:pt x="181991" y="34671"/>
                  </a:lnTo>
                  <a:lnTo>
                    <a:pt x="185420" y="33909"/>
                  </a:lnTo>
                  <a:lnTo>
                    <a:pt x="193802" y="33909"/>
                  </a:lnTo>
                  <a:lnTo>
                    <a:pt x="197231" y="34925"/>
                  </a:lnTo>
                  <a:lnTo>
                    <a:pt x="200152" y="36957"/>
                  </a:lnTo>
                  <a:lnTo>
                    <a:pt x="203073" y="38862"/>
                  </a:lnTo>
                  <a:lnTo>
                    <a:pt x="204470" y="42291"/>
                  </a:lnTo>
                  <a:lnTo>
                    <a:pt x="204470" y="47117"/>
                  </a:lnTo>
                  <a:lnTo>
                    <a:pt x="215773" y="47117"/>
                  </a:lnTo>
                  <a:lnTo>
                    <a:pt x="215773" y="43307"/>
                  </a:lnTo>
                  <a:lnTo>
                    <a:pt x="215112" y="40386"/>
                  </a:lnTo>
                  <a:lnTo>
                    <a:pt x="215036" y="40005"/>
                  </a:lnTo>
                  <a:lnTo>
                    <a:pt x="214503" y="38862"/>
                  </a:lnTo>
                  <a:lnTo>
                    <a:pt x="212217" y="34290"/>
                  </a:lnTo>
                  <a:lnTo>
                    <a:pt x="211912" y="33909"/>
                  </a:lnTo>
                  <a:lnTo>
                    <a:pt x="210439" y="32004"/>
                  </a:lnTo>
                  <a:lnTo>
                    <a:pt x="208026" y="30226"/>
                  </a:lnTo>
                  <a:lnTo>
                    <a:pt x="205613" y="28575"/>
                  </a:lnTo>
                  <a:lnTo>
                    <a:pt x="202819" y="27178"/>
                  </a:lnTo>
                  <a:lnTo>
                    <a:pt x="199644" y="26416"/>
                  </a:lnTo>
                  <a:lnTo>
                    <a:pt x="196596" y="25527"/>
                  </a:lnTo>
                  <a:lnTo>
                    <a:pt x="193167" y="25146"/>
                  </a:lnTo>
                  <a:lnTo>
                    <a:pt x="185928" y="25146"/>
                  </a:lnTo>
                  <a:lnTo>
                    <a:pt x="182626" y="25527"/>
                  </a:lnTo>
                  <a:lnTo>
                    <a:pt x="175895" y="27178"/>
                  </a:lnTo>
                  <a:lnTo>
                    <a:pt x="176085" y="27178"/>
                  </a:lnTo>
                  <a:lnTo>
                    <a:pt x="173609" y="28194"/>
                  </a:lnTo>
                  <a:lnTo>
                    <a:pt x="164084" y="47371"/>
                  </a:lnTo>
                  <a:lnTo>
                    <a:pt x="164858" y="50165"/>
                  </a:lnTo>
                  <a:lnTo>
                    <a:pt x="175006" y="59309"/>
                  </a:lnTo>
                  <a:lnTo>
                    <a:pt x="178562" y="60960"/>
                  </a:lnTo>
                  <a:lnTo>
                    <a:pt x="183007" y="62484"/>
                  </a:lnTo>
                  <a:lnTo>
                    <a:pt x="194818" y="65278"/>
                  </a:lnTo>
                  <a:lnTo>
                    <a:pt x="199390" y="66802"/>
                  </a:lnTo>
                  <a:lnTo>
                    <a:pt x="201930" y="68453"/>
                  </a:lnTo>
                  <a:lnTo>
                    <a:pt x="204597" y="70104"/>
                  </a:lnTo>
                  <a:lnTo>
                    <a:pt x="205867" y="72517"/>
                  </a:lnTo>
                  <a:lnTo>
                    <a:pt x="205867" y="79756"/>
                  </a:lnTo>
                  <a:lnTo>
                    <a:pt x="204470" y="82677"/>
                  </a:lnTo>
                  <a:lnTo>
                    <a:pt x="201549" y="84328"/>
                  </a:lnTo>
                  <a:lnTo>
                    <a:pt x="198539" y="86106"/>
                  </a:lnTo>
                  <a:lnTo>
                    <a:pt x="198221" y="86106"/>
                  </a:lnTo>
                  <a:lnTo>
                    <a:pt x="195072" y="86868"/>
                  </a:lnTo>
                  <a:lnTo>
                    <a:pt x="185674" y="86868"/>
                  </a:lnTo>
                  <a:lnTo>
                    <a:pt x="181610" y="85725"/>
                  </a:lnTo>
                  <a:lnTo>
                    <a:pt x="175006" y="81407"/>
                  </a:lnTo>
                  <a:lnTo>
                    <a:pt x="173355" y="77724"/>
                  </a:lnTo>
                  <a:lnTo>
                    <a:pt x="173355" y="72517"/>
                  </a:lnTo>
                  <a:lnTo>
                    <a:pt x="162179" y="72517"/>
                  </a:lnTo>
                  <a:lnTo>
                    <a:pt x="162179" y="76581"/>
                  </a:lnTo>
                  <a:lnTo>
                    <a:pt x="162852" y="79756"/>
                  </a:lnTo>
                  <a:lnTo>
                    <a:pt x="176415" y="93599"/>
                  </a:lnTo>
                  <a:lnTo>
                    <a:pt x="176720" y="93599"/>
                  </a:lnTo>
                  <a:lnTo>
                    <a:pt x="179578" y="94234"/>
                  </a:lnTo>
                  <a:lnTo>
                    <a:pt x="182880" y="95123"/>
                  </a:lnTo>
                  <a:lnTo>
                    <a:pt x="186563" y="95504"/>
                  </a:lnTo>
                  <a:lnTo>
                    <a:pt x="194183" y="95504"/>
                  </a:lnTo>
                  <a:lnTo>
                    <a:pt x="197739" y="95123"/>
                  </a:lnTo>
                  <a:lnTo>
                    <a:pt x="204343" y="93599"/>
                  </a:lnTo>
                  <a:lnTo>
                    <a:pt x="207137" y="92329"/>
                  </a:lnTo>
                  <a:lnTo>
                    <a:pt x="209550" y="90678"/>
                  </a:lnTo>
                  <a:lnTo>
                    <a:pt x="212090" y="89027"/>
                  </a:lnTo>
                  <a:lnTo>
                    <a:pt x="213995" y="86868"/>
                  </a:lnTo>
                  <a:lnTo>
                    <a:pt x="215265" y="84328"/>
                  </a:lnTo>
                  <a:lnTo>
                    <a:pt x="216662" y="81788"/>
                  </a:lnTo>
                  <a:lnTo>
                    <a:pt x="217424" y="78740"/>
                  </a:lnTo>
                  <a:lnTo>
                    <a:pt x="217424" y="70993"/>
                  </a:lnTo>
                  <a:close/>
                </a:path>
                <a:path w="1222375" h="119379">
                  <a:moveTo>
                    <a:pt x="273304" y="84836"/>
                  </a:moveTo>
                  <a:lnTo>
                    <a:pt x="261747" y="84836"/>
                  </a:lnTo>
                  <a:lnTo>
                    <a:pt x="259207" y="83693"/>
                  </a:lnTo>
                  <a:lnTo>
                    <a:pt x="258064" y="81407"/>
                  </a:lnTo>
                  <a:lnTo>
                    <a:pt x="257048" y="79248"/>
                  </a:lnTo>
                  <a:lnTo>
                    <a:pt x="256413" y="75946"/>
                  </a:lnTo>
                  <a:lnTo>
                    <a:pt x="256413" y="35687"/>
                  </a:lnTo>
                  <a:lnTo>
                    <a:pt x="273177" y="35687"/>
                  </a:lnTo>
                  <a:lnTo>
                    <a:pt x="273177" y="26289"/>
                  </a:lnTo>
                  <a:lnTo>
                    <a:pt x="256413" y="26289"/>
                  </a:lnTo>
                  <a:lnTo>
                    <a:pt x="256413" y="10795"/>
                  </a:lnTo>
                  <a:lnTo>
                    <a:pt x="244856" y="10795"/>
                  </a:lnTo>
                  <a:lnTo>
                    <a:pt x="244856" y="26289"/>
                  </a:lnTo>
                  <a:lnTo>
                    <a:pt x="233553" y="26289"/>
                  </a:lnTo>
                  <a:lnTo>
                    <a:pt x="233553" y="35687"/>
                  </a:lnTo>
                  <a:lnTo>
                    <a:pt x="244856" y="35687"/>
                  </a:lnTo>
                  <a:lnTo>
                    <a:pt x="244856" y="76835"/>
                  </a:lnTo>
                  <a:lnTo>
                    <a:pt x="245364" y="80772"/>
                  </a:lnTo>
                  <a:lnTo>
                    <a:pt x="259715" y="94234"/>
                  </a:lnTo>
                  <a:lnTo>
                    <a:pt x="273304" y="94234"/>
                  </a:lnTo>
                  <a:lnTo>
                    <a:pt x="273304" y="84836"/>
                  </a:lnTo>
                  <a:close/>
                </a:path>
                <a:path w="1222375" h="119379">
                  <a:moveTo>
                    <a:pt x="360299" y="70993"/>
                  </a:moveTo>
                  <a:lnTo>
                    <a:pt x="332486" y="53213"/>
                  </a:lnTo>
                  <a:lnTo>
                    <a:pt x="328676" y="52070"/>
                  </a:lnTo>
                  <a:lnTo>
                    <a:pt x="326009" y="51054"/>
                  </a:lnTo>
                  <a:lnTo>
                    <a:pt x="323215" y="50165"/>
                  </a:lnTo>
                  <a:lnTo>
                    <a:pt x="321310" y="49022"/>
                  </a:lnTo>
                  <a:lnTo>
                    <a:pt x="319024" y="46482"/>
                  </a:lnTo>
                  <a:lnTo>
                    <a:pt x="318389" y="44958"/>
                  </a:lnTo>
                  <a:lnTo>
                    <a:pt x="318389" y="40005"/>
                  </a:lnTo>
                  <a:lnTo>
                    <a:pt x="319659" y="37592"/>
                  </a:lnTo>
                  <a:lnTo>
                    <a:pt x="322326" y="36195"/>
                  </a:lnTo>
                  <a:lnTo>
                    <a:pt x="324866" y="34671"/>
                  </a:lnTo>
                  <a:lnTo>
                    <a:pt x="328295" y="33909"/>
                  </a:lnTo>
                  <a:lnTo>
                    <a:pt x="336677" y="33909"/>
                  </a:lnTo>
                  <a:lnTo>
                    <a:pt x="340106" y="34925"/>
                  </a:lnTo>
                  <a:lnTo>
                    <a:pt x="343027" y="36957"/>
                  </a:lnTo>
                  <a:lnTo>
                    <a:pt x="345948" y="38862"/>
                  </a:lnTo>
                  <a:lnTo>
                    <a:pt x="347345" y="42291"/>
                  </a:lnTo>
                  <a:lnTo>
                    <a:pt x="347345" y="47117"/>
                  </a:lnTo>
                  <a:lnTo>
                    <a:pt x="358648" y="47117"/>
                  </a:lnTo>
                  <a:lnTo>
                    <a:pt x="358648" y="43307"/>
                  </a:lnTo>
                  <a:lnTo>
                    <a:pt x="357987" y="40386"/>
                  </a:lnTo>
                  <a:lnTo>
                    <a:pt x="357911" y="40005"/>
                  </a:lnTo>
                  <a:lnTo>
                    <a:pt x="357378" y="38862"/>
                  </a:lnTo>
                  <a:lnTo>
                    <a:pt x="355092" y="34290"/>
                  </a:lnTo>
                  <a:lnTo>
                    <a:pt x="354787" y="33909"/>
                  </a:lnTo>
                  <a:lnTo>
                    <a:pt x="353314" y="32004"/>
                  </a:lnTo>
                  <a:lnTo>
                    <a:pt x="350901" y="30226"/>
                  </a:lnTo>
                  <a:lnTo>
                    <a:pt x="348488" y="28575"/>
                  </a:lnTo>
                  <a:lnTo>
                    <a:pt x="345694" y="27178"/>
                  </a:lnTo>
                  <a:lnTo>
                    <a:pt x="342519" y="26416"/>
                  </a:lnTo>
                  <a:lnTo>
                    <a:pt x="339471" y="25527"/>
                  </a:lnTo>
                  <a:lnTo>
                    <a:pt x="336042" y="25146"/>
                  </a:lnTo>
                  <a:lnTo>
                    <a:pt x="328803" y="25146"/>
                  </a:lnTo>
                  <a:lnTo>
                    <a:pt x="325501" y="25527"/>
                  </a:lnTo>
                  <a:lnTo>
                    <a:pt x="318770" y="27178"/>
                  </a:lnTo>
                  <a:lnTo>
                    <a:pt x="318960" y="27178"/>
                  </a:lnTo>
                  <a:lnTo>
                    <a:pt x="316484" y="28194"/>
                  </a:lnTo>
                  <a:lnTo>
                    <a:pt x="306959" y="47371"/>
                  </a:lnTo>
                  <a:lnTo>
                    <a:pt x="307733" y="50165"/>
                  </a:lnTo>
                  <a:lnTo>
                    <a:pt x="317881" y="59309"/>
                  </a:lnTo>
                  <a:lnTo>
                    <a:pt x="321437" y="60960"/>
                  </a:lnTo>
                  <a:lnTo>
                    <a:pt x="325882" y="62484"/>
                  </a:lnTo>
                  <a:lnTo>
                    <a:pt x="337693" y="65278"/>
                  </a:lnTo>
                  <a:lnTo>
                    <a:pt x="342265" y="66802"/>
                  </a:lnTo>
                  <a:lnTo>
                    <a:pt x="344805" y="68453"/>
                  </a:lnTo>
                  <a:lnTo>
                    <a:pt x="347472" y="70104"/>
                  </a:lnTo>
                  <a:lnTo>
                    <a:pt x="348742" y="72517"/>
                  </a:lnTo>
                  <a:lnTo>
                    <a:pt x="348742" y="79756"/>
                  </a:lnTo>
                  <a:lnTo>
                    <a:pt x="347345" y="82677"/>
                  </a:lnTo>
                  <a:lnTo>
                    <a:pt x="344424" y="84328"/>
                  </a:lnTo>
                  <a:lnTo>
                    <a:pt x="341414" y="86106"/>
                  </a:lnTo>
                  <a:lnTo>
                    <a:pt x="341096" y="86106"/>
                  </a:lnTo>
                  <a:lnTo>
                    <a:pt x="337947" y="86868"/>
                  </a:lnTo>
                  <a:lnTo>
                    <a:pt x="328549" y="86868"/>
                  </a:lnTo>
                  <a:lnTo>
                    <a:pt x="324485" y="85725"/>
                  </a:lnTo>
                  <a:lnTo>
                    <a:pt x="317881" y="81407"/>
                  </a:lnTo>
                  <a:lnTo>
                    <a:pt x="316230" y="77724"/>
                  </a:lnTo>
                  <a:lnTo>
                    <a:pt x="316230" y="72517"/>
                  </a:lnTo>
                  <a:lnTo>
                    <a:pt x="305054" y="72517"/>
                  </a:lnTo>
                  <a:lnTo>
                    <a:pt x="305054" y="76581"/>
                  </a:lnTo>
                  <a:lnTo>
                    <a:pt x="305727" y="79756"/>
                  </a:lnTo>
                  <a:lnTo>
                    <a:pt x="319290" y="93599"/>
                  </a:lnTo>
                  <a:lnTo>
                    <a:pt x="319595" y="93599"/>
                  </a:lnTo>
                  <a:lnTo>
                    <a:pt x="322453" y="94234"/>
                  </a:lnTo>
                  <a:lnTo>
                    <a:pt x="325755" y="95123"/>
                  </a:lnTo>
                  <a:lnTo>
                    <a:pt x="329438" y="95504"/>
                  </a:lnTo>
                  <a:lnTo>
                    <a:pt x="337058" y="95504"/>
                  </a:lnTo>
                  <a:lnTo>
                    <a:pt x="340614" y="95123"/>
                  </a:lnTo>
                  <a:lnTo>
                    <a:pt x="347218" y="93599"/>
                  </a:lnTo>
                  <a:lnTo>
                    <a:pt x="350012" y="92329"/>
                  </a:lnTo>
                  <a:lnTo>
                    <a:pt x="352425" y="90678"/>
                  </a:lnTo>
                  <a:lnTo>
                    <a:pt x="354965" y="89027"/>
                  </a:lnTo>
                  <a:lnTo>
                    <a:pt x="356870" y="86868"/>
                  </a:lnTo>
                  <a:lnTo>
                    <a:pt x="358140" y="84328"/>
                  </a:lnTo>
                  <a:lnTo>
                    <a:pt x="359537" y="81788"/>
                  </a:lnTo>
                  <a:lnTo>
                    <a:pt x="360299" y="78740"/>
                  </a:lnTo>
                  <a:lnTo>
                    <a:pt x="360299" y="70993"/>
                  </a:lnTo>
                  <a:close/>
                </a:path>
                <a:path w="1222375" h="119379">
                  <a:moveTo>
                    <a:pt x="437286" y="68453"/>
                  </a:moveTo>
                  <a:lnTo>
                    <a:pt x="437273" y="51943"/>
                  </a:lnTo>
                  <a:lnTo>
                    <a:pt x="436245" y="45974"/>
                  </a:lnTo>
                  <a:lnTo>
                    <a:pt x="434086" y="40767"/>
                  </a:lnTo>
                  <a:lnTo>
                    <a:pt x="431901" y="35814"/>
                  </a:lnTo>
                  <a:lnTo>
                    <a:pt x="431800" y="35560"/>
                  </a:lnTo>
                  <a:lnTo>
                    <a:pt x="430987" y="34544"/>
                  </a:lnTo>
                  <a:lnTo>
                    <a:pt x="428752" y="31750"/>
                  </a:lnTo>
                  <a:lnTo>
                    <a:pt x="425323" y="29502"/>
                  </a:lnTo>
                  <a:lnTo>
                    <a:pt x="425323" y="51943"/>
                  </a:lnTo>
                  <a:lnTo>
                    <a:pt x="425323" y="68453"/>
                  </a:lnTo>
                  <a:lnTo>
                    <a:pt x="423976" y="74041"/>
                  </a:lnTo>
                  <a:lnTo>
                    <a:pt x="423887" y="74422"/>
                  </a:lnTo>
                  <a:lnTo>
                    <a:pt x="423799" y="74803"/>
                  </a:lnTo>
                  <a:lnTo>
                    <a:pt x="420624" y="79248"/>
                  </a:lnTo>
                  <a:lnTo>
                    <a:pt x="417576" y="83693"/>
                  </a:lnTo>
                  <a:lnTo>
                    <a:pt x="412877" y="85979"/>
                  </a:lnTo>
                  <a:lnTo>
                    <a:pt x="402082" y="85979"/>
                  </a:lnTo>
                  <a:lnTo>
                    <a:pt x="387477" y="74041"/>
                  </a:lnTo>
                  <a:lnTo>
                    <a:pt x="387477" y="47752"/>
                  </a:lnTo>
                  <a:lnTo>
                    <a:pt x="403098" y="34544"/>
                  </a:lnTo>
                  <a:lnTo>
                    <a:pt x="413766" y="34544"/>
                  </a:lnTo>
                  <a:lnTo>
                    <a:pt x="418084" y="36703"/>
                  </a:lnTo>
                  <a:lnTo>
                    <a:pt x="423926" y="45593"/>
                  </a:lnTo>
                  <a:lnTo>
                    <a:pt x="425323" y="51943"/>
                  </a:lnTo>
                  <a:lnTo>
                    <a:pt x="425323" y="29502"/>
                  </a:lnTo>
                  <a:lnTo>
                    <a:pt x="420624" y="26416"/>
                  </a:lnTo>
                  <a:lnTo>
                    <a:pt x="415798" y="25146"/>
                  </a:lnTo>
                  <a:lnTo>
                    <a:pt x="405130" y="25146"/>
                  </a:lnTo>
                  <a:lnTo>
                    <a:pt x="400189" y="26416"/>
                  </a:lnTo>
                  <a:lnTo>
                    <a:pt x="400469" y="26416"/>
                  </a:lnTo>
                  <a:lnTo>
                    <a:pt x="393065" y="30861"/>
                  </a:lnTo>
                  <a:lnTo>
                    <a:pt x="389890" y="33782"/>
                  </a:lnTo>
                  <a:lnTo>
                    <a:pt x="387477" y="37338"/>
                  </a:lnTo>
                  <a:lnTo>
                    <a:pt x="387096" y="26416"/>
                  </a:lnTo>
                  <a:lnTo>
                    <a:pt x="375793" y="26416"/>
                  </a:lnTo>
                  <a:lnTo>
                    <a:pt x="375793" y="119253"/>
                  </a:lnTo>
                  <a:lnTo>
                    <a:pt x="387477" y="119253"/>
                  </a:lnTo>
                  <a:lnTo>
                    <a:pt x="387477" y="84836"/>
                  </a:lnTo>
                  <a:lnTo>
                    <a:pt x="403987" y="95504"/>
                  </a:lnTo>
                  <a:lnTo>
                    <a:pt x="414655" y="95504"/>
                  </a:lnTo>
                  <a:lnTo>
                    <a:pt x="419608" y="94234"/>
                  </a:lnTo>
                  <a:lnTo>
                    <a:pt x="423926" y="91440"/>
                  </a:lnTo>
                  <a:lnTo>
                    <a:pt x="428244" y="88773"/>
                  </a:lnTo>
                  <a:lnTo>
                    <a:pt x="430580" y="85979"/>
                  </a:lnTo>
                  <a:lnTo>
                    <a:pt x="431546" y="84836"/>
                  </a:lnTo>
                  <a:lnTo>
                    <a:pt x="433832" y="79629"/>
                  </a:lnTo>
                  <a:lnTo>
                    <a:pt x="436245" y="74422"/>
                  </a:lnTo>
                  <a:lnTo>
                    <a:pt x="437286" y="68453"/>
                  </a:lnTo>
                  <a:close/>
                </a:path>
                <a:path w="1222375" h="119379">
                  <a:moveTo>
                    <a:pt x="485013" y="84709"/>
                  </a:moveTo>
                  <a:lnTo>
                    <a:pt x="477774" y="84709"/>
                  </a:lnTo>
                  <a:lnTo>
                    <a:pt x="475107" y="83693"/>
                  </a:lnTo>
                  <a:lnTo>
                    <a:pt x="474091" y="81407"/>
                  </a:lnTo>
                  <a:lnTo>
                    <a:pt x="472948" y="79248"/>
                  </a:lnTo>
                  <a:lnTo>
                    <a:pt x="472440" y="75946"/>
                  </a:lnTo>
                  <a:lnTo>
                    <a:pt x="472440" y="381"/>
                  </a:lnTo>
                  <a:lnTo>
                    <a:pt x="460756" y="381"/>
                  </a:lnTo>
                  <a:lnTo>
                    <a:pt x="460756" y="76835"/>
                  </a:lnTo>
                  <a:lnTo>
                    <a:pt x="461391" y="80772"/>
                  </a:lnTo>
                  <a:lnTo>
                    <a:pt x="475615" y="94234"/>
                  </a:lnTo>
                  <a:lnTo>
                    <a:pt x="485013" y="94234"/>
                  </a:lnTo>
                  <a:lnTo>
                    <a:pt x="485013" y="84709"/>
                  </a:lnTo>
                  <a:close/>
                </a:path>
                <a:path w="1222375" h="119379">
                  <a:moveTo>
                    <a:pt x="501777" y="26289"/>
                  </a:moveTo>
                  <a:lnTo>
                    <a:pt x="490093" y="26289"/>
                  </a:lnTo>
                  <a:lnTo>
                    <a:pt x="490093" y="94234"/>
                  </a:lnTo>
                  <a:lnTo>
                    <a:pt x="501777" y="94234"/>
                  </a:lnTo>
                  <a:lnTo>
                    <a:pt x="501777" y="26289"/>
                  </a:lnTo>
                  <a:close/>
                </a:path>
                <a:path w="1222375" h="119379">
                  <a:moveTo>
                    <a:pt x="503301" y="4826"/>
                  </a:moveTo>
                  <a:lnTo>
                    <a:pt x="502539" y="3175"/>
                  </a:lnTo>
                  <a:lnTo>
                    <a:pt x="501269" y="1905"/>
                  </a:lnTo>
                  <a:lnTo>
                    <a:pt x="499872" y="635"/>
                  </a:lnTo>
                  <a:lnTo>
                    <a:pt x="498094" y="0"/>
                  </a:lnTo>
                  <a:lnTo>
                    <a:pt x="493776" y="0"/>
                  </a:lnTo>
                  <a:lnTo>
                    <a:pt x="491998" y="635"/>
                  </a:lnTo>
                  <a:lnTo>
                    <a:pt x="490728" y="1905"/>
                  </a:lnTo>
                  <a:lnTo>
                    <a:pt x="489331" y="3175"/>
                  </a:lnTo>
                  <a:lnTo>
                    <a:pt x="488696" y="4826"/>
                  </a:lnTo>
                  <a:lnTo>
                    <a:pt x="488696" y="8763"/>
                  </a:lnTo>
                  <a:lnTo>
                    <a:pt x="489331" y="10287"/>
                  </a:lnTo>
                  <a:lnTo>
                    <a:pt x="491998" y="12954"/>
                  </a:lnTo>
                  <a:lnTo>
                    <a:pt x="493776" y="13589"/>
                  </a:lnTo>
                  <a:lnTo>
                    <a:pt x="498094" y="13589"/>
                  </a:lnTo>
                  <a:lnTo>
                    <a:pt x="499872" y="12954"/>
                  </a:lnTo>
                  <a:lnTo>
                    <a:pt x="501269" y="11684"/>
                  </a:lnTo>
                  <a:lnTo>
                    <a:pt x="502539" y="10287"/>
                  </a:lnTo>
                  <a:lnTo>
                    <a:pt x="503301" y="8763"/>
                  </a:lnTo>
                  <a:lnTo>
                    <a:pt x="503301" y="4826"/>
                  </a:lnTo>
                  <a:close/>
                </a:path>
                <a:path w="1222375" h="119379">
                  <a:moveTo>
                    <a:pt x="559054" y="84836"/>
                  </a:moveTo>
                  <a:lnTo>
                    <a:pt x="547497" y="84836"/>
                  </a:lnTo>
                  <a:lnTo>
                    <a:pt x="544957" y="83693"/>
                  </a:lnTo>
                  <a:lnTo>
                    <a:pt x="543814" y="81407"/>
                  </a:lnTo>
                  <a:lnTo>
                    <a:pt x="542798" y="79248"/>
                  </a:lnTo>
                  <a:lnTo>
                    <a:pt x="542163" y="75946"/>
                  </a:lnTo>
                  <a:lnTo>
                    <a:pt x="542163" y="35687"/>
                  </a:lnTo>
                  <a:lnTo>
                    <a:pt x="558927" y="35687"/>
                  </a:lnTo>
                  <a:lnTo>
                    <a:pt x="558927" y="26289"/>
                  </a:lnTo>
                  <a:lnTo>
                    <a:pt x="542163" y="26289"/>
                  </a:lnTo>
                  <a:lnTo>
                    <a:pt x="542163" y="10795"/>
                  </a:lnTo>
                  <a:lnTo>
                    <a:pt x="530606" y="10795"/>
                  </a:lnTo>
                  <a:lnTo>
                    <a:pt x="530606" y="26289"/>
                  </a:lnTo>
                  <a:lnTo>
                    <a:pt x="519303" y="26289"/>
                  </a:lnTo>
                  <a:lnTo>
                    <a:pt x="519303" y="35687"/>
                  </a:lnTo>
                  <a:lnTo>
                    <a:pt x="530606" y="35687"/>
                  </a:lnTo>
                  <a:lnTo>
                    <a:pt x="530606" y="76835"/>
                  </a:lnTo>
                  <a:lnTo>
                    <a:pt x="531114" y="80772"/>
                  </a:lnTo>
                  <a:lnTo>
                    <a:pt x="545465" y="94234"/>
                  </a:lnTo>
                  <a:lnTo>
                    <a:pt x="559054" y="94234"/>
                  </a:lnTo>
                  <a:lnTo>
                    <a:pt x="559054" y="84836"/>
                  </a:lnTo>
                  <a:close/>
                </a:path>
                <a:path w="1222375" h="119379">
                  <a:moveTo>
                    <a:pt x="658622" y="61214"/>
                  </a:moveTo>
                  <a:lnTo>
                    <a:pt x="650367" y="29718"/>
                  </a:lnTo>
                  <a:lnTo>
                    <a:pt x="647827" y="27940"/>
                  </a:lnTo>
                  <a:lnTo>
                    <a:pt x="644906" y="26797"/>
                  </a:lnTo>
                  <a:lnTo>
                    <a:pt x="641731" y="26162"/>
                  </a:lnTo>
                  <a:lnTo>
                    <a:pt x="638556" y="25400"/>
                  </a:lnTo>
                  <a:lnTo>
                    <a:pt x="635254" y="25146"/>
                  </a:lnTo>
                  <a:lnTo>
                    <a:pt x="626237" y="25146"/>
                  </a:lnTo>
                  <a:lnTo>
                    <a:pt x="603758" y="42926"/>
                  </a:lnTo>
                  <a:lnTo>
                    <a:pt x="603758" y="48514"/>
                  </a:lnTo>
                  <a:lnTo>
                    <a:pt x="615061" y="48514"/>
                  </a:lnTo>
                  <a:lnTo>
                    <a:pt x="615162" y="43180"/>
                  </a:lnTo>
                  <a:lnTo>
                    <a:pt x="616597" y="40005"/>
                  </a:lnTo>
                  <a:lnTo>
                    <a:pt x="616712" y="39751"/>
                  </a:lnTo>
                  <a:lnTo>
                    <a:pt x="623062" y="34925"/>
                  </a:lnTo>
                  <a:lnTo>
                    <a:pt x="626999" y="33782"/>
                  </a:lnTo>
                  <a:lnTo>
                    <a:pt x="636143" y="33782"/>
                  </a:lnTo>
                  <a:lnTo>
                    <a:pt x="640283" y="34925"/>
                  </a:lnTo>
                  <a:lnTo>
                    <a:pt x="639978" y="34925"/>
                  </a:lnTo>
                  <a:lnTo>
                    <a:pt x="642620" y="36957"/>
                  </a:lnTo>
                  <a:lnTo>
                    <a:pt x="645541" y="39116"/>
                  </a:lnTo>
                  <a:lnTo>
                    <a:pt x="646963" y="42926"/>
                  </a:lnTo>
                  <a:lnTo>
                    <a:pt x="647065" y="53848"/>
                  </a:lnTo>
                  <a:lnTo>
                    <a:pt x="646938" y="53848"/>
                  </a:lnTo>
                  <a:lnTo>
                    <a:pt x="646938" y="61214"/>
                  </a:lnTo>
                  <a:lnTo>
                    <a:pt x="646938" y="75057"/>
                  </a:lnTo>
                  <a:lnTo>
                    <a:pt x="644398" y="78359"/>
                  </a:lnTo>
                  <a:lnTo>
                    <a:pt x="641350" y="81153"/>
                  </a:lnTo>
                  <a:lnTo>
                    <a:pt x="637540" y="83312"/>
                  </a:lnTo>
                  <a:lnTo>
                    <a:pt x="633628" y="85598"/>
                  </a:lnTo>
                  <a:lnTo>
                    <a:pt x="633387" y="85598"/>
                  </a:lnTo>
                  <a:lnTo>
                    <a:pt x="629196" y="86741"/>
                  </a:lnTo>
                  <a:lnTo>
                    <a:pt x="621296" y="86741"/>
                  </a:lnTo>
                  <a:lnTo>
                    <a:pt x="617728" y="85598"/>
                  </a:lnTo>
                  <a:lnTo>
                    <a:pt x="615569" y="83566"/>
                  </a:lnTo>
                  <a:lnTo>
                    <a:pt x="613283" y="81534"/>
                  </a:lnTo>
                  <a:lnTo>
                    <a:pt x="612267" y="78867"/>
                  </a:lnTo>
                  <a:lnTo>
                    <a:pt x="612267" y="70485"/>
                  </a:lnTo>
                  <a:lnTo>
                    <a:pt x="646938" y="61214"/>
                  </a:lnTo>
                  <a:lnTo>
                    <a:pt x="646938" y="53848"/>
                  </a:lnTo>
                  <a:lnTo>
                    <a:pt x="637667" y="53848"/>
                  </a:lnTo>
                  <a:lnTo>
                    <a:pt x="629539" y="54483"/>
                  </a:lnTo>
                  <a:lnTo>
                    <a:pt x="615569" y="56769"/>
                  </a:lnTo>
                  <a:lnTo>
                    <a:pt x="610108" y="58801"/>
                  </a:lnTo>
                  <a:lnTo>
                    <a:pt x="602488" y="65151"/>
                  </a:lnTo>
                  <a:lnTo>
                    <a:pt x="600583" y="69850"/>
                  </a:lnTo>
                  <a:lnTo>
                    <a:pt x="600583" y="80137"/>
                  </a:lnTo>
                  <a:lnTo>
                    <a:pt x="611251" y="93218"/>
                  </a:lnTo>
                  <a:lnTo>
                    <a:pt x="614426" y="94742"/>
                  </a:lnTo>
                  <a:lnTo>
                    <a:pt x="618109" y="95504"/>
                  </a:lnTo>
                  <a:lnTo>
                    <a:pt x="627507" y="95504"/>
                  </a:lnTo>
                  <a:lnTo>
                    <a:pt x="644702" y="86741"/>
                  </a:lnTo>
                  <a:lnTo>
                    <a:pt x="647192" y="83947"/>
                  </a:lnTo>
                  <a:lnTo>
                    <a:pt x="647268" y="85598"/>
                  </a:lnTo>
                  <a:lnTo>
                    <a:pt x="647357" y="87376"/>
                  </a:lnTo>
                  <a:lnTo>
                    <a:pt x="647458" y="89535"/>
                  </a:lnTo>
                  <a:lnTo>
                    <a:pt x="647573" y="91821"/>
                  </a:lnTo>
                  <a:lnTo>
                    <a:pt x="647700" y="94234"/>
                  </a:lnTo>
                  <a:lnTo>
                    <a:pt x="658622" y="94234"/>
                  </a:lnTo>
                  <a:lnTo>
                    <a:pt x="658622" y="83947"/>
                  </a:lnTo>
                  <a:lnTo>
                    <a:pt x="658622" y="61214"/>
                  </a:lnTo>
                  <a:close/>
                </a:path>
                <a:path w="1222375" h="119379">
                  <a:moveTo>
                    <a:pt x="728091" y="42545"/>
                  </a:moveTo>
                  <a:lnTo>
                    <a:pt x="726313" y="36322"/>
                  </a:lnTo>
                  <a:lnTo>
                    <a:pt x="725360" y="35052"/>
                  </a:lnTo>
                  <a:lnTo>
                    <a:pt x="723011" y="31877"/>
                  </a:lnTo>
                  <a:lnTo>
                    <a:pt x="719582" y="27559"/>
                  </a:lnTo>
                  <a:lnTo>
                    <a:pt x="714121" y="25273"/>
                  </a:lnTo>
                  <a:lnTo>
                    <a:pt x="700659" y="25273"/>
                  </a:lnTo>
                  <a:lnTo>
                    <a:pt x="682752" y="36830"/>
                  </a:lnTo>
                  <a:lnTo>
                    <a:pt x="682663" y="35052"/>
                  </a:lnTo>
                  <a:lnTo>
                    <a:pt x="682612" y="34036"/>
                  </a:lnTo>
                  <a:lnTo>
                    <a:pt x="682485" y="31496"/>
                  </a:lnTo>
                  <a:lnTo>
                    <a:pt x="682371" y="28956"/>
                  </a:lnTo>
                  <a:lnTo>
                    <a:pt x="682244" y="26543"/>
                  </a:lnTo>
                  <a:lnTo>
                    <a:pt x="682244" y="26289"/>
                  </a:lnTo>
                  <a:lnTo>
                    <a:pt x="671068" y="26289"/>
                  </a:lnTo>
                  <a:lnTo>
                    <a:pt x="671068" y="94234"/>
                  </a:lnTo>
                  <a:lnTo>
                    <a:pt x="682752" y="94234"/>
                  </a:lnTo>
                  <a:lnTo>
                    <a:pt x="682752" y="46101"/>
                  </a:lnTo>
                  <a:lnTo>
                    <a:pt x="684911" y="43434"/>
                  </a:lnTo>
                  <a:lnTo>
                    <a:pt x="687578" y="40894"/>
                  </a:lnTo>
                  <a:lnTo>
                    <a:pt x="690930" y="38735"/>
                  </a:lnTo>
                  <a:lnTo>
                    <a:pt x="693648" y="36830"/>
                  </a:lnTo>
                  <a:lnTo>
                    <a:pt x="694372" y="36322"/>
                  </a:lnTo>
                  <a:lnTo>
                    <a:pt x="694093" y="36322"/>
                  </a:lnTo>
                  <a:lnTo>
                    <a:pt x="698754" y="35052"/>
                  </a:lnTo>
                  <a:lnTo>
                    <a:pt x="707263" y="35052"/>
                  </a:lnTo>
                  <a:lnTo>
                    <a:pt x="709803" y="35814"/>
                  </a:lnTo>
                  <a:lnTo>
                    <a:pt x="711581" y="37338"/>
                  </a:lnTo>
                  <a:lnTo>
                    <a:pt x="713359" y="38735"/>
                  </a:lnTo>
                  <a:lnTo>
                    <a:pt x="714667" y="40894"/>
                  </a:lnTo>
                  <a:lnTo>
                    <a:pt x="715416" y="43434"/>
                  </a:lnTo>
                  <a:lnTo>
                    <a:pt x="716026" y="45847"/>
                  </a:lnTo>
                  <a:lnTo>
                    <a:pt x="716407" y="48768"/>
                  </a:lnTo>
                  <a:lnTo>
                    <a:pt x="716407" y="94234"/>
                  </a:lnTo>
                  <a:lnTo>
                    <a:pt x="728091" y="94234"/>
                  </a:lnTo>
                  <a:lnTo>
                    <a:pt x="728091" y="42545"/>
                  </a:lnTo>
                  <a:close/>
                </a:path>
                <a:path w="1222375" h="119379">
                  <a:moveTo>
                    <a:pt x="814578" y="381"/>
                  </a:moveTo>
                  <a:lnTo>
                    <a:pt x="802894" y="381"/>
                  </a:lnTo>
                  <a:lnTo>
                    <a:pt x="802894" y="36957"/>
                  </a:lnTo>
                  <a:lnTo>
                    <a:pt x="802894" y="47752"/>
                  </a:lnTo>
                  <a:lnTo>
                    <a:pt x="802894" y="73914"/>
                  </a:lnTo>
                  <a:lnTo>
                    <a:pt x="800862" y="77216"/>
                  </a:lnTo>
                  <a:lnTo>
                    <a:pt x="798195" y="80137"/>
                  </a:lnTo>
                  <a:lnTo>
                    <a:pt x="794893" y="82423"/>
                  </a:lnTo>
                  <a:lnTo>
                    <a:pt x="791413" y="84963"/>
                  </a:lnTo>
                  <a:lnTo>
                    <a:pt x="791121" y="84963"/>
                  </a:lnTo>
                  <a:lnTo>
                    <a:pt x="787400" y="85979"/>
                  </a:lnTo>
                  <a:lnTo>
                    <a:pt x="776732" y="85979"/>
                  </a:lnTo>
                  <a:lnTo>
                    <a:pt x="772414" y="83693"/>
                  </a:lnTo>
                  <a:lnTo>
                    <a:pt x="769493" y="79375"/>
                  </a:lnTo>
                  <a:lnTo>
                    <a:pt x="766445" y="74930"/>
                  </a:lnTo>
                  <a:lnTo>
                    <a:pt x="765048" y="68453"/>
                  </a:lnTo>
                  <a:lnTo>
                    <a:pt x="765048" y="51943"/>
                  </a:lnTo>
                  <a:lnTo>
                    <a:pt x="766470" y="45974"/>
                  </a:lnTo>
                  <a:lnTo>
                    <a:pt x="766572" y="45593"/>
                  </a:lnTo>
                  <a:lnTo>
                    <a:pt x="769747" y="41275"/>
                  </a:lnTo>
                  <a:lnTo>
                    <a:pt x="772820" y="36957"/>
                  </a:lnTo>
                  <a:lnTo>
                    <a:pt x="772922" y="36830"/>
                  </a:lnTo>
                  <a:lnTo>
                    <a:pt x="777494" y="34671"/>
                  </a:lnTo>
                  <a:lnTo>
                    <a:pt x="788416" y="34671"/>
                  </a:lnTo>
                  <a:lnTo>
                    <a:pt x="792353" y="35814"/>
                  </a:lnTo>
                  <a:lnTo>
                    <a:pt x="798449" y="40894"/>
                  </a:lnTo>
                  <a:lnTo>
                    <a:pt x="800989" y="43942"/>
                  </a:lnTo>
                  <a:lnTo>
                    <a:pt x="802894" y="47752"/>
                  </a:lnTo>
                  <a:lnTo>
                    <a:pt x="802894" y="36957"/>
                  </a:lnTo>
                  <a:lnTo>
                    <a:pt x="801547" y="34671"/>
                  </a:lnTo>
                  <a:lnTo>
                    <a:pt x="800735" y="33274"/>
                  </a:lnTo>
                  <a:lnTo>
                    <a:pt x="797814" y="30353"/>
                  </a:lnTo>
                  <a:lnTo>
                    <a:pt x="794258" y="28321"/>
                  </a:lnTo>
                  <a:lnTo>
                    <a:pt x="790702" y="26162"/>
                  </a:lnTo>
                  <a:lnTo>
                    <a:pt x="786511" y="25146"/>
                  </a:lnTo>
                  <a:lnTo>
                    <a:pt x="775843" y="25146"/>
                  </a:lnTo>
                  <a:lnTo>
                    <a:pt x="770763" y="26416"/>
                  </a:lnTo>
                  <a:lnTo>
                    <a:pt x="766445" y="29083"/>
                  </a:lnTo>
                  <a:lnTo>
                    <a:pt x="762254" y="31750"/>
                  </a:lnTo>
                  <a:lnTo>
                    <a:pt x="758825" y="35560"/>
                  </a:lnTo>
                  <a:lnTo>
                    <a:pt x="756475" y="40894"/>
                  </a:lnTo>
                  <a:lnTo>
                    <a:pt x="754126" y="45974"/>
                  </a:lnTo>
                  <a:lnTo>
                    <a:pt x="753046" y="51943"/>
                  </a:lnTo>
                  <a:lnTo>
                    <a:pt x="753084" y="68453"/>
                  </a:lnTo>
                  <a:lnTo>
                    <a:pt x="754037" y="73914"/>
                  </a:lnTo>
                  <a:lnTo>
                    <a:pt x="774573" y="95504"/>
                  </a:lnTo>
                  <a:lnTo>
                    <a:pt x="785241" y="95504"/>
                  </a:lnTo>
                  <a:lnTo>
                    <a:pt x="801687" y="85979"/>
                  </a:lnTo>
                  <a:lnTo>
                    <a:pt x="802894" y="84328"/>
                  </a:lnTo>
                  <a:lnTo>
                    <a:pt x="803414" y="92456"/>
                  </a:lnTo>
                  <a:lnTo>
                    <a:pt x="803529" y="94234"/>
                  </a:lnTo>
                  <a:lnTo>
                    <a:pt x="814578" y="94234"/>
                  </a:lnTo>
                  <a:lnTo>
                    <a:pt x="814578" y="84328"/>
                  </a:lnTo>
                  <a:lnTo>
                    <a:pt x="814578" y="36957"/>
                  </a:lnTo>
                  <a:lnTo>
                    <a:pt x="814578" y="381"/>
                  </a:lnTo>
                  <a:close/>
                </a:path>
                <a:path w="1222375" h="119379">
                  <a:moveTo>
                    <a:pt x="917956" y="70866"/>
                  </a:moveTo>
                  <a:lnTo>
                    <a:pt x="906526" y="70866"/>
                  </a:lnTo>
                  <a:lnTo>
                    <a:pt x="906399" y="75819"/>
                  </a:lnTo>
                  <a:lnTo>
                    <a:pt x="904748" y="79629"/>
                  </a:lnTo>
                  <a:lnTo>
                    <a:pt x="901573" y="82169"/>
                  </a:lnTo>
                  <a:lnTo>
                    <a:pt x="898525" y="84709"/>
                  </a:lnTo>
                  <a:lnTo>
                    <a:pt x="894461" y="85979"/>
                  </a:lnTo>
                  <a:lnTo>
                    <a:pt x="885063" y="85979"/>
                  </a:lnTo>
                  <a:lnTo>
                    <a:pt x="881380" y="84963"/>
                  </a:lnTo>
                  <a:lnTo>
                    <a:pt x="878459" y="82931"/>
                  </a:lnTo>
                  <a:lnTo>
                    <a:pt x="875538" y="81026"/>
                  </a:lnTo>
                  <a:lnTo>
                    <a:pt x="873379" y="78105"/>
                  </a:lnTo>
                  <a:lnTo>
                    <a:pt x="871982" y="74295"/>
                  </a:lnTo>
                  <a:lnTo>
                    <a:pt x="870458" y="70485"/>
                  </a:lnTo>
                  <a:lnTo>
                    <a:pt x="869823" y="65913"/>
                  </a:lnTo>
                  <a:lnTo>
                    <a:pt x="869823" y="52197"/>
                  </a:lnTo>
                  <a:lnTo>
                    <a:pt x="882904" y="34544"/>
                  </a:lnTo>
                  <a:lnTo>
                    <a:pt x="894461" y="34544"/>
                  </a:lnTo>
                  <a:lnTo>
                    <a:pt x="898398" y="35814"/>
                  </a:lnTo>
                  <a:lnTo>
                    <a:pt x="901192" y="38354"/>
                  </a:lnTo>
                  <a:lnTo>
                    <a:pt x="901954" y="38989"/>
                  </a:lnTo>
                  <a:lnTo>
                    <a:pt x="904163" y="40894"/>
                  </a:lnTo>
                  <a:lnTo>
                    <a:pt x="905764" y="44323"/>
                  </a:lnTo>
                  <a:lnTo>
                    <a:pt x="906018" y="48641"/>
                  </a:lnTo>
                  <a:lnTo>
                    <a:pt x="917448" y="48641"/>
                  </a:lnTo>
                  <a:lnTo>
                    <a:pt x="894461" y="25146"/>
                  </a:lnTo>
                  <a:lnTo>
                    <a:pt x="883031" y="25146"/>
                  </a:lnTo>
                  <a:lnTo>
                    <a:pt x="857758" y="68199"/>
                  </a:lnTo>
                  <a:lnTo>
                    <a:pt x="859066" y="74295"/>
                  </a:lnTo>
                  <a:lnTo>
                    <a:pt x="883158" y="95504"/>
                  </a:lnTo>
                  <a:lnTo>
                    <a:pt x="894588" y="95504"/>
                  </a:lnTo>
                  <a:lnTo>
                    <a:pt x="916470" y="81026"/>
                  </a:lnTo>
                  <a:lnTo>
                    <a:pt x="916559" y="80899"/>
                  </a:lnTo>
                  <a:lnTo>
                    <a:pt x="917829" y="76327"/>
                  </a:lnTo>
                  <a:lnTo>
                    <a:pt x="917956" y="70866"/>
                  </a:lnTo>
                  <a:close/>
                </a:path>
                <a:path w="1222375" h="119379">
                  <a:moveTo>
                    <a:pt x="962279" y="25527"/>
                  </a:moveTo>
                  <a:lnTo>
                    <a:pt x="955421" y="25527"/>
                  </a:lnTo>
                  <a:lnTo>
                    <a:pt x="950976" y="26670"/>
                  </a:lnTo>
                  <a:lnTo>
                    <a:pt x="947674" y="29083"/>
                  </a:lnTo>
                  <a:lnTo>
                    <a:pt x="944245" y="31369"/>
                  </a:lnTo>
                  <a:lnTo>
                    <a:pt x="941578" y="34417"/>
                  </a:lnTo>
                  <a:lnTo>
                    <a:pt x="939673" y="37846"/>
                  </a:lnTo>
                  <a:lnTo>
                    <a:pt x="939558" y="34417"/>
                  </a:lnTo>
                  <a:lnTo>
                    <a:pt x="939457" y="31369"/>
                  </a:lnTo>
                  <a:lnTo>
                    <a:pt x="939380" y="29083"/>
                  </a:lnTo>
                  <a:lnTo>
                    <a:pt x="939292" y="26289"/>
                  </a:lnTo>
                  <a:lnTo>
                    <a:pt x="928243" y="26289"/>
                  </a:lnTo>
                  <a:lnTo>
                    <a:pt x="928243" y="94234"/>
                  </a:lnTo>
                  <a:lnTo>
                    <a:pt x="939927" y="94234"/>
                  </a:lnTo>
                  <a:lnTo>
                    <a:pt x="939927" y="46482"/>
                  </a:lnTo>
                  <a:lnTo>
                    <a:pt x="941451" y="44450"/>
                  </a:lnTo>
                  <a:lnTo>
                    <a:pt x="957326" y="36195"/>
                  </a:lnTo>
                  <a:lnTo>
                    <a:pt x="962279" y="36195"/>
                  </a:lnTo>
                  <a:lnTo>
                    <a:pt x="962279" y="25527"/>
                  </a:lnTo>
                  <a:close/>
                </a:path>
                <a:path w="1222375" h="119379">
                  <a:moveTo>
                    <a:pt x="1036193" y="53086"/>
                  </a:moveTo>
                  <a:lnTo>
                    <a:pt x="1034846" y="46990"/>
                  </a:lnTo>
                  <a:lnTo>
                    <a:pt x="1034796" y="46736"/>
                  </a:lnTo>
                  <a:lnTo>
                    <a:pt x="1032256" y="41402"/>
                  </a:lnTo>
                  <a:lnTo>
                    <a:pt x="1029716" y="36195"/>
                  </a:lnTo>
                  <a:lnTo>
                    <a:pt x="1027988" y="34290"/>
                  </a:lnTo>
                  <a:lnTo>
                    <a:pt x="1026033" y="32131"/>
                  </a:lnTo>
                  <a:lnTo>
                    <a:pt x="1024128" y="30988"/>
                  </a:lnTo>
                  <a:lnTo>
                    <a:pt x="1024128" y="55372"/>
                  </a:lnTo>
                  <a:lnTo>
                    <a:pt x="1024128" y="65405"/>
                  </a:lnTo>
                  <a:lnTo>
                    <a:pt x="1008761" y="86106"/>
                  </a:lnTo>
                  <a:lnTo>
                    <a:pt x="998855" y="86106"/>
                  </a:lnTo>
                  <a:lnTo>
                    <a:pt x="986104" y="73914"/>
                  </a:lnTo>
                  <a:lnTo>
                    <a:pt x="984758" y="69723"/>
                  </a:lnTo>
                  <a:lnTo>
                    <a:pt x="984123" y="65405"/>
                  </a:lnTo>
                  <a:lnTo>
                    <a:pt x="984123" y="55372"/>
                  </a:lnTo>
                  <a:lnTo>
                    <a:pt x="984758" y="50927"/>
                  </a:lnTo>
                  <a:lnTo>
                    <a:pt x="986028" y="46990"/>
                  </a:lnTo>
                  <a:lnTo>
                    <a:pt x="987171" y="43053"/>
                  </a:lnTo>
                  <a:lnTo>
                    <a:pt x="989330" y="39878"/>
                  </a:lnTo>
                  <a:lnTo>
                    <a:pt x="992124" y="37592"/>
                  </a:lnTo>
                  <a:lnTo>
                    <a:pt x="995045" y="35433"/>
                  </a:lnTo>
                  <a:lnTo>
                    <a:pt x="998855" y="34290"/>
                  </a:lnTo>
                  <a:lnTo>
                    <a:pt x="1008761" y="34290"/>
                  </a:lnTo>
                  <a:lnTo>
                    <a:pt x="1024128" y="55372"/>
                  </a:lnTo>
                  <a:lnTo>
                    <a:pt x="1024128" y="30988"/>
                  </a:lnTo>
                  <a:lnTo>
                    <a:pt x="1021207" y="29210"/>
                  </a:lnTo>
                  <a:lnTo>
                    <a:pt x="1016381" y="26416"/>
                  </a:lnTo>
                  <a:lnTo>
                    <a:pt x="1010539" y="25019"/>
                  </a:lnTo>
                  <a:lnTo>
                    <a:pt x="997077" y="25019"/>
                  </a:lnTo>
                  <a:lnTo>
                    <a:pt x="975868" y="41402"/>
                  </a:lnTo>
                  <a:lnTo>
                    <a:pt x="973328" y="46736"/>
                  </a:lnTo>
                  <a:lnTo>
                    <a:pt x="972058" y="53086"/>
                  </a:lnTo>
                  <a:lnTo>
                    <a:pt x="972058" y="67691"/>
                  </a:lnTo>
                  <a:lnTo>
                    <a:pt x="973264" y="73660"/>
                  </a:lnTo>
                  <a:lnTo>
                    <a:pt x="973328" y="73914"/>
                  </a:lnTo>
                  <a:lnTo>
                    <a:pt x="975868" y="79121"/>
                  </a:lnTo>
                  <a:lnTo>
                    <a:pt x="978281" y="84328"/>
                  </a:lnTo>
                  <a:lnTo>
                    <a:pt x="981964" y="88392"/>
                  </a:lnTo>
                  <a:lnTo>
                    <a:pt x="991362" y="93980"/>
                  </a:lnTo>
                  <a:lnTo>
                    <a:pt x="997077" y="95377"/>
                  </a:lnTo>
                  <a:lnTo>
                    <a:pt x="1010539" y="95377"/>
                  </a:lnTo>
                  <a:lnTo>
                    <a:pt x="1016381" y="93980"/>
                  </a:lnTo>
                  <a:lnTo>
                    <a:pt x="1026033" y="88392"/>
                  </a:lnTo>
                  <a:lnTo>
                    <a:pt x="1028103" y="86106"/>
                  </a:lnTo>
                  <a:lnTo>
                    <a:pt x="1029716" y="84328"/>
                  </a:lnTo>
                  <a:lnTo>
                    <a:pt x="1034796" y="73914"/>
                  </a:lnTo>
                  <a:lnTo>
                    <a:pt x="1036193" y="67691"/>
                  </a:lnTo>
                  <a:lnTo>
                    <a:pt x="1036193" y="53086"/>
                  </a:lnTo>
                  <a:close/>
                </a:path>
                <a:path w="1222375" h="119379">
                  <a:moveTo>
                    <a:pt x="1103249" y="70993"/>
                  </a:moveTo>
                  <a:lnTo>
                    <a:pt x="1075436" y="53213"/>
                  </a:lnTo>
                  <a:lnTo>
                    <a:pt x="1071626" y="52070"/>
                  </a:lnTo>
                  <a:lnTo>
                    <a:pt x="1068959" y="51054"/>
                  </a:lnTo>
                  <a:lnTo>
                    <a:pt x="1066165" y="50165"/>
                  </a:lnTo>
                  <a:lnTo>
                    <a:pt x="1064260" y="49022"/>
                  </a:lnTo>
                  <a:lnTo>
                    <a:pt x="1061974" y="46482"/>
                  </a:lnTo>
                  <a:lnTo>
                    <a:pt x="1061339" y="44958"/>
                  </a:lnTo>
                  <a:lnTo>
                    <a:pt x="1061339" y="40005"/>
                  </a:lnTo>
                  <a:lnTo>
                    <a:pt x="1062609" y="37592"/>
                  </a:lnTo>
                  <a:lnTo>
                    <a:pt x="1065276" y="36195"/>
                  </a:lnTo>
                  <a:lnTo>
                    <a:pt x="1067816" y="34671"/>
                  </a:lnTo>
                  <a:lnTo>
                    <a:pt x="1071245" y="33909"/>
                  </a:lnTo>
                  <a:lnTo>
                    <a:pt x="1079627" y="33909"/>
                  </a:lnTo>
                  <a:lnTo>
                    <a:pt x="1083056" y="34925"/>
                  </a:lnTo>
                  <a:lnTo>
                    <a:pt x="1085977" y="36957"/>
                  </a:lnTo>
                  <a:lnTo>
                    <a:pt x="1088898" y="38862"/>
                  </a:lnTo>
                  <a:lnTo>
                    <a:pt x="1090295" y="42291"/>
                  </a:lnTo>
                  <a:lnTo>
                    <a:pt x="1090295" y="47117"/>
                  </a:lnTo>
                  <a:lnTo>
                    <a:pt x="1101598" y="47117"/>
                  </a:lnTo>
                  <a:lnTo>
                    <a:pt x="1101598" y="43307"/>
                  </a:lnTo>
                  <a:lnTo>
                    <a:pt x="1100937" y="40386"/>
                  </a:lnTo>
                  <a:lnTo>
                    <a:pt x="1100861" y="40005"/>
                  </a:lnTo>
                  <a:lnTo>
                    <a:pt x="1100328" y="38862"/>
                  </a:lnTo>
                  <a:lnTo>
                    <a:pt x="1098042" y="34290"/>
                  </a:lnTo>
                  <a:lnTo>
                    <a:pt x="1097737" y="33909"/>
                  </a:lnTo>
                  <a:lnTo>
                    <a:pt x="1096264" y="32004"/>
                  </a:lnTo>
                  <a:lnTo>
                    <a:pt x="1093851" y="30226"/>
                  </a:lnTo>
                  <a:lnTo>
                    <a:pt x="1091438" y="28575"/>
                  </a:lnTo>
                  <a:lnTo>
                    <a:pt x="1088644" y="27178"/>
                  </a:lnTo>
                  <a:lnTo>
                    <a:pt x="1085469" y="26416"/>
                  </a:lnTo>
                  <a:lnTo>
                    <a:pt x="1082421" y="25527"/>
                  </a:lnTo>
                  <a:lnTo>
                    <a:pt x="1078992" y="25146"/>
                  </a:lnTo>
                  <a:lnTo>
                    <a:pt x="1071753" y="25146"/>
                  </a:lnTo>
                  <a:lnTo>
                    <a:pt x="1068451" y="25527"/>
                  </a:lnTo>
                  <a:lnTo>
                    <a:pt x="1061720" y="27178"/>
                  </a:lnTo>
                  <a:lnTo>
                    <a:pt x="1061910" y="27178"/>
                  </a:lnTo>
                  <a:lnTo>
                    <a:pt x="1059434" y="28194"/>
                  </a:lnTo>
                  <a:lnTo>
                    <a:pt x="1049909" y="47371"/>
                  </a:lnTo>
                  <a:lnTo>
                    <a:pt x="1050683" y="50165"/>
                  </a:lnTo>
                  <a:lnTo>
                    <a:pt x="1060831" y="59309"/>
                  </a:lnTo>
                  <a:lnTo>
                    <a:pt x="1064387" y="60960"/>
                  </a:lnTo>
                  <a:lnTo>
                    <a:pt x="1068832" y="62484"/>
                  </a:lnTo>
                  <a:lnTo>
                    <a:pt x="1080643" y="65278"/>
                  </a:lnTo>
                  <a:lnTo>
                    <a:pt x="1085215" y="66802"/>
                  </a:lnTo>
                  <a:lnTo>
                    <a:pt x="1087755" y="68453"/>
                  </a:lnTo>
                  <a:lnTo>
                    <a:pt x="1090422" y="70104"/>
                  </a:lnTo>
                  <a:lnTo>
                    <a:pt x="1091692" y="72517"/>
                  </a:lnTo>
                  <a:lnTo>
                    <a:pt x="1091692" y="79756"/>
                  </a:lnTo>
                  <a:lnTo>
                    <a:pt x="1090295" y="82677"/>
                  </a:lnTo>
                  <a:lnTo>
                    <a:pt x="1087374" y="84328"/>
                  </a:lnTo>
                  <a:lnTo>
                    <a:pt x="1084364" y="86106"/>
                  </a:lnTo>
                  <a:lnTo>
                    <a:pt x="1084046" y="86106"/>
                  </a:lnTo>
                  <a:lnTo>
                    <a:pt x="1080897" y="86868"/>
                  </a:lnTo>
                  <a:lnTo>
                    <a:pt x="1071499" y="86868"/>
                  </a:lnTo>
                  <a:lnTo>
                    <a:pt x="1067435" y="85725"/>
                  </a:lnTo>
                  <a:lnTo>
                    <a:pt x="1060831" y="81407"/>
                  </a:lnTo>
                  <a:lnTo>
                    <a:pt x="1059180" y="77724"/>
                  </a:lnTo>
                  <a:lnTo>
                    <a:pt x="1059180" y="72517"/>
                  </a:lnTo>
                  <a:lnTo>
                    <a:pt x="1048004" y="72517"/>
                  </a:lnTo>
                  <a:lnTo>
                    <a:pt x="1048004" y="76581"/>
                  </a:lnTo>
                  <a:lnTo>
                    <a:pt x="1048677" y="79756"/>
                  </a:lnTo>
                  <a:lnTo>
                    <a:pt x="1062240" y="93599"/>
                  </a:lnTo>
                  <a:lnTo>
                    <a:pt x="1062545" y="93599"/>
                  </a:lnTo>
                  <a:lnTo>
                    <a:pt x="1065403" y="94234"/>
                  </a:lnTo>
                  <a:lnTo>
                    <a:pt x="1068705" y="95123"/>
                  </a:lnTo>
                  <a:lnTo>
                    <a:pt x="1072388" y="95504"/>
                  </a:lnTo>
                  <a:lnTo>
                    <a:pt x="1080008" y="95504"/>
                  </a:lnTo>
                  <a:lnTo>
                    <a:pt x="1083564" y="95123"/>
                  </a:lnTo>
                  <a:lnTo>
                    <a:pt x="1090168" y="93599"/>
                  </a:lnTo>
                  <a:lnTo>
                    <a:pt x="1092962" y="92329"/>
                  </a:lnTo>
                  <a:lnTo>
                    <a:pt x="1095375" y="90678"/>
                  </a:lnTo>
                  <a:lnTo>
                    <a:pt x="1097915" y="89027"/>
                  </a:lnTo>
                  <a:lnTo>
                    <a:pt x="1099820" y="86868"/>
                  </a:lnTo>
                  <a:lnTo>
                    <a:pt x="1101090" y="84328"/>
                  </a:lnTo>
                  <a:lnTo>
                    <a:pt x="1102487" y="81788"/>
                  </a:lnTo>
                  <a:lnTo>
                    <a:pt x="1103249" y="78740"/>
                  </a:lnTo>
                  <a:lnTo>
                    <a:pt x="1103249" y="70993"/>
                  </a:lnTo>
                  <a:close/>
                </a:path>
                <a:path w="1222375" h="119379">
                  <a:moveTo>
                    <a:pt x="1179449" y="70993"/>
                  </a:moveTo>
                  <a:lnTo>
                    <a:pt x="1151636" y="53213"/>
                  </a:lnTo>
                  <a:lnTo>
                    <a:pt x="1147826" y="52070"/>
                  </a:lnTo>
                  <a:lnTo>
                    <a:pt x="1145159" y="51054"/>
                  </a:lnTo>
                  <a:lnTo>
                    <a:pt x="1142365" y="50165"/>
                  </a:lnTo>
                  <a:lnTo>
                    <a:pt x="1140460" y="49022"/>
                  </a:lnTo>
                  <a:lnTo>
                    <a:pt x="1138174" y="46482"/>
                  </a:lnTo>
                  <a:lnTo>
                    <a:pt x="1137539" y="44958"/>
                  </a:lnTo>
                  <a:lnTo>
                    <a:pt x="1137539" y="40005"/>
                  </a:lnTo>
                  <a:lnTo>
                    <a:pt x="1138809" y="37592"/>
                  </a:lnTo>
                  <a:lnTo>
                    <a:pt x="1141476" y="36195"/>
                  </a:lnTo>
                  <a:lnTo>
                    <a:pt x="1144016" y="34671"/>
                  </a:lnTo>
                  <a:lnTo>
                    <a:pt x="1147445" y="33909"/>
                  </a:lnTo>
                  <a:lnTo>
                    <a:pt x="1155827" y="33909"/>
                  </a:lnTo>
                  <a:lnTo>
                    <a:pt x="1159256" y="34925"/>
                  </a:lnTo>
                  <a:lnTo>
                    <a:pt x="1162177" y="36957"/>
                  </a:lnTo>
                  <a:lnTo>
                    <a:pt x="1165098" y="38862"/>
                  </a:lnTo>
                  <a:lnTo>
                    <a:pt x="1166495" y="42291"/>
                  </a:lnTo>
                  <a:lnTo>
                    <a:pt x="1166495" y="47117"/>
                  </a:lnTo>
                  <a:lnTo>
                    <a:pt x="1177798" y="47117"/>
                  </a:lnTo>
                  <a:lnTo>
                    <a:pt x="1177798" y="43307"/>
                  </a:lnTo>
                  <a:lnTo>
                    <a:pt x="1177137" y="40386"/>
                  </a:lnTo>
                  <a:lnTo>
                    <a:pt x="1177061" y="40005"/>
                  </a:lnTo>
                  <a:lnTo>
                    <a:pt x="1176528" y="38862"/>
                  </a:lnTo>
                  <a:lnTo>
                    <a:pt x="1174242" y="34290"/>
                  </a:lnTo>
                  <a:lnTo>
                    <a:pt x="1173937" y="33909"/>
                  </a:lnTo>
                  <a:lnTo>
                    <a:pt x="1172464" y="32004"/>
                  </a:lnTo>
                  <a:lnTo>
                    <a:pt x="1170051" y="30226"/>
                  </a:lnTo>
                  <a:lnTo>
                    <a:pt x="1167638" y="28575"/>
                  </a:lnTo>
                  <a:lnTo>
                    <a:pt x="1164844" y="27178"/>
                  </a:lnTo>
                  <a:lnTo>
                    <a:pt x="1161669" y="26416"/>
                  </a:lnTo>
                  <a:lnTo>
                    <a:pt x="1158621" y="25527"/>
                  </a:lnTo>
                  <a:lnTo>
                    <a:pt x="1155192" y="25146"/>
                  </a:lnTo>
                  <a:lnTo>
                    <a:pt x="1147953" y="25146"/>
                  </a:lnTo>
                  <a:lnTo>
                    <a:pt x="1144651" y="25527"/>
                  </a:lnTo>
                  <a:lnTo>
                    <a:pt x="1137920" y="27178"/>
                  </a:lnTo>
                  <a:lnTo>
                    <a:pt x="1138110" y="27178"/>
                  </a:lnTo>
                  <a:lnTo>
                    <a:pt x="1135634" y="28194"/>
                  </a:lnTo>
                  <a:lnTo>
                    <a:pt x="1126109" y="47371"/>
                  </a:lnTo>
                  <a:lnTo>
                    <a:pt x="1126883" y="50165"/>
                  </a:lnTo>
                  <a:lnTo>
                    <a:pt x="1137031" y="59309"/>
                  </a:lnTo>
                  <a:lnTo>
                    <a:pt x="1140587" y="60960"/>
                  </a:lnTo>
                  <a:lnTo>
                    <a:pt x="1145032" y="62484"/>
                  </a:lnTo>
                  <a:lnTo>
                    <a:pt x="1156843" y="65278"/>
                  </a:lnTo>
                  <a:lnTo>
                    <a:pt x="1161415" y="66802"/>
                  </a:lnTo>
                  <a:lnTo>
                    <a:pt x="1163955" y="68453"/>
                  </a:lnTo>
                  <a:lnTo>
                    <a:pt x="1166622" y="70104"/>
                  </a:lnTo>
                  <a:lnTo>
                    <a:pt x="1167892" y="72517"/>
                  </a:lnTo>
                  <a:lnTo>
                    <a:pt x="1167892" y="79756"/>
                  </a:lnTo>
                  <a:lnTo>
                    <a:pt x="1166495" y="82677"/>
                  </a:lnTo>
                  <a:lnTo>
                    <a:pt x="1163574" y="84328"/>
                  </a:lnTo>
                  <a:lnTo>
                    <a:pt x="1160564" y="86106"/>
                  </a:lnTo>
                  <a:lnTo>
                    <a:pt x="1160246" y="86106"/>
                  </a:lnTo>
                  <a:lnTo>
                    <a:pt x="1157097" y="86868"/>
                  </a:lnTo>
                  <a:lnTo>
                    <a:pt x="1147699" y="86868"/>
                  </a:lnTo>
                  <a:lnTo>
                    <a:pt x="1143635" y="85725"/>
                  </a:lnTo>
                  <a:lnTo>
                    <a:pt x="1137031" y="81407"/>
                  </a:lnTo>
                  <a:lnTo>
                    <a:pt x="1135380" y="77724"/>
                  </a:lnTo>
                  <a:lnTo>
                    <a:pt x="1135380" y="72517"/>
                  </a:lnTo>
                  <a:lnTo>
                    <a:pt x="1124204" y="72517"/>
                  </a:lnTo>
                  <a:lnTo>
                    <a:pt x="1124204" y="76581"/>
                  </a:lnTo>
                  <a:lnTo>
                    <a:pt x="1124877" y="79756"/>
                  </a:lnTo>
                  <a:lnTo>
                    <a:pt x="1138440" y="93599"/>
                  </a:lnTo>
                  <a:lnTo>
                    <a:pt x="1138745" y="93599"/>
                  </a:lnTo>
                  <a:lnTo>
                    <a:pt x="1141603" y="94234"/>
                  </a:lnTo>
                  <a:lnTo>
                    <a:pt x="1144905" y="95123"/>
                  </a:lnTo>
                  <a:lnTo>
                    <a:pt x="1148588" y="95504"/>
                  </a:lnTo>
                  <a:lnTo>
                    <a:pt x="1156208" y="95504"/>
                  </a:lnTo>
                  <a:lnTo>
                    <a:pt x="1159764" y="95123"/>
                  </a:lnTo>
                  <a:lnTo>
                    <a:pt x="1166368" y="93599"/>
                  </a:lnTo>
                  <a:lnTo>
                    <a:pt x="1169162" y="92329"/>
                  </a:lnTo>
                  <a:lnTo>
                    <a:pt x="1171575" y="90678"/>
                  </a:lnTo>
                  <a:lnTo>
                    <a:pt x="1174115" y="89027"/>
                  </a:lnTo>
                  <a:lnTo>
                    <a:pt x="1176020" y="86868"/>
                  </a:lnTo>
                  <a:lnTo>
                    <a:pt x="1177290" y="84328"/>
                  </a:lnTo>
                  <a:lnTo>
                    <a:pt x="1178687" y="81788"/>
                  </a:lnTo>
                  <a:lnTo>
                    <a:pt x="1179449" y="78740"/>
                  </a:lnTo>
                  <a:lnTo>
                    <a:pt x="1179449" y="70993"/>
                  </a:lnTo>
                  <a:close/>
                </a:path>
                <a:path w="1222375" h="119379">
                  <a:moveTo>
                    <a:pt x="1222260" y="54457"/>
                  </a:moveTo>
                  <a:lnTo>
                    <a:pt x="1187450" y="54457"/>
                  </a:lnTo>
                  <a:lnTo>
                    <a:pt x="1187450" y="64770"/>
                  </a:lnTo>
                  <a:lnTo>
                    <a:pt x="1222260" y="64770"/>
                  </a:lnTo>
                  <a:lnTo>
                    <a:pt x="1222260" y="54457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/>
          <p:nvPr/>
        </p:nvSpPr>
        <p:spPr>
          <a:xfrm>
            <a:off x="6396228" y="508685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1"/>
                </a:lnTo>
                <a:lnTo>
                  <a:pt x="5207" y="5080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3"/>
                </a:lnTo>
                <a:lnTo>
                  <a:pt x="0" y="22479"/>
                </a:lnTo>
                <a:lnTo>
                  <a:pt x="1777" y="26670"/>
                </a:lnTo>
                <a:lnTo>
                  <a:pt x="8762" y="33655"/>
                </a:lnTo>
                <a:lnTo>
                  <a:pt x="12826" y="35306"/>
                </a:lnTo>
                <a:lnTo>
                  <a:pt x="22606" y="35306"/>
                </a:lnTo>
                <a:lnTo>
                  <a:pt x="26797" y="33655"/>
                </a:lnTo>
                <a:lnTo>
                  <a:pt x="30225" y="30099"/>
                </a:lnTo>
                <a:lnTo>
                  <a:pt x="33655" y="26670"/>
                </a:lnTo>
                <a:lnTo>
                  <a:pt x="35433" y="22479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80"/>
                </a:lnTo>
                <a:lnTo>
                  <a:pt x="26797" y="1651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628510" y="5059553"/>
            <a:ext cx="1115060" cy="96266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6628510" y="5203190"/>
            <a:ext cx="4080510" cy="271780"/>
            <a:chOff x="6628510" y="5203190"/>
            <a:chExt cx="4080510" cy="271780"/>
          </a:xfrm>
        </p:grpSpPr>
        <p:pic>
          <p:nvPicPr>
            <p:cNvPr id="42" name="object 4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46417" y="5203190"/>
              <a:ext cx="3724529" cy="120523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28510" y="5355590"/>
              <a:ext cx="1410081" cy="119253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8067167" y="5355590"/>
              <a:ext cx="2642235" cy="119380"/>
            </a:xfrm>
            <a:custGeom>
              <a:avLst/>
              <a:gdLst/>
              <a:ahLst/>
              <a:cxnLst/>
              <a:rect l="l" t="t" r="r" b="b"/>
              <a:pathLst>
                <a:path w="2642234" h="119379">
                  <a:moveTo>
                    <a:pt x="34810" y="54457"/>
                  </a:moveTo>
                  <a:lnTo>
                    <a:pt x="0" y="54457"/>
                  </a:lnTo>
                  <a:lnTo>
                    <a:pt x="0" y="64770"/>
                  </a:lnTo>
                  <a:lnTo>
                    <a:pt x="34810" y="64770"/>
                  </a:lnTo>
                  <a:lnTo>
                    <a:pt x="34810" y="54457"/>
                  </a:lnTo>
                  <a:close/>
                </a:path>
                <a:path w="2642234" h="119379">
                  <a:moveTo>
                    <a:pt x="103124" y="70993"/>
                  </a:moveTo>
                  <a:lnTo>
                    <a:pt x="75311" y="53213"/>
                  </a:lnTo>
                  <a:lnTo>
                    <a:pt x="71501" y="52070"/>
                  </a:lnTo>
                  <a:lnTo>
                    <a:pt x="68834" y="51054"/>
                  </a:lnTo>
                  <a:lnTo>
                    <a:pt x="66040" y="50165"/>
                  </a:lnTo>
                  <a:lnTo>
                    <a:pt x="64135" y="49022"/>
                  </a:lnTo>
                  <a:lnTo>
                    <a:pt x="61849" y="46482"/>
                  </a:lnTo>
                  <a:lnTo>
                    <a:pt x="61214" y="44958"/>
                  </a:lnTo>
                  <a:lnTo>
                    <a:pt x="61214" y="40005"/>
                  </a:lnTo>
                  <a:lnTo>
                    <a:pt x="62484" y="37592"/>
                  </a:lnTo>
                  <a:lnTo>
                    <a:pt x="65151" y="36195"/>
                  </a:lnTo>
                  <a:lnTo>
                    <a:pt x="67691" y="34671"/>
                  </a:lnTo>
                  <a:lnTo>
                    <a:pt x="71120" y="33909"/>
                  </a:lnTo>
                  <a:lnTo>
                    <a:pt x="79502" y="33909"/>
                  </a:lnTo>
                  <a:lnTo>
                    <a:pt x="82931" y="34925"/>
                  </a:lnTo>
                  <a:lnTo>
                    <a:pt x="85852" y="36957"/>
                  </a:lnTo>
                  <a:lnTo>
                    <a:pt x="88773" y="38862"/>
                  </a:lnTo>
                  <a:lnTo>
                    <a:pt x="90170" y="42291"/>
                  </a:lnTo>
                  <a:lnTo>
                    <a:pt x="90170" y="47117"/>
                  </a:lnTo>
                  <a:lnTo>
                    <a:pt x="101473" y="47117"/>
                  </a:lnTo>
                  <a:lnTo>
                    <a:pt x="101473" y="43307"/>
                  </a:lnTo>
                  <a:lnTo>
                    <a:pt x="100812" y="40386"/>
                  </a:lnTo>
                  <a:lnTo>
                    <a:pt x="100736" y="40005"/>
                  </a:lnTo>
                  <a:lnTo>
                    <a:pt x="100203" y="38862"/>
                  </a:lnTo>
                  <a:lnTo>
                    <a:pt x="97917" y="34290"/>
                  </a:lnTo>
                  <a:lnTo>
                    <a:pt x="97612" y="33909"/>
                  </a:lnTo>
                  <a:lnTo>
                    <a:pt x="96139" y="32004"/>
                  </a:lnTo>
                  <a:lnTo>
                    <a:pt x="93726" y="30226"/>
                  </a:lnTo>
                  <a:lnTo>
                    <a:pt x="91313" y="28575"/>
                  </a:lnTo>
                  <a:lnTo>
                    <a:pt x="88519" y="27178"/>
                  </a:lnTo>
                  <a:lnTo>
                    <a:pt x="85344" y="26416"/>
                  </a:lnTo>
                  <a:lnTo>
                    <a:pt x="82296" y="25527"/>
                  </a:lnTo>
                  <a:lnTo>
                    <a:pt x="78867" y="25146"/>
                  </a:lnTo>
                  <a:lnTo>
                    <a:pt x="71628" y="25146"/>
                  </a:lnTo>
                  <a:lnTo>
                    <a:pt x="49784" y="47371"/>
                  </a:lnTo>
                  <a:lnTo>
                    <a:pt x="50558" y="50165"/>
                  </a:lnTo>
                  <a:lnTo>
                    <a:pt x="60706" y="59309"/>
                  </a:lnTo>
                  <a:lnTo>
                    <a:pt x="64262" y="60960"/>
                  </a:lnTo>
                  <a:lnTo>
                    <a:pt x="68707" y="62484"/>
                  </a:lnTo>
                  <a:lnTo>
                    <a:pt x="80518" y="65278"/>
                  </a:lnTo>
                  <a:lnTo>
                    <a:pt x="85090" y="66802"/>
                  </a:lnTo>
                  <a:lnTo>
                    <a:pt x="87630" y="68453"/>
                  </a:lnTo>
                  <a:lnTo>
                    <a:pt x="90297" y="70104"/>
                  </a:lnTo>
                  <a:lnTo>
                    <a:pt x="91567" y="72517"/>
                  </a:lnTo>
                  <a:lnTo>
                    <a:pt x="91567" y="79756"/>
                  </a:lnTo>
                  <a:lnTo>
                    <a:pt x="90170" y="82677"/>
                  </a:lnTo>
                  <a:lnTo>
                    <a:pt x="87249" y="84328"/>
                  </a:lnTo>
                  <a:lnTo>
                    <a:pt x="84455" y="85979"/>
                  </a:lnTo>
                  <a:lnTo>
                    <a:pt x="80772" y="86868"/>
                  </a:lnTo>
                  <a:lnTo>
                    <a:pt x="71374" y="86868"/>
                  </a:lnTo>
                  <a:lnTo>
                    <a:pt x="67310" y="85725"/>
                  </a:lnTo>
                  <a:lnTo>
                    <a:pt x="60706" y="81407"/>
                  </a:lnTo>
                  <a:lnTo>
                    <a:pt x="59055" y="77724"/>
                  </a:lnTo>
                  <a:lnTo>
                    <a:pt x="59055" y="72517"/>
                  </a:lnTo>
                  <a:lnTo>
                    <a:pt x="47879" y="72517"/>
                  </a:lnTo>
                  <a:lnTo>
                    <a:pt x="47879" y="76581"/>
                  </a:lnTo>
                  <a:lnTo>
                    <a:pt x="48552" y="79756"/>
                  </a:lnTo>
                  <a:lnTo>
                    <a:pt x="62115" y="93599"/>
                  </a:lnTo>
                  <a:lnTo>
                    <a:pt x="62420" y="93599"/>
                  </a:lnTo>
                  <a:lnTo>
                    <a:pt x="65278" y="94234"/>
                  </a:lnTo>
                  <a:lnTo>
                    <a:pt x="68580" y="95123"/>
                  </a:lnTo>
                  <a:lnTo>
                    <a:pt x="72263" y="95504"/>
                  </a:lnTo>
                  <a:lnTo>
                    <a:pt x="79883" y="95504"/>
                  </a:lnTo>
                  <a:lnTo>
                    <a:pt x="83439" y="95123"/>
                  </a:lnTo>
                  <a:lnTo>
                    <a:pt x="90043" y="93599"/>
                  </a:lnTo>
                  <a:lnTo>
                    <a:pt x="92837" y="92329"/>
                  </a:lnTo>
                  <a:lnTo>
                    <a:pt x="95250" y="90678"/>
                  </a:lnTo>
                  <a:lnTo>
                    <a:pt x="97790" y="89027"/>
                  </a:lnTo>
                  <a:lnTo>
                    <a:pt x="99695" y="86868"/>
                  </a:lnTo>
                  <a:lnTo>
                    <a:pt x="100965" y="84328"/>
                  </a:lnTo>
                  <a:lnTo>
                    <a:pt x="102362" y="81788"/>
                  </a:lnTo>
                  <a:lnTo>
                    <a:pt x="103124" y="78740"/>
                  </a:lnTo>
                  <a:lnTo>
                    <a:pt x="103124" y="70993"/>
                  </a:lnTo>
                  <a:close/>
                </a:path>
                <a:path w="2642234" h="119379">
                  <a:moveTo>
                    <a:pt x="175006" y="70866"/>
                  </a:moveTo>
                  <a:lnTo>
                    <a:pt x="163576" y="70866"/>
                  </a:lnTo>
                  <a:lnTo>
                    <a:pt x="163449" y="75819"/>
                  </a:lnTo>
                  <a:lnTo>
                    <a:pt x="161798" y="79629"/>
                  </a:lnTo>
                  <a:lnTo>
                    <a:pt x="158623" y="82169"/>
                  </a:lnTo>
                  <a:lnTo>
                    <a:pt x="155575" y="84709"/>
                  </a:lnTo>
                  <a:lnTo>
                    <a:pt x="151511" y="85979"/>
                  </a:lnTo>
                  <a:lnTo>
                    <a:pt x="142113" y="85979"/>
                  </a:lnTo>
                  <a:lnTo>
                    <a:pt x="138430" y="84963"/>
                  </a:lnTo>
                  <a:lnTo>
                    <a:pt x="135509" y="82931"/>
                  </a:lnTo>
                  <a:lnTo>
                    <a:pt x="132588" y="81026"/>
                  </a:lnTo>
                  <a:lnTo>
                    <a:pt x="130429" y="78105"/>
                  </a:lnTo>
                  <a:lnTo>
                    <a:pt x="129032" y="74295"/>
                  </a:lnTo>
                  <a:lnTo>
                    <a:pt x="127508" y="70485"/>
                  </a:lnTo>
                  <a:lnTo>
                    <a:pt x="126873" y="65913"/>
                  </a:lnTo>
                  <a:lnTo>
                    <a:pt x="126873" y="52197"/>
                  </a:lnTo>
                  <a:lnTo>
                    <a:pt x="139954" y="34544"/>
                  </a:lnTo>
                  <a:lnTo>
                    <a:pt x="151511" y="34544"/>
                  </a:lnTo>
                  <a:lnTo>
                    <a:pt x="155448" y="35814"/>
                  </a:lnTo>
                  <a:lnTo>
                    <a:pt x="158242" y="38354"/>
                  </a:lnTo>
                  <a:lnTo>
                    <a:pt x="161163" y="40767"/>
                  </a:lnTo>
                  <a:lnTo>
                    <a:pt x="162814" y="44323"/>
                  </a:lnTo>
                  <a:lnTo>
                    <a:pt x="163068" y="48641"/>
                  </a:lnTo>
                  <a:lnTo>
                    <a:pt x="174498" y="48641"/>
                  </a:lnTo>
                  <a:lnTo>
                    <a:pt x="151511" y="25146"/>
                  </a:lnTo>
                  <a:lnTo>
                    <a:pt x="140081" y="25146"/>
                  </a:lnTo>
                  <a:lnTo>
                    <a:pt x="114808" y="68199"/>
                  </a:lnTo>
                  <a:lnTo>
                    <a:pt x="116116" y="74295"/>
                  </a:lnTo>
                  <a:lnTo>
                    <a:pt x="140208" y="95504"/>
                  </a:lnTo>
                  <a:lnTo>
                    <a:pt x="151638" y="95504"/>
                  </a:lnTo>
                  <a:lnTo>
                    <a:pt x="173520" y="81026"/>
                  </a:lnTo>
                  <a:lnTo>
                    <a:pt x="173609" y="80899"/>
                  </a:lnTo>
                  <a:lnTo>
                    <a:pt x="174879" y="76327"/>
                  </a:lnTo>
                  <a:lnTo>
                    <a:pt x="175006" y="70866"/>
                  </a:lnTo>
                  <a:close/>
                </a:path>
                <a:path w="2642234" h="119379">
                  <a:moveTo>
                    <a:pt x="255143" y="53086"/>
                  </a:moveTo>
                  <a:lnTo>
                    <a:pt x="253796" y="46990"/>
                  </a:lnTo>
                  <a:lnTo>
                    <a:pt x="253746" y="46736"/>
                  </a:lnTo>
                  <a:lnTo>
                    <a:pt x="251206" y="41402"/>
                  </a:lnTo>
                  <a:lnTo>
                    <a:pt x="248666" y="36195"/>
                  </a:lnTo>
                  <a:lnTo>
                    <a:pt x="246938" y="34290"/>
                  </a:lnTo>
                  <a:lnTo>
                    <a:pt x="244983" y="32131"/>
                  </a:lnTo>
                  <a:lnTo>
                    <a:pt x="243078" y="30988"/>
                  </a:lnTo>
                  <a:lnTo>
                    <a:pt x="243078" y="55372"/>
                  </a:lnTo>
                  <a:lnTo>
                    <a:pt x="243078" y="65405"/>
                  </a:lnTo>
                  <a:lnTo>
                    <a:pt x="227711" y="86106"/>
                  </a:lnTo>
                  <a:lnTo>
                    <a:pt x="217805" y="86106"/>
                  </a:lnTo>
                  <a:lnTo>
                    <a:pt x="205054" y="73914"/>
                  </a:lnTo>
                  <a:lnTo>
                    <a:pt x="203708" y="69723"/>
                  </a:lnTo>
                  <a:lnTo>
                    <a:pt x="203073" y="65405"/>
                  </a:lnTo>
                  <a:lnTo>
                    <a:pt x="203073" y="55372"/>
                  </a:lnTo>
                  <a:lnTo>
                    <a:pt x="203708" y="50927"/>
                  </a:lnTo>
                  <a:lnTo>
                    <a:pt x="204978" y="46990"/>
                  </a:lnTo>
                  <a:lnTo>
                    <a:pt x="206121" y="43053"/>
                  </a:lnTo>
                  <a:lnTo>
                    <a:pt x="208280" y="39878"/>
                  </a:lnTo>
                  <a:lnTo>
                    <a:pt x="211074" y="37592"/>
                  </a:lnTo>
                  <a:lnTo>
                    <a:pt x="213995" y="35433"/>
                  </a:lnTo>
                  <a:lnTo>
                    <a:pt x="217805" y="34290"/>
                  </a:lnTo>
                  <a:lnTo>
                    <a:pt x="227711" y="34290"/>
                  </a:lnTo>
                  <a:lnTo>
                    <a:pt x="243078" y="55372"/>
                  </a:lnTo>
                  <a:lnTo>
                    <a:pt x="243078" y="30988"/>
                  </a:lnTo>
                  <a:lnTo>
                    <a:pt x="240157" y="29210"/>
                  </a:lnTo>
                  <a:lnTo>
                    <a:pt x="235331" y="26416"/>
                  </a:lnTo>
                  <a:lnTo>
                    <a:pt x="229489" y="25019"/>
                  </a:lnTo>
                  <a:lnTo>
                    <a:pt x="216027" y="25019"/>
                  </a:lnTo>
                  <a:lnTo>
                    <a:pt x="194818" y="41402"/>
                  </a:lnTo>
                  <a:lnTo>
                    <a:pt x="192278" y="46736"/>
                  </a:lnTo>
                  <a:lnTo>
                    <a:pt x="191008" y="53086"/>
                  </a:lnTo>
                  <a:lnTo>
                    <a:pt x="191008" y="67691"/>
                  </a:lnTo>
                  <a:lnTo>
                    <a:pt x="192214" y="73660"/>
                  </a:lnTo>
                  <a:lnTo>
                    <a:pt x="192278" y="73914"/>
                  </a:lnTo>
                  <a:lnTo>
                    <a:pt x="194818" y="79121"/>
                  </a:lnTo>
                  <a:lnTo>
                    <a:pt x="197231" y="84328"/>
                  </a:lnTo>
                  <a:lnTo>
                    <a:pt x="200914" y="88392"/>
                  </a:lnTo>
                  <a:lnTo>
                    <a:pt x="210312" y="93980"/>
                  </a:lnTo>
                  <a:lnTo>
                    <a:pt x="216027" y="95377"/>
                  </a:lnTo>
                  <a:lnTo>
                    <a:pt x="229489" y="95377"/>
                  </a:lnTo>
                  <a:lnTo>
                    <a:pt x="235331" y="93980"/>
                  </a:lnTo>
                  <a:lnTo>
                    <a:pt x="244983" y="88392"/>
                  </a:lnTo>
                  <a:lnTo>
                    <a:pt x="247053" y="86106"/>
                  </a:lnTo>
                  <a:lnTo>
                    <a:pt x="248666" y="84328"/>
                  </a:lnTo>
                  <a:lnTo>
                    <a:pt x="253746" y="73914"/>
                  </a:lnTo>
                  <a:lnTo>
                    <a:pt x="255143" y="67691"/>
                  </a:lnTo>
                  <a:lnTo>
                    <a:pt x="255143" y="53086"/>
                  </a:lnTo>
                  <a:close/>
                </a:path>
                <a:path w="2642234" h="119379">
                  <a:moveTo>
                    <a:pt x="305054" y="25527"/>
                  </a:moveTo>
                  <a:lnTo>
                    <a:pt x="298196" y="25527"/>
                  </a:lnTo>
                  <a:lnTo>
                    <a:pt x="293751" y="26670"/>
                  </a:lnTo>
                  <a:lnTo>
                    <a:pt x="290449" y="29083"/>
                  </a:lnTo>
                  <a:lnTo>
                    <a:pt x="287020" y="31369"/>
                  </a:lnTo>
                  <a:lnTo>
                    <a:pt x="284353" y="34417"/>
                  </a:lnTo>
                  <a:lnTo>
                    <a:pt x="282448" y="37846"/>
                  </a:lnTo>
                  <a:lnTo>
                    <a:pt x="282333" y="34417"/>
                  </a:lnTo>
                  <a:lnTo>
                    <a:pt x="282232" y="31369"/>
                  </a:lnTo>
                  <a:lnTo>
                    <a:pt x="282155" y="29083"/>
                  </a:lnTo>
                  <a:lnTo>
                    <a:pt x="282067" y="26289"/>
                  </a:lnTo>
                  <a:lnTo>
                    <a:pt x="271018" y="26289"/>
                  </a:lnTo>
                  <a:lnTo>
                    <a:pt x="271018" y="94234"/>
                  </a:lnTo>
                  <a:lnTo>
                    <a:pt x="282702" y="94234"/>
                  </a:lnTo>
                  <a:lnTo>
                    <a:pt x="282702" y="46482"/>
                  </a:lnTo>
                  <a:lnTo>
                    <a:pt x="284226" y="44450"/>
                  </a:lnTo>
                  <a:lnTo>
                    <a:pt x="300101" y="36195"/>
                  </a:lnTo>
                  <a:lnTo>
                    <a:pt x="305054" y="36195"/>
                  </a:lnTo>
                  <a:lnTo>
                    <a:pt x="305054" y="25527"/>
                  </a:lnTo>
                  <a:close/>
                </a:path>
                <a:path w="2642234" h="119379">
                  <a:moveTo>
                    <a:pt x="375285" y="72263"/>
                  </a:moveTo>
                  <a:lnTo>
                    <a:pt x="363728" y="72263"/>
                  </a:lnTo>
                  <a:lnTo>
                    <a:pt x="363601" y="76835"/>
                  </a:lnTo>
                  <a:lnTo>
                    <a:pt x="362077" y="80391"/>
                  </a:lnTo>
                  <a:lnTo>
                    <a:pt x="359156" y="82804"/>
                  </a:lnTo>
                  <a:lnTo>
                    <a:pt x="356235" y="85344"/>
                  </a:lnTo>
                  <a:lnTo>
                    <a:pt x="352171" y="86487"/>
                  </a:lnTo>
                  <a:lnTo>
                    <a:pt x="342011" y="86487"/>
                  </a:lnTo>
                  <a:lnTo>
                    <a:pt x="338201" y="85344"/>
                  </a:lnTo>
                  <a:lnTo>
                    <a:pt x="326517" y="62103"/>
                  </a:lnTo>
                  <a:lnTo>
                    <a:pt x="374904" y="62103"/>
                  </a:lnTo>
                  <a:lnTo>
                    <a:pt x="375031" y="61722"/>
                  </a:lnTo>
                  <a:lnTo>
                    <a:pt x="375094" y="53594"/>
                  </a:lnTo>
                  <a:lnTo>
                    <a:pt x="375158" y="47117"/>
                  </a:lnTo>
                  <a:lnTo>
                    <a:pt x="372618" y="39116"/>
                  </a:lnTo>
                  <a:lnTo>
                    <a:pt x="367766" y="34036"/>
                  </a:lnTo>
                  <a:lnTo>
                    <a:pt x="363728" y="29718"/>
                  </a:lnTo>
                  <a:lnTo>
                    <a:pt x="363728" y="53594"/>
                  </a:lnTo>
                  <a:lnTo>
                    <a:pt x="326644" y="53594"/>
                  </a:lnTo>
                  <a:lnTo>
                    <a:pt x="327152" y="47244"/>
                  </a:lnTo>
                  <a:lnTo>
                    <a:pt x="328930" y="42418"/>
                  </a:lnTo>
                  <a:lnTo>
                    <a:pt x="335407" y="35687"/>
                  </a:lnTo>
                  <a:lnTo>
                    <a:pt x="339852" y="34036"/>
                  </a:lnTo>
                  <a:lnTo>
                    <a:pt x="351155" y="34036"/>
                  </a:lnTo>
                  <a:lnTo>
                    <a:pt x="355600" y="35687"/>
                  </a:lnTo>
                  <a:lnTo>
                    <a:pt x="358775" y="39116"/>
                  </a:lnTo>
                  <a:lnTo>
                    <a:pt x="361950" y="42418"/>
                  </a:lnTo>
                  <a:lnTo>
                    <a:pt x="363550" y="47117"/>
                  </a:lnTo>
                  <a:lnTo>
                    <a:pt x="363601" y="47244"/>
                  </a:lnTo>
                  <a:lnTo>
                    <a:pt x="363728" y="53594"/>
                  </a:lnTo>
                  <a:lnTo>
                    <a:pt x="363728" y="29718"/>
                  </a:lnTo>
                  <a:lnTo>
                    <a:pt x="362077" y="27940"/>
                  </a:lnTo>
                  <a:lnTo>
                    <a:pt x="354838" y="25146"/>
                  </a:lnTo>
                  <a:lnTo>
                    <a:pt x="338582" y="25146"/>
                  </a:lnTo>
                  <a:lnTo>
                    <a:pt x="314833" y="53340"/>
                  </a:lnTo>
                  <a:lnTo>
                    <a:pt x="314833" y="66929"/>
                  </a:lnTo>
                  <a:lnTo>
                    <a:pt x="339598" y="95504"/>
                  </a:lnTo>
                  <a:lnTo>
                    <a:pt x="352679" y="95504"/>
                  </a:lnTo>
                  <a:lnTo>
                    <a:pt x="357632" y="94615"/>
                  </a:lnTo>
                  <a:lnTo>
                    <a:pt x="366014" y="90805"/>
                  </a:lnTo>
                  <a:lnTo>
                    <a:pt x="369316" y="88138"/>
                  </a:lnTo>
                  <a:lnTo>
                    <a:pt x="370408" y="86487"/>
                  </a:lnTo>
                  <a:lnTo>
                    <a:pt x="371602" y="84709"/>
                  </a:lnTo>
                  <a:lnTo>
                    <a:pt x="373888" y="81153"/>
                  </a:lnTo>
                  <a:lnTo>
                    <a:pt x="375158" y="77089"/>
                  </a:lnTo>
                  <a:lnTo>
                    <a:pt x="375285" y="72263"/>
                  </a:lnTo>
                  <a:close/>
                </a:path>
                <a:path w="2642234" h="119379">
                  <a:moveTo>
                    <a:pt x="454279" y="84836"/>
                  </a:moveTo>
                  <a:lnTo>
                    <a:pt x="442722" y="84836"/>
                  </a:lnTo>
                  <a:lnTo>
                    <a:pt x="440182" y="83693"/>
                  </a:lnTo>
                  <a:lnTo>
                    <a:pt x="439039" y="81407"/>
                  </a:lnTo>
                  <a:lnTo>
                    <a:pt x="438023" y="79248"/>
                  </a:lnTo>
                  <a:lnTo>
                    <a:pt x="437388" y="75946"/>
                  </a:lnTo>
                  <a:lnTo>
                    <a:pt x="437388" y="35687"/>
                  </a:lnTo>
                  <a:lnTo>
                    <a:pt x="454152" y="35687"/>
                  </a:lnTo>
                  <a:lnTo>
                    <a:pt x="454152" y="26289"/>
                  </a:lnTo>
                  <a:lnTo>
                    <a:pt x="437388" y="26289"/>
                  </a:lnTo>
                  <a:lnTo>
                    <a:pt x="437388" y="10795"/>
                  </a:lnTo>
                  <a:lnTo>
                    <a:pt x="425831" y="10795"/>
                  </a:lnTo>
                  <a:lnTo>
                    <a:pt x="425831" y="26289"/>
                  </a:lnTo>
                  <a:lnTo>
                    <a:pt x="414528" y="26289"/>
                  </a:lnTo>
                  <a:lnTo>
                    <a:pt x="414528" y="35687"/>
                  </a:lnTo>
                  <a:lnTo>
                    <a:pt x="425831" y="35687"/>
                  </a:lnTo>
                  <a:lnTo>
                    <a:pt x="425831" y="76835"/>
                  </a:lnTo>
                  <a:lnTo>
                    <a:pt x="426339" y="80772"/>
                  </a:lnTo>
                  <a:lnTo>
                    <a:pt x="440690" y="94234"/>
                  </a:lnTo>
                  <a:lnTo>
                    <a:pt x="454279" y="94234"/>
                  </a:lnTo>
                  <a:lnTo>
                    <a:pt x="454279" y="84836"/>
                  </a:lnTo>
                  <a:close/>
                </a:path>
                <a:path w="2642234" h="119379">
                  <a:moveTo>
                    <a:pt x="521843" y="53086"/>
                  </a:moveTo>
                  <a:lnTo>
                    <a:pt x="520496" y="46990"/>
                  </a:lnTo>
                  <a:lnTo>
                    <a:pt x="520446" y="46736"/>
                  </a:lnTo>
                  <a:lnTo>
                    <a:pt x="517906" y="41402"/>
                  </a:lnTo>
                  <a:lnTo>
                    <a:pt x="515366" y="36195"/>
                  </a:lnTo>
                  <a:lnTo>
                    <a:pt x="513638" y="34290"/>
                  </a:lnTo>
                  <a:lnTo>
                    <a:pt x="511683" y="32131"/>
                  </a:lnTo>
                  <a:lnTo>
                    <a:pt x="509778" y="30988"/>
                  </a:lnTo>
                  <a:lnTo>
                    <a:pt x="509778" y="55372"/>
                  </a:lnTo>
                  <a:lnTo>
                    <a:pt x="509778" y="65405"/>
                  </a:lnTo>
                  <a:lnTo>
                    <a:pt x="494411" y="86106"/>
                  </a:lnTo>
                  <a:lnTo>
                    <a:pt x="484505" y="86106"/>
                  </a:lnTo>
                  <a:lnTo>
                    <a:pt x="471754" y="73914"/>
                  </a:lnTo>
                  <a:lnTo>
                    <a:pt x="470408" y="69723"/>
                  </a:lnTo>
                  <a:lnTo>
                    <a:pt x="469773" y="65405"/>
                  </a:lnTo>
                  <a:lnTo>
                    <a:pt x="469773" y="55372"/>
                  </a:lnTo>
                  <a:lnTo>
                    <a:pt x="470408" y="50927"/>
                  </a:lnTo>
                  <a:lnTo>
                    <a:pt x="471678" y="46990"/>
                  </a:lnTo>
                  <a:lnTo>
                    <a:pt x="472821" y="43053"/>
                  </a:lnTo>
                  <a:lnTo>
                    <a:pt x="474980" y="39878"/>
                  </a:lnTo>
                  <a:lnTo>
                    <a:pt x="477774" y="37592"/>
                  </a:lnTo>
                  <a:lnTo>
                    <a:pt x="480695" y="35433"/>
                  </a:lnTo>
                  <a:lnTo>
                    <a:pt x="484505" y="34290"/>
                  </a:lnTo>
                  <a:lnTo>
                    <a:pt x="494411" y="34290"/>
                  </a:lnTo>
                  <a:lnTo>
                    <a:pt x="509778" y="55372"/>
                  </a:lnTo>
                  <a:lnTo>
                    <a:pt x="509778" y="30988"/>
                  </a:lnTo>
                  <a:lnTo>
                    <a:pt x="506857" y="29210"/>
                  </a:lnTo>
                  <a:lnTo>
                    <a:pt x="502031" y="26416"/>
                  </a:lnTo>
                  <a:lnTo>
                    <a:pt x="496189" y="25019"/>
                  </a:lnTo>
                  <a:lnTo>
                    <a:pt x="482727" y="25019"/>
                  </a:lnTo>
                  <a:lnTo>
                    <a:pt x="461518" y="41402"/>
                  </a:lnTo>
                  <a:lnTo>
                    <a:pt x="458978" y="46736"/>
                  </a:lnTo>
                  <a:lnTo>
                    <a:pt x="457708" y="53086"/>
                  </a:lnTo>
                  <a:lnTo>
                    <a:pt x="457708" y="67691"/>
                  </a:lnTo>
                  <a:lnTo>
                    <a:pt x="458914" y="73660"/>
                  </a:lnTo>
                  <a:lnTo>
                    <a:pt x="458978" y="73914"/>
                  </a:lnTo>
                  <a:lnTo>
                    <a:pt x="461518" y="79121"/>
                  </a:lnTo>
                  <a:lnTo>
                    <a:pt x="463931" y="84328"/>
                  </a:lnTo>
                  <a:lnTo>
                    <a:pt x="467614" y="88392"/>
                  </a:lnTo>
                  <a:lnTo>
                    <a:pt x="477012" y="93980"/>
                  </a:lnTo>
                  <a:lnTo>
                    <a:pt x="482727" y="95377"/>
                  </a:lnTo>
                  <a:lnTo>
                    <a:pt x="496189" y="95377"/>
                  </a:lnTo>
                  <a:lnTo>
                    <a:pt x="502031" y="93980"/>
                  </a:lnTo>
                  <a:lnTo>
                    <a:pt x="511683" y="88392"/>
                  </a:lnTo>
                  <a:lnTo>
                    <a:pt x="513753" y="86106"/>
                  </a:lnTo>
                  <a:lnTo>
                    <a:pt x="515366" y="84328"/>
                  </a:lnTo>
                  <a:lnTo>
                    <a:pt x="520446" y="73914"/>
                  </a:lnTo>
                  <a:lnTo>
                    <a:pt x="521843" y="67691"/>
                  </a:lnTo>
                  <a:lnTo>
                    <a:pt x="521843" y="53086"/>
                  </a:lnTo>
                  <a:close/>
                </a:path>
                <a:path w="2642234" h="119379">
                  <a:moveTo>
                    <a:pt x="622935" y="72263"/>
                  </a:moveTo>
                  <a:lnTo>
                    <a:pt x="611378" y="72263"/>
                  </a:lnTo>
                  <a:lnTo>
                    <a:pt x="611251" y="76835"/>
                  </a:lnTo>
                  <a:lnTo>
                    <a:pt x="609727" y="80391"/>
                  </a:lnTo>
                  <a:lnTo>
                    <a:pt x="606806" y="82804"/>
                  </a:lnTo>
                  <a:lnTo>
                    <a:pt x="603885" y="85344"/>
                  </a:lnTo>
                  <a:lnTo>
                    <a:pt x="599821" y="86487"/>
                  </a:lnTo>
                  <a:lnTo>
                    <a:pt x="589661" y="86487"/>
                  </a:lnTo>
                  <a:lnTo>
                    <a:pt x="585851" y="85344"/>
                  </a:lnTo>
                  <a:lnTo>
                    <a:pt x="574167" y="62103"/>
                  </a:lnTo>
                  <a:lnTo>
                    <a:pt x="622554" y="62103"/>
                  </a:lnTo>
                  <a:lnTo>
                    <a:pt x="622681" y="61722"/>
                  </a:lnTo>
                  <a:lnTo>
                    <a:pt x="622744" y="53594"/>
                  </a:lnTo>
                  <a:lnTo>
                    <a:pt x="622808" y="47117"/>
                  </a:lnTo>
                  <a:lnTo>
                    <a:pt x="620268" y="39116"/>
                  </a:lnTo>
                  <a:lnTo>
                    <a:pt x="615416" y="34036"/>
                  </a:lnTo>
                  <a:lnTo>
                    <a:pt x="611378" y="29718"/>
                  </a:lnTo>
                  <a:lnTo>
                    <a:pt x="611378" y="53594"/>
                  </a:lnTo>
                  <a:lnTo>
                    <a:pt x="574294" y="53594"/>
                  </a:lnTo>
                  <a:lnTo>
                    <a:pt x="574802" y="47244"/>
                  </a:lnTo>
                  <a:lnTo>
                    <a:pt x="576580" y="42418"/>
                  </a:lnTo>
                  <a:lnTo>
                    <a:pt x="583057" y="35687"/>
                  </a:lnTo>
                  <a:lnTo>
                    <a:pt x="587502" y="34036"/>
                  </a:lnTo>
                  <a:lnTo>
                    <a:pt x="598805" y="34036"/>
                  </a:lnTo>
                  <a:lnTo>
                    <a:pt x="603250" y="35687"/>
                  </a:lnTo>
                  <a:lnTo>
                    <a:pt x="606425" y="39116"/>
                  </a:lnTo>
                  <a:lnTo>
                    <a:pt x="609600" y="42418"/>
                  </a:lnTo>
                  <a:lnTo>
                    <a:pt x="611200" y="47117"/>
                  </a:lnTo>
                  <a:lnTo>
                    <a:pt x="611251" y="47244"/>
                  </a:lnTo>
                  <a:lnTo>
                    <a:pt x="611378" y="53594"/>
                  </a:lnTo>
                  <a:lnTo>
                    <a:pt x="611378" y="29718"/>
                  </a:lnTo>
                  <a:lnTo>
                    <a:pt x="609727" y="27940"/>
                  </a:lnTo>
                  <a:lnTo>
                    <a:pt x="602488" y="25146"/>
                  </a:lnTo>
                  <a:lnTo>
                    <a:pt x="586232" y="25146"/>
                  </a:lnTo>
                  <a:lnTo>
                    <a:pt x="562483" y="53340"/>
                  </a:lnTo>
                  <a:lnTo>
                    <a:pt x="562483" y="66929"/>
                  </a:lnTo>
                  <a:lnTo>
                    <a:pt x="587248" y="95504"/>
                  </a:lnTo>
                  <a:lnTo>
                    <a:pt x="600329" y="95504"/>
                  </a:lnTo>
                  <a:lnTo>
                    <a:pt x="605282" y="94615"/>
                  </a:lnTo>
                  <a:lnTo>
                    <a:pt x="613664" y="90805"/>
                  </a:lnTo>
                  <a:lnTo>
                    <a:pt x="616966" y="88138"/>
                  </a:lnTo>
                  <a:lnTo>
                    <a:pt x="618058" y="86487"/>
                  </a:lnTo>
                  <a:lnTo>
                    <a:pt x="619252" y="84709"/>
                  </a:lnTo>
                  <a:lnTo>
                    <a:pt x="621538" y="81153"/>
                  </a:lnTo>
                  <a:lnTo>
                    <a:pt x="622808" y="77089"/>
                  </a:lnTo>
                  <a:lnTo>
                    <a:pt x="622935" y="72263"/>
                  </a:lnTo>
                  <a:close/>
                </a:path>
                <a:path w="2642234" h="119379">
                  <a:moveTo>
                    <a:pt x="699516" y="42545"/>
                  </a:moveTo>
                  <a:lnTo>
                    <a:pt x="697738" y="36322"/>
                  </a:lnTo>
                  <a:lnTo>
                    <a:pt x="696785" y="35052"/>
                  </a:lnTo>
                  <a:lnTo>
                    <a:pt x="694436" y="31877"/>
                  </a:lnTo>
                  <a:lnTo>
                    <a:pt x="691007" y="27559"/>
                  </a:lnTo>
                  <a:lnTo>
                    <a:pt x="685546" y="25273"/>
                  </a:lnTo>
                  <a:lnTo>
                    <a:pt x="672084" y="25273"/>
                  </a:lnTo>
                  <a:lnTo>
                    <a:pt x="654177" y="36830"/>
                  </a:lnTo>
                  <a:lnTo>
                    <a:pt x="654088" y="35052"/>
                  </a:lnTo>
                  <a:lnTo>
                    <a:pt x="654037" y="34036"/>
                  </a:lnTo>
                  <a:lnTo>
                    <a:pt x="653910" y="31496"/>
                  </a:lnTo>
                  <a:lnTo>
                    <a:pt x="653796" y="28956"/>
                  </a:lnTo>
                  <a:lnTo>
                    <a:pt x="653669" y="26543"/>
                  </a:lnTo>
                  <a:lnTo>
                    <a:pt x="653669" y="26289"/>
                  </a:lnTo>
                  <a:lnTo>
                    <a:pt x="642493" y="26289"/>
                  </a:lnTo>
                  <a:lnTo>
                    <a:pt x="642493" y="94234"/>
                  </a:lnTo>
                  <a:lnTo>
                    <a:pt x="654177" y="94234"/>
                  </a:lnTo>
                  <a:lnTo>
                    <a:pt x="654177" y="46101"/>
                  </a:lnTo>
                  <a:lnTo>
                    <a:pt x="656336" y="43434"/>
                  </a:lnTo>
                  <a:lnTo>
                    <a:pt x="659003" y="40894"/>
                  </a:lnTo>
                  <a:lnTo>
                    <a:pt x="662559" y="38608"/>
                  </a:lnTo>
                  <a:lnTo>
                    <a:pt x="665073" y="36830"/>
                  </a:lnTo>
                  <a:lnTo>
                    <a:pt x="665988" y="36195"/>
                  </a:lnTo>
                  <a:lnTo>
                    <a:pt x="670179" y="35052"/>
                  </a:lnTo>
                  <a:lnTo>
                    <a:pt x="678688" y="35052"/>
                  </a:lnTo>
                  <a:lnTo>
                    <a:pt x="681228" y="35814"/>
                  </a:lnTo>
                  <a:lnTo>
                    <a:pt x="683006" y="37338"/>
                  </a:lnTo>
                  <a:lnTo>
                    <a:pt x="684784" y="38735"/>
                  </a:lnTo>
                  <a:lnTo>
                    <a:pt x="686054" y="40767"/>
                  </a:lnTo>
                  <a:lnTo>
                    <a:pt x="686816" y="43307"/>
                  </a:lnTo>
                  <a:lnTo>
                    <a:pt x="687451" y="45847"/>
                  </a:lnTo>
                  <a:lnTo>
                    <a:pt x="687832" y="48768"/>
                  </a:lnTo>
                  <a:lnTo>
                    <a:pt x="687832" y="94234"/>
                  </a:lnTo>
                  <a:lnTo>
                    <a:pt x="699516" y="94234"/>
                  </a:lnTo>
                  <a:lnTo>
                    <a:pt x="699516" y="42545"/>
                  </a:lnTo>
                  <a:close/>
                </a:path>
                <a:path w="2642234" h="119379">
                  <a:moveTo>
                    <a:pt x="769874" y="70993"/>
                  </a:moveTo>
                  <a:lnTo>
                    <a:pt x="742061" y="53213"/>
                  </a:lnTo>
                  <a:lnTo>
                    <a:pt x="738251" y="52070"/>
                  </a:lnTo>
                  <a:lnTo>
                    <a:pt x="735584" y="51054"/>
                  </a:lnTo>
                  <a:lnTo>
                    <a:pt x="732790" y="50165"/>
                  </a:lnTo>
                  <a:lnTo>
                    <a:pt x="730885" y="49022"/>
                  </a:lnTo>
                  <a:lnTo>
                    <a:pt x="728599" y="46482"/>
                  </a:lnTo>
                  <a:lnTo>
                    <a:pt x="727964" y="44958"/>
                  </a:lnTo>
                  <a:lnTo>
                    <a:pt x="727964" y="40005"/>
                  </a:lnTo>
                  <a:lnTo>
                    <a:pt x="729234" y="37592"/>
                  </a:lnTo>
                  <a:lnTo>
                    <a:pt x="731901" y="36195"/>
                  </a:lnTo>
                  <a:lnTo>
                    <a:pt x="734441" y="34671"/>
                  </a:lnTo>
                  <a:lnTo>
                    <a:pt x="737870" y="33909"/>
                  </a:lnTo>
                  <a:lnTo>
                    <a:pt x="746252" y="33909"/>
                  </a:lnTo>
                  <a:lnTo>
                    <a:pt x="749681" y="34925"/>
                  </a:lnTo>
                  <a:lnTo>
                    <a:pt x="752602" y="36957"/>
                  </a:lnTo>
                  <a:lnTo>
                    <a:pt x="755523" y="38862"/>
                  </a:lnTo>
                  <a:lnTo>
                    <a:pt x="756920" y="42291"/>
                  </a:lnTo>
                  <a:lnTo>
                    <a:pt x="756920" y="47117"/>
                  </a:lnTo>
                  <a:lnTo>
                    <a:pt x="768223" y="47117"/>
                  </a:lnTo>
                  <a:lnTo>
                    <a:pt x="768223" y="43307"/>
                  </a:lnTo>
                  <a:lnTo>
                    <a:pt x="767562" y="40386"/>
                  </a:lnTo>
                  <a:lnTo>
                    <a:pt x="767486" y="40005"/>
                  </a:lnTo>
                  <a:lnTo>
                    <a:pt x="766953" y="38862"/>
                  </a:lnTo>
                  <a:lnTo>
                    <a:pt x="764667" y="34290"/>
                  </a:lnTo>
                  <a:lnTo>
                    <a:pt x="764362" y="33909"/>
                  </a:lnTo>
                  <a:lnTo>
                    <a:pt x="762889" y="32004"/>
                  </a:lnTo>
                  <a:lnTo>
                    <a:pt x="760476" y="30226"/>
                  </a:lnTo>
                  <a:lnTo>
                    <a:pt x="758063" y="28575"/>
                  </a:lnTo>
                  <a:lnTo>
                    <a:pt x="755269" y="27178"/>
                  </a:lnTo>
                  <a:lnTo>
                    <a:pt x="752094" y="26416"/>
                  </a:lnTo>
                  <a:lnTo>
                    <a:pt x="749046" y="25527"/>
                  </a:lnTo>
                  <a:lnTo>
                    <a:pt x="745617" y="25146"/>
                  </a:lnTo>
                  <a:lnTo>
                    <a:pt x="738378" y="25146"/>
                  </a:lnTo>
                  <a:lnTo>
                    <a:pt x="716534" y="47371"/>
                  </a:lnTo>
                  <a:lnTo>
                    <a:pt x="717308" y="50165"/>
                  </a:lnTo>
                  <a:lnTo>
                    <a:pt x="727456" y="59309"/>
                  </a:lnTo>
                  <a:lnTo>
                    <a:pt x="731012" y="60960"/>
                  </a:lnTo>
                  <a:lnTo>
                    <a:pt x="735457" y="62484"/>
                  </a:lnTo>
                  <a:lnTo>
                    <a:pt x="747268" y="65278"/>
                  </a:lnTo>
                  <a:lnTo>
                    <a:pt x="751840" y="66802"/>
                  </a:lnTo>
                  <a:lnTo>
                    <a:pt x="754380" y="68453"/>
                  </a:lnTo>
                  <a:lnTo>
                    <a:pt x="757047" y="70104"/>
                  </a:lnTo>
                  <a:lnTo>
                    <a:pt x="758317" y="72517"/>
                  </a:lnTo>
                  <a:lnTo>
                    <a:pt x="758317" y="79756"/>
                  </a:lnTo>
                  <a:lnTo>
                    <a:pt x="756920" y="82677"/>
                  </a:lnTo>
                  <a:lnTo>
                    <a:pt x="753999" y="84328"/>
                  </a:lnTo>
                  <a:lnTo>
                    <a:pt x="751205" y="85979"/>
                  </a:lnTo>
                  <a:lnTo>
                    <a:pt x="747522" y="86868"/>
                  </a:lnTo>
                  <a:lnTo>
                    <a:pt x="738124" y="86868"/>
                  </a:lnTo>
                  <a:lnTo>
                    <a:pt x="734060" y="85725"/>
                  </a:lnTo>
                  <a:lnTo>
                    <a:pt x="727456" y="81407"/>
                  </a:lnTo>
                  <a:lnTo>
                    <a:pt x="725805" y="77724"/>
                  </a:lnTo>
                  <a:lnTo>
                    <a:pt x="725805" y="72517"/>
                  </a:lnTo>
                  <a:lnTo>
                    <a:pt x="714629" y="72517"/>
                  </a:lnTo>
                  <a:lnTo>
                    <a:pt x="714629" y="76581"/>
                  </a:lnTo>
                  <a:lnTo>
                    <a:pt x="715302" y="79756"/>
                  </a:lnTo>
                  <a:lnTo>
                    <a:pt x="728865" y="93599"/>
                  </a:lnTo>
                  <a:lnTo>
                    <a:pt x="729170" y="93599"/>
                  </a:lnTo>
                  <a:lnTo>
                    <a:pt x="732028" y="94234"/>
                  </a:lnTo>
                  <a:lnTo>
                    <a:pt x="735330" y="95123"/>
                  </a:lnTo>
                  <a:lnTo>
                    <a:pt x="739013" y="95504"/>
                  </a:lnTo>
                  <a:lnTo>
                    <a:pt x="746633" y="95504"/>
                  </a:lnTo>
                  <a:lnTo>
                    <a:pt x="750189" y="95123"/>
                  </a:lnTo>
                  <a:lnTo>
                    <a:pt x="756793" y="93599"/>
                  </a:lnTo>
                  <a:lnTo>
                    <a:pt x="759587" y="92329"/>
                  </a:lnTo>
                  <a:lnTo>
                    <a:pt x="762000" y="90678"/>
                  </a:lnTo>
                  <a:lnTo>
                    <a:pt x="764540" y="89027"/>
                  </a:lnTo>
                  <a:lnTo>
                    <a:pt x="766445" y="86868"/>
                  </a:lnTo>
                  <a:lnTo>
                    <a:pt x="767715" y="84328"/>
                  </a:lnTo>
                  <a:lnTo>
                    <a:pt x="769112" y="81788"/>
                  </a:lnTo>
                  <a:lnTo>
                    <a:pt x="769874" y="78740"/>
                  </a:lnTo>
                  <a:lnTo>
                    <a:pt x="769874" y="70993"/>
                  </a:lnTo>
                  <a:close/>
                </a:path>
                <a:path w="2642234" h="119379">
                  <a:moveTo>
                    <a:pt x="842772" y="26289"/>
                  </a:moveTo>
                  <a:lnTo>
                    <a:pt x="831088" y="26289"/>
                  </a:lnTo>
                  <a:lnTo>
                    <a:pt x="831088" y="74422"/>
                  </a:lnTo>
                  <a:lnTo>
                    <a:pt x="828929" y="77216"/>
                  </a:lnTo>
                  <a:lnTo>
                    <a:pt x="826135" y="79629"/>
                  </a:lnTo>
                  <a:lnTo>
                    <a:pt x="819277" y="83947"/>
                  </a:lnTo>
                  <a:lnTo>
                    <a:pt x="815086" y="84963"/>
                  </a:lnTo>
                  <a:lnTo>
                    <a:pt x="806196" y="84963"/>
                  </a:lnTo>
                  <a:lnTo>
                    <a:pt x="803402" y="84328"/>
                  </a:lnTo>
                  <a:lnTo>
                    <a:pt x="801497" y="82931"/>
                  </a:lnTo>
                  <a:lnTo>
                    <a:pt x="799465" y="81661"/>
                  </a:lnTo>
                  <a:lnTo>
                    <a:pt x="798195" y="79756"/>
                  </a:lnTo>
                  <a:lnTo>
                    <a:pt x="797433" y="77343"/>
                  </a:lnTo>
                  <a:lnTo>
                    <a:pt x="796798" y="74930"/>
                  </a:lnTo>
                  <a:lnTo>
                    <a:pt x="796417" y="72136"/>
                  </a:lnTo>
                  <a:lnTo>
                    <a:pt x="796417" y="26289"/>
                  </a:lnTo>
                  <a:lnTo>
                    <a:pt x="784733" y="26289"/>
                  </a:lnTo>
                  <a:lnTo>
                    <a:pt x="784733" y="78359"/>
                  </a:lnTo>
                  <a:lnTo>
                    <a:pt x="786358" y="83820"/>
                  </a:lnTo>
                  <a:lnTo>
                    <a:pt x="786396" y="83947"/>
                  </a:lnTo>
                  <a:lnTo>
                    <a:pt x="786511" y="84328"/>
                  </a:lnTo>
                  <a:lnTo>
                    <a:pt x="789940" y="88773"/>
                  </a:lnTo>
                  <a:lnTo>
                    <a:pt x="793496" y="93091"/>
                  </a:lnTo>
                  <a:lnTo>
                    <a:pt x="799084" y="95250"/>
                  </a:lnTo>
                  <a:lnTo>
                    <a:pt x="812927" y="95250"/>
                  </a:lnTo>
                  <a:lnTo>
                    <a:pt x="831100" y="83947"/>
                  </a:lnTo>
                  <a:lnTo>
                    <a:pt x="831215" y="83820"/>
                  </a:lnTo>
                  <a:lnTo>
                    <a:pt x="831545" y="93091"/>
                  </a:lnTo>
                  <a:lnTo>
                    <a:pt x="831596" y="94234"/>
                  </a:lnTo>
                  <a:lnTo>
                    <a:pt x="842772" y="94234"/>
                  </a:lnTo>
                  <a:lnTo>
                    <a:pt x="842772" y="83820"/>
                  </a:lnTo>
                  <a:lnTo>
                    <a:pt x="842772" y="26289"/>
                  </a:lnTo>
                  <a:close/>
                </a:path>
                <a:path w="2642234" h="119379">
                  <a:moveTo>
                    <a:pt x="905129" y="25527"/>
                  </a:moveTo>
                  <a:lnTo>
                    <a:pt x="898271" y="25527"/>
                  </a:lnTo>
                  <a:lnTo>
                    <a:pt x="893826" y="26670"/>
                  </a:lnTo>
                  <a:lnTo>
                    <a:pt x="890524" y="29083"/>
                  </a:lnTo>
                  <a:lnTo>
                    <a:pt x="887095" y="31369"/>
                  </a:lnTo>
                  <a:lnTo>
                    <a:pt x="884428" y="34417"/>
                  </a:lnTo>
                  <a:lnTo>
                    <a:pt x="882523" y="37846"/>
                  </a:lnTo>
                  <a:lnTo>
                    <a:pt x="882408" y="34417"/>
                  </a:lnTo>
                  <a:lnTo>
                    <a:pt x="882307" y="31369"/>
                  </a:lnTo>
                  <a:lnTo>
                    <a:pt x="882230" y="29083"/>
                  </a:lnTo>
                  <a:lnTo>
                    <a:pt x="882142" y="26289"/>
                  </a:lnTo>
                  <a:lnTo>
                    <a:pt x="871093" y="26289"/>
                  </a:lnTo>
                  <a:lnTo>
                    <a:pt x="871093" y="94234"/>
                  </a:lnTo>
                  <a:lnTo>
                    <a:pt x="882777" y="94234"/>
                  </a:lnTo>
                  <a:lnTo>
                    <a:pt x="882777" y="46482"/>
                  </a:lnTo>
                  <a:lnTo>
                    <a:pt x="884301" y="44450"/>
                  </a:lnTo>
                  <a:lnTo>
                    <a:pt x="900176" y="36195"/>
                  </a:lnTo>
                  <a:lnTo>
                    <a:pt x="905129" y="36195"/>
                  </a:lnTo>
                  <a:lnTo>
                    <a:pt x="905129" y="25527"/>
                  </a:lnTo>
                  <a:close/>
                </a:path>
                <a:path w="2642234" h="119379">
                  <a:moveTo>
                    <a:pt x="965835" y="72263"/>
                  </a:moveTo>
                  <a:lnTo>
                    <a:pt x="954278" y="72263"/>
                  </a:lnTo>
                  <a:lnTo>
                    <a:pt x="954151" y="76835"/>
                  </a:lnTo>
                  <a:lnTo>
                    <a:pt x="952627" y="80391"/>
                  </a:lnTo>
                  <a:lnTo>
                    <a:pt x="949706" y="82804"/>
                  </a:lnTo>
                  <a:lnTo>
                    <a:pt x="946785" y="85344"/>
                  </a:lnTo>
                  <a:lnTo>
                    <a:pt x="942721" y="86487"/>
                  </a:lnTo>
                  <a:lnTo>
                    <a:pt x="932561" y="86487"/>
                  </a:lnTo>
                  <a:lnTo>
                    <a:pt x="928751" y="85344"/>
                  </a:lnTo>
                  <a:lnTo>
                    <a:pt x="917067" y="62103"/>
                  </a:lnTo>
                  <a:lnTo>
                    <a:pt x="965454" y="62103"/>
                  </a:lnTo>
                  <a:lnTo>
                    <a:pt x="965581" y="61722"/>
                  </a:lnTo>
                  <a:lnTo>
                    <a:pt x="965644" y="53594"/>
                  </a:lnTo>
                  <a:lnTo>
                    <a:pt x="965708" y="47117"/>
                  </a:lnTo>
                  <a:lnTo>
                    <a:pt x="963168" y="39116"/>
                  </a:lnTo>
                  <a:lnTo>
                    <a:pt x="958316" y="34036"/>
                  </a:lnTo>
                  <a:lnTo>
                    <a:pt x="954278" y="29718"/>
                  </a:lnTo>
                  <a:lnTo>
                    <a:pt x="954278" y="53594"/>
                  </a:lnTo>
                  <a:lnTo>
                    <a:pt x="917194" y="53594"/>
                  </a:lnTo>
                  <a:lnTo>
                    <a:pt x="917702" y="47244"/>
                  </a:lnTo>
                  <a:lnTo>
                    <a:pt x="919480" y="42418"/>
                  </a:lnTo>
                  <a:lnTo>
                    <a:pt x="925957" y="35687"/>
                  </a:lnTo>
                  <a:lnTo>
                    <a:pt x="930402" y="34036"/>
                  </a:lnTo>
                  <a:lnTo>
                    <a:pt x="941705" y="34036"/>
                  </a:lnTo>
                  <a:lnTo>
                    <a:pt x="946150" y="35687"/>
                  </a:lnTo>
                  <a:lnTo>
                    <a:pt x="949325" y="39116"/>
                  </a:lnTo>
                  <a:lnTo>
                    <a:pt x="952500" y="42418"/>
                  </a:lnTo>
                  <a:lnTo>
                    <a:pt x="954100" y="47117"/>
                  </a:lnTo>
                  <a:lnTo>
                    <a:pt x="954151" y="47244"/>
                  </a:lnTo>
                  <a:lnTo>
                    <a:pt x="954278" y="53594"/>
                  </a:lnTo>
                  <a:lnTo>
                    <a:pt x="954278" y="29718"/>
                  </a:lnTo>
                  <a:lnTo>
                    <a:pt x="952627" y="27940"/>
                  </a:lnTo>
                  <a:lnTo>
                    <a:pt x="945388" y="25146"/>
                  </a:lnTo>
                  <a:lnTo>
                    <a:pt x="929132" y="25146"/>
                  </a:lnTo>
                  <a:lnTo>
                    <a:pt x="905383" y="53340"/>
                  </a:lnTo>
                  <a:lnTo>
                    <a:pt x="905383" y="66929"/>
                  </a:lnTo>
                  <a:lnTo>
                    <a:pt x="930148" y="95504"/>
                  </a:lnTo>
                  <a:lnTo>
                    <a:pt x="943229" y="95504"/>
                  </a:lnTo>
                  <a:lnTo>
                    <a:pt x="948182" y="94615"/>
                  </a:lnTo>
                  <a:lnTo>
                    <a:pt x="956564" y="90805"/>
                  </a:lnTo>
                  <a:lnTo>
                    <a:pt x="959866" y="88138"/>
                  </a:lnTo>
                  <a:lnTo>
                    <a:pt x="960958" y="86487"/>
                  </a:lnTo>
                  <a:lnTo>
                    <a:pt x="962152" y="84709"/>
                  </a:lnTo>
                  <a:lnTo>
                    <a:pt x="964438" y="81153"/>
                  </a:lnTo>
                  <a:lnTo>
                    <a:pt x="965708" y="77089"/>
                  </a:lnTo>
                  <a:lnTo>
                    <a:pt x="965835" y="72263"/>
                  </a:lnTo>
                  <a:close/>
                </a:path>
                <a:path w="2642234" h="119379">
                  <a:moveTo>
                    <a:pt x="1048004" y="25527"/>
                  </a:moveTo>
                  <a:lnTo>
                    <a:pt x="1041146" y="25527"/>
                  </a:lnTo>
                  <a:lnTo>
                    <a:pt x="1036701" y="26670"/>
                  </a:lnTo>
                  <a:lnTo>
                    <a:pt x="1033399" y="29083"/>
                  </a:lnTo>
                  <a:lnTo>
                    <a:pt x="1029970" y="31369"/>
                  </a:lnTo>
                  <a:lnTo>
                    <a:pt x="1027303" y="34417"/>
                  </a:lnTo>
                  <a:lnTo>
                    <a:pt x="1025398" y="37846"/>
                  </a:lnTo>
                  <a:lnTo>
                    <a:pt x="1025283" y="34417"/>
                  </a:lnTo>
                  <a:lnTo>
                    <a:pt x="1025182" y="31369"/>
                  </a:lnTo>
                  <a:lnTo>
                    <a:pt x="1025105" y="29083"/>
                  </a:lnTo>
                  <a:lnTo>
                    <a:pt x="1025017" y="26289"/>
                  </a:lnTo>
                  <a:lnTo>
                    <a:pt x="1013968" y="26289"/>
                  </a:lnTo>
                  <a:lnTo>
                    <a:pt x="1013968" y="94234"/>
                  </a:lnTo>
                  <a:lnTo>
                    <a:pt x="1025652" y="94234"/>
                  </a:lnTo>
                  <a:lnTo>
                    <a:pt x="1025652" y="46482"/>
                  </a:lnTo>
                  <a:lnTo>
                    <a:pt x="1027176" y="44450"/>
                  </a:lnTo>
                  <a:lnTo>
                    <a:pt x="1043051" y="36195"/>
                  </a:lnTo>
                  <a:lnTo>
                    <a:pt x="1048004" y="36195"/>
                  </a:lnTo>
                  <a:lnTo>
                    <a:pt x="1048004" y="25527"/>
                  </a:lnTo>
                  <a:close/>
                </a:path>
                <a:path w="2642234" h="119379">
                  <a:moveTo>
                    <a:pt x="1118235" y="72263"/>
                  </a:moveTo>
                  <a:lnTo>
                    <a:pt x="1106678" y="72263"/>
                  </a:lnTo>
                  <a:lnTo>
                    <a:pt x="1106551" y="76835"/>
                  </a:lnTo>
                  <a:lnTo>
                    <a:pt x="1105027" y="80391"/>
                  </a:lnTo>
                  <a:lnTo>
                    <a:pt x="1102106" y="82804"/>
                  </a:lnTo>
                  <a:lnTo>
                    <a:pt x="1099185" y="85344"/>
                  </a:lnTo>
                  <a:lnTo>
                    <a:pt x="1095121" y="86487"/>
                  </a:lnTo>
                  <a:lnTo>
                    <a:pt x="1084961" y="86487"/>
                  </a:lnTo>
                  <a:lnTo>
                    <a:pt x="1081151" y="85344"/>
                  </a:lnTo>
                  <a:lnTo>
                    <a:pt x="1069467" y="62103"/>
                  </a:lnTo>
                  <a:lnTo>
                    <a:pt x="1117854" y="62103"/>
                  </a:lnTo>
                  <a:lnTo>
                    <a:pt x="1117981" y="61722"/>
                  </a:lnTo>
                  <a:lnTo>
                    <a:pt x="1118044" y="53594"/>
                  </a:lnTo>
                  <a:lnTo>
                    <a:pt x="1118108" y="47117"/>
                  </a:lnTo>
                  <a:lnTo>
                    <a:pt x="1115568" y="39116"/>
                  </a:lnTo>
                  <a:lnTo>
                    <a:pt x="1110716" y="34036"/>
                  </a:lnTo>
                  <a:lnTo>
                    <a:pt x="1106678" y="29718"/>
                  </a:lnTo>
                  <a:lnTo>
                    <a:pt x="1106678" y="53594"/>
                  </a:lnTo>
                  <a:lnTo>
                    <a:pt x="1069594" y="53594"/>
                  </a:lnTo>
                  <a:lnTo>
                    <a:pt x="1070102" y="47244"/>
                  </a:lnTo>
                  <a:lnTo>
                    <a:pt x="1071880" y="42418"/>
                  </a:lnTo>
                  <a:lnTo>
                    <a:pt x="1078357" y="35687"/>
                  </a:lnTo>
                  <a:lnTo>
                    <a:pt x="1082802" y="34036"/>
                  </a:lnTo>
                  <a:lnTo>
                    <a:pt x="1094105" y="34036"/>
                  </a:lnTo>
                  <a:lnTo>
                    <a:pt x="1098550" y="35687"/>
                  </a:lnTo>
                  <a:lnTo>
                    <a:pt x="1101725" y="39116"/>
                  </a:lnTo>
                  <a:lnTo>
                    <a:pt x="1104900" y="42418"/>
                  </a:lnTo>
                  <a:lnTo>
                    <a:pt x="1106500" y="47117"/>
                  </a:lnTo>
                  <a:lnTo>
                    <a:pt x="1106551" y="47244"/>
                  </a:lnTo>
                  <a:lnTo>
                    <a:pt x="1106678" y="53594"/>
                  </a:lnTo>
                  <a:lnTo>
                    <a:pt x="1106678" y="29718"/>
                  </a:lnTo>
                  <a:lnTo>
                    <a:pt x="1105027" y="27940"/>
                  </a:lnTo>
                  <a:lnTo>
                    <a:pt x="1097788" y="25146"/>
                  </a:lnTo>
                  <a:lnTo>
                    <a:pt x="1081532" y="25146"/>
                  </a:lnTo>
                  <a:lnTo>
                    <a:pt x="1057783" y="53340"/>
                  </a:lnTo>
                  <a:lnTo>
                    <a:pt x="1057783" y="66929"/>
                  </a:lnTo>
                  <a:lnTo>
                    <a:pt x="1082548" y="95504"/>
                  </a:lnTo>
                  <a:lnTo>
                    <a:pt x="1095629" y="95504"/>
                  </a:lnTo>
                  <a:lnTo>
                    <a:pt x="1100582" y="94615"/>
                  </a:lnTo>
                  <a:lnTo>
                    <a:pt x="1108964" y="90805"/>
                  </a:lnTo>
                  <a:lnTo>
                    <a:pt x="1112266" y="88138"/>
                  </a:lnTo>
                  <a:lnTo>
                    <a:pt x="1113358" y="86487"/>
                  </a:lnTo>
                  <a:lnTo>
                    <a:pt x="1114552" y="84709"/>
                  </a:lnTo>
                  <a:lnTo>
                    <a:pt x="1116838" y="81153"/>
                  </a:lnTo>
                  <a:lnTo>
                    <a:pt x="1118108" y="77089"/>
                  </a:lnTo>
                  <a:lnTo>
                    <a:pt x="1118235" y="72263"/>
                  </a:lnTo>
                  <a:close/>
                </a:path>
                <a:path w="2642234" h="119379">
                  <a:moveTo>
                    <a:pt x="1161288" y="84709"/>
                  </a:moveTo>
                  <a:lnTo>
                    <a:pt x="1154049" y="84709"/>
                  </a:lnTo>
                  <a:lnTo>
                    <a:pt x="1151382" y="83693"/>
                  </a:lnTo>
                  <a:lnTo>
                    <a:pt x="1150366" y="81407"/>
                  </a:lnTo>
                  <a:lnTo>
                    <a:pt x="1149223" y="79248"/>
                  </a:lnTo>
                  <a:lnTo>
                    <a:pt x="1148715" y="75946"/>
                  </a:lnTo>
                  <a:lnTo>
                    <a:pt x="1148715" y="381"/>
                  </a:lnTo>
                  <a:lnTo>
                    <a:pt x="1137031" y="381"/>
                  </a:lnTo>
                  <a:lnTo>
                    <a:pt x="1137031" y="76835"/>
                  </a:lnTo>
                  <a:lnTo>
                    <a:pt x="1137666" y="80772"/>
                  </a:lnTo>
                  <a:lnTo>
                    <a:pt x="1151890" y="94234"/>
                  </a:lnTo>
                  <a:lnTo>
                    <a:pt x="1161288" y="94234"/>
                  </a:lnTo>
                  <a:lnTo>
                    <a:pt x="1161288" y="84709"/>
                  </a:lnTo>
                  <a:close/>
                </a:path>
                <a:path w="2642234" h="119379">
                  <a:moveTo>
                    <a:pt x="1178052" y="26289"/>
                  </a:moveTo>
                  <a:lnTo>
                    <a:pt x="1166368" y="26289"/>
                  </a:lnTo>
                  <a:lnTo>
                    <a:pt x="1166368" y="94234"/>
                  </a:lnTo>
                  <a:lnTo>
                    <a:pt x="1178052" y="94234"/>
                  </a:lnTo>
                  <a:lnTo>
                    <a:pt x="1178052" y="26289"/>
                  </a:lnTo>
                  <a:close/>
                </a:path>
                <a:path w="2642234" h="119379">
                  <a:moveTo>
                    <a:pt x="1179576" y="4826"/>
                  </a:moveTo>
                  <a:lnTo>
                    <a:pt x="1178814" y="3175"/>
                  </a:lnTo>
                  <a:lnTo>
                    <a:pt x="1177544" y="1905"/>
                  </a:lnTo>
                  <a:lnTo>
                    <a:pt x="1176147" y="635"/>
                  </a:lnTo>
                  <a:lnTo>
                    <a:pt x="1174369" y="0"/>
                  </a:lnTo>
                  <a:lnTo>
                    <a:pt x="1170051" y="0"/>
                  </a:lnTo>
                  <a:lnTo>
                    <a:pt x="1168273" y="635"/>
                  </a:lnTo>
                  <a:lnTo>
                    <a:pt x="1167003" y="1905"/>
                  </a:lnTo>
                  <a:lnTo>
                    <a:pt x="1165606" y="3175"/>
                  </a:lnTo>
                  <a:lnTo>
                    <a:pt x="1164971" y="4826"/>
                  </a:lnTo>
                  <a:lnTo>
                    <a:pt x="1164971" y="8763"/>
                  </a:lnTo>
                  <a:lnTo>
                    <a:pt x="1165606" y="10287"/>
                  </a:lnTo>
                  <a:lnTo>
                    <a:pt x="1168273" y="12954"/>
                  </a:lnTo>
                  <a:lnTo>
                    <a:pt x="1170051" y="13589"/>
                  </a:lnTo>
                  <a:lnTo>
                    <a:pt x="1174369" y="13589"/>
                  </a:lnTo>
                  <a:lnTo>
                    <a:pt x="1176147" y="12954"/>
                  </a:lnTo>
                  <a:lnTo>
                    <a:pt x="1177544" y="11684"/>
                  </a:lnTo>
                  <a:lnTo>
                    <a:pt x="1178814" y="10287"/>
                  </a:lnTo>
                  <a:lnTo>
                    <a:pt x="1179576" y="8763"/>
                  </a:lnTo>
                  <a:lnTo>
                    <a:pt x="1179576" y="4826"/>
                  </a:lnTo>
                  <a:close/>
                </a:path>
                <a:path w="2642234" h="119379">
                  <a:moveTo>
                    <a:pt x="1258697" y="61214"/>
                  </a:moveTo>
                  <a:lnTo>
                    <a:pt x="1250442" y="29718"/>
                  </a:lnTo>
                  <a:lnTo>
                    <a:pt x="1247902" y="27940"/>
                  </a:lnTo>
                  <a:lnTo>
                    <a:pt x="1244981" y="26797"/>
                  </a:lnTo>
                  <a:lnTo>
                    <a:pt x="1241806" y="26162"/>
                  </a:lnTo>
                  <a:lnTo>
                    <a:pt x="1238631" y="25400"/>
                  </a:lnTo>
                  <a:lnTo>
                    <a:pt x="1235329" y="25146"/>
                  </a:lnTo>
                  <a:lnTo>
                    <a:pt x="1226312" y="25146"/>
                  </a:lnTo>
                  <a:lnTo>
                    <a:pt x="1203833" y="42926"/>
                  </a:lnTo>
                  <a:lnTo>
                    <a:pt x="1203833" y="48514"/>
                  </a:lnTo>
                  <a:lnTo>
                    <a:pt x="1215136" y="48514"/>
                  </a:lnTo>
                  <a:lnTo>
                    <a:pt x="1215237" y="43180"/>
                  </a:lnTo>
                  <a:lnTo>
                    <a:pt x="1216672" y="40005"/>
                  </a:lnTo>
                  <a:lnTo>
                    <a:pt x="1216787" y="39751"/>
                  </a:lnTo>
                  <a:lnTo>
                    <a:pt x="1223137" y="34925"/>
                  </a:lnTo>
                  <a:lnTo>
                    <a:pt x="1227074" y="33782"/>
                  </a:lnTo>
                  <a:lnTo>
                    <a:pt x="1236218" y="33782"/>
                  </a:lnTo>
                  <a:lnTo>
                    <a:pt x="1239901" y="34798"/>
                  </a:lnTo>
                  <a:lnTo>
                    <a:pt x="1245616" y="39243"/>
                  </a:lnTo>
                  <a:lnTo>
                    <a:pt x="1247038" y="42926"/>
                  </a:lnTo>
                  <a:lnTo>
                    <a:pt x="1247140" y="53848"/>
                  </a:lnTo>
                  <a:lnTo>
                    <a:pt x="1247013" y="53848"/>
                  </a:lnTo>
                  <a:lnTo>
                    <a:pt x="1247013" y="61214"/>
                  </a:lnTo>
                  <a:lnTo>
                    <a:pt x="1247013" y="75057"/>
                  </a:lnTo>
                  <a:lnTo>
                    <a:pt x="1244473" y="78359"/>
                  </a:lnTo>
                  <a:lnTo>
                    <a:pt x="1241425" y="81153"/>
                  </a:lnTo>
                  <a:lnTo>
                    <a:pt x="1237615" y="83312"/>
                  </a:lnTo>
                  <a:lnTo>
                    <a:pt x="1233703" y="85598"/>
                  </a:lnTo>
                  <a:lnTo>
                    <a:pt x="1233462" y="85598"/>
                  </a:lnTo>
                  <a:lnTo>
                    <a:pt x="1229741" y="86614"/>
                  </a:lnTo>
                  <a:lnTo>
                    <a:pt x="1220978" y="86614"/>
                  </a:lnTo>
                  <a:lnTo>
                    <a:pt x="1217803" y="85598"/>
                  </a:lnTo>
                  <a:lnTo>
                    <a:pt x="1215644" y="83566"/>
                  </a:lnTo>
                  <a:lnTo>
                    <a:pt x="1213358" y="81534"/>
                  </a:lnTo>
                  <a:lnTo>
                    <a:pt x="1212342" y="78867"/>
                  </a:lnTo>
                  <a:lnTo>
                    <a:pt x="1212342" y="70485"/>
                  </a:lnTo>
                  <a:lnTo>
                    <a:pt x="1247013" y="61214"/>
                  </a:lnTo>
                  <a:lnTo>
                    <a:pt x="1247013" y="53848"/>
                  </a:lnTo>
                  <a:lnTo>
                    <a:pt x="1237742" y="53848"/>
                  </a:lnTo>
                  <a:lnTo>
                    <a:pt x="1229614" y="54483"/>
                  </a:lnTo>
                  <a:lnTo>
                    <a:pt x="1200658" y="69850"/>
                  </a:lnTo>
                  <a:lnTo>
                    <a:pt x="1200658" y="80137"/>
                  </a:lnTo>
                  <a:lnTo>
                    <a:pt x="1201521" y="83312"/>
                  </a:lnTo>
                  <a:lnTo>
                    <a:pt x="1201597" y="83566"/>
                  </a:lnTo>
                  <a:lnTo>
                    <a:pt x="1201674" y="83820"/>
                  </a:lnTo>
                  <a:lnTo>
                    <a:pt x="1203490" y="86614"/>
                  </a:lnTo>
                  <a:lnTo>
                    <a:pt x="1205484" y="89535"/>
                  </a:lnTo>
                  <a:lnTo>
                    <a:pt x="1208151" y="91821"/>
                  </a:lnTo>
                  <a:lnTo>
                    <a:pt x="1211326" y="93218"/>
                  </a:lnTo>
                  <a:lnTo>
                    <a:pt x="1214501" y="94742"/>
                  </a:lnTo>
                  <a:lnTo>
                    <a:pt x="1218184" y="95504"/>
                  </a:lnTo>
                  <a:lnTo>
                    <a:pt x="1227582" y="95504"/>
                  </a:lnTo>
                  <a:lnTo>
                    <a:pt x="1244777" y="86741"/>
                  </a:lnTo>
                  <a:lnTo>
                    <a:pt x="1244892" y="86614"/>
                  </a:lnTo>
                  <a:lnTo>
                    <a:pt x="1247267" y="83947"/>
                  </a:lnTo>
                  <a:lnTo>
                    <a:pt x="1247343" y="85598"/>
                  </a:lnTo>
                  <a:lnTo>
                    <a:pt x="1247432" y="87376"/>
                  </a:lnTo>
                  <a:lnTo>
                    <a:pt x="1247533" y="89535"/>
                  </a:lnTo>
                  <a:lnTo>
                    <a:pt x="1247648" y="91821"/>
                  </a:lnTo>
                  <a:lnTo>
                    <a:pt x="1247775" y="94234"/>
                  </a:lnTo>
                  <a:lnTo>
                    <a:pt x="1258697" y="94234"/>
                  </a:lnTo>
                  <a:lnTo>
                    <a:pt x="1258697" y="83947"/>
                  </a:lnTo>
                  <a:lnTo>
                    <a:pt x="1258697" y="61214"/>
                  </a:lnTo>
                  <a:close/>
                </a:path>
                <a:path w="2642234" h="119379">
                  <a:moveTo>
                    <a:pt x="1342174" y="52070"/>
                  </a:moveTo>
                  <a:lnTo>
                    <a:pt x="1341120" y="45974"/>
                  </a:lnTo>
                  <a:lnTo>
                    <a:pt x="1338961" y="40767"/>
                  </a:lnTo>
                  <a:lnTo>
                    <a:pt x="1336776" y="35814"/>
                  </a:lnTo>
                  <a:lnTo>
                    <a:pt x="1336675" y="35560"/>
                  </a:lnTo>
                  <a:lnTo>
                    <a:pt x="1335760" y="34417"/>
                  </a:lnTo>
                  <a:lnTo>
                    <a:pt x="1333627" y="31750"/>
                  </a:lnTo>
                  <a:lnTo>
                    <a:pt x="1330198" y="29502"/>
                  </a:lnTo>
                  <a:lnTo>
                    <a:pt x="1330198" y="52070"/>
                  </a:lnTo>
                  <a:lnTo>
                    <a:pt x="1330198" y="68580"/>
                  </a:lnTo>
                  <a:lnTo>
                    <a:pt x="1328851" y="74041"/>
                  </a:lnTo>
                  <a:lnTo>
                    <a:pt x="1328762" y="74422"/>
                  </a:lnTo>
                  <a:lnTo>
                    <a:pt x="1328674" y="74803"/>
                  </a:lnTo>
                  <a:lnTo>
                    <a:pt x="1322324" y="83693"/>
                  </a:lnTo>
                  <a:lnTo>
                    <a:pt x="1317752" y="85979"/>
                  </a:lnTo>
                  <a:lnTo>
                    <a:pt x="1306957" y="85979"/>
                  </a:lnTo>
                  <a:lnTo>
                    <a:pt x="1292352" y="74041"/>
                  </a:lnTo>
                  <a:lnTo>
                    <a:pt x="1292352" y="47879"/>
                  </a:lnTo>
                  <a:lnTo>
                    <a:pt x="1307846" y="34417"/>
                  </a:lnTo>
                  <a:lnTo>
                    <a:pt x="1318514" y="34417"/>
                  </a:lnTo>
                  <a:lnTo>
                    <a:pt x="1322832" y="36703"/>
                  </a:lnTo>
                  <a:lnTo>
                    <a:pt x="1325880" y="41148"/>
                  </a:lnTo>
                  <a:lnTo>
                    <a:pt x="1328801" y="45593"/>
                  </a:lnTo>
                  <a:lnTo>
                    <a:pt x="1330198" y="52070"/>
                  </a:lnTo>
                  <a:lnTo>
                    <a:pt x="1330198" y="29502"/>
                  </a:lnTo>
                  <a:lnTo>
                    <a:pt x="1325499" y="26416"/>
                  </a:lnTo>
                  <a:lnTo>
                    <a:pt x="1320673" y="25146"/>
                  </a:lnTo>
                  <a:lnTo>
                    <a:pt x="1310005" y="25146"/>
                  </a:lnTo>
                  <a:lnTo>
                    <a:pt x="1292352" y="37211"/>
                  </a:lnTo>
                  <a:lnTo>
                    <a:pt x="1292352" y="381"/>
                  </a:lnTo>
                  <a:lnTo>
                    <a:pt x="1280668" y="381"/>
                  </a:lnTo>
                  <a:lnTo>
                    <a:pt x="1280668" y="94234"/>
                  </a:lnTo>
                  <a:lnTo>
                    <a:pt x="1291590" y="94234"/>
                  </a:lnTo>
                  <a:lnTo>
                    <a:pt x="1292123" y="85979"/>
                  </a:lnTo>
                  <a:lnTo>
                    <a:pt x="1292225" y="84582"/>
                  </a:lnTo>
                  <a:lnTo>
                    <a:pt x="1294511" y="88011"/>
                  </a:lnTo>
                  <a:lnTo>
                    <a:pt x="1297305" y="90678"/>
                  </a:lnTo>
                  <a:lnTo>
                    <a:pt x="1304417" y="94488"/>
                  </a:lnTo>
                  <a:lnTo>
                    <a:pt x="1308735" y="95504"/>
                  </a:lnTo>
                  <a:lnTo>
                    <a:pt x="1319530" y="95504"/>
                  </a:lnTo>
                  <a:lnTo>
                    <a:pt x="1324483" y="94234"/>
                  </a:lnTo>
                  <a:lnTo>
                    <a:pt x="1333119" y="88900"/>
                  </a:lnTo>
                  <a:lnTo>
                    <a:pt x="1335557" y="85979"/>
                  </a:lnTo>
                  <a:lnTo>
                    <a:pt x="1336421" y="84963"/>
                  </a:lnTo>
                  <a:lnTo>
                    <a:pt x="1338707" y="79756"/>
                  </a:lnTo>
                  <a:lnTo>
                    <a:pt x="1341120" y="74422"/>
                  </a:lnTo>
                  <a:lnTo>
                    <a:pt x="1342148" y="68580"/>
                  </a:lnTo>
                  <a:lnTo>
                    <a:pt x="1342174" y="52070"/>
                  </a:lnTo>
                  <a:close/>
                </a:path>
                <a:path w="2642234" h="119379">
                  <a:moveTo>
                    <a:pt x="1380363" y="84709"/>
                  </a:moveTo>
                  <a:lnTo>
                    <a:pt x="1373124" y="84709"/>
                  </a:lnTo>
                  <a:lnTo>
                    <a:pt x="1370457" y="83693"/>
                  </a:lnTo>
                  <a:lnTo>
                    <a:pt x="1369441" y="81407"/>
                  </a:lnTo>
                  <a:lnTo>
                    <a:pt x="1368298" y="79248"/>
                  </a:lnTo>
                  <a:lnTo>
                    <a:pt x="1367790" y="75946"/>
                  </a:lnTo>
                  <a:lnTo>
                    <a:pt x="1367790" y="381"/>
                  </a:lnTo>
                  <a:lnTo>
                    <a:pt x="1356106" y="381"/>
                  </a:lnTo>
                  <a:lnTo>
                    <a:pt x="1356106" y="76835"/>
                  </a:lnTo>
                  <a:lnTo>
                    <a:pt x="1356741" y="80772"/>
                  </a:lnTo>
                  <a:lnTo>
                    <a:pt x="1370965" y="94234"/>
                  </a:lnTo>
                  <a:lnTo>
                    <a:pt x="1380363" y="94234"/>
                  </a:lnTo>
                  <a:lnTo>
                    <a:pt x="1380363" y="84709"/>
                  </a:lnTo>
                  <a:close/>
                </a:path>
                <a:path w="2642234" h="119379">
                  <a:moveTo>
                    <a:pt x="1451610" y="72263"/>
                  </a:moveTo>
                  <a:lnTo>
                    <a:pt x="1440053" y="72263"/>
                  </a:lnTo>
                  <a:lnTo>
                    <a:pt x="1439926" y="76835"/>
                  </a:lnTo>
                  <a:lnTo>
                    <a:pt x="1438402" y="80391"/>
                  </a:lnTo>
                  <a:lnTo>
                    <a:pt x="1435481" y="82804"/>
                  </a:lnTo>
                  <a:lnTo>
                    <a:pt x="1432560" y="85344"/>
                  </a:lnTo>
                  <a:lnTo>
                    <a:pt x="1428496" y="86487"/>
                  </a:lnTo>
                  <a:lnTo>
                    <a:pt x="1418336" y="86487"/>
                  </a:lnTo>
                  <a:lnTo>
                    <a:pt x="1414526" y="85344"/>
                  </a:lnTo>
                  <a:lnTo>
                    <a:pt x="1402842" y="62103"/>
                  </a:lnTo>
                  <a:lnTo>
                    <a:pt x="1451229" y="62103"/>
                  </a:lnTo>
                  <a:lnTo>
                    <a:pt x="1451356" y="61722"/>
                  </a:lnTo>
                  <a:lnTo>
                    <a:pt x="1451419" y="53594"/>
                  </a:lnTo>
                  <a:lnTo>
                    <a:pt x="1451483" y="47117"/>
                  </a:lnTo>
                  <a:lnTo>
                    <a:pt x="1448943" y="39116"/>
                  </a:lnTo>
                  <a:lnTo>
                    <a:pt x="1444091" y="34036"/>
                  </a:lnTo>
                  <a:lnTo>
                    <a:pt x="1440053" y="29718"/>
                  </a:lnTo>
                  <a:lnTo>
                    <a:pt x="1440053" y="53594"/>
                  </a:lnTo>
                  <a:lnTo>
                    <a:pt x="1402969" y="53594"/>
                  </a:lnTo>
                  <a:lnTo>
                    <a:pt x="1403477" y="47244"/>
                  </a:lnTo>
                  <a:lnTo>
                    <a:pt x="1405255" y="42418"/>
                  </a:lnTo>
                  <a:lnTo>
                    <a:pt x="1411732" y="35687"/>
                  </a:lnTo>
                  <a:lnTo>
                    <a:pt x="1416177" y="34036"/>
                  </a:lnTo>
                  <a:lnTo>
                    <a:pt x="1427480" y="34036"/>
                  </a:lnTo>
                  <a:lnTo>
                    <a:pt x="1431925" y="35687"/>
                  </a:lnTo>
                  <a:lnTo>
                    <a:pt x="1435100" y="39116"/>
                  </a:lnTo>
                  <a:lnTo>
                    <a:pt x="1438275" y="42418"/>
                  </a:lnTo>
                  <a:lnTo>
                    <a:pt x="1439875" y="47117"/>
                  </a:lnTo>
                  <a:lnTo>
                    <a:pt x="1439926" y="47244"/>
                  </a:lnTo>
                  <a:lnTo>
                    <a:pt x="1440053" y="53594"/>
                  </a:lnTo>
                  <a:lnTo>
                    <a:pt x="1440053" y="29718"/>
                  </a:lnTo>
                  <a:lnTo>
                    <a:pt x="1438402" y="27940"/>
                  </a:lnTo>
                  <a:lnTo>
                    <a:pt x="1431163" y="25146"/>
                  </a:lnTo>
                  <a:lnTo>
                    <a:pt x="1414907" y="25146"/>
                  </a:lnTo>
                  <a:lnTo>
                    <a:pt x="1391158" y="53340"/>
                  </a:lnTo>
                  <a:lnTo>
                    <a:pt x="1391158" y="66929"/>
                  </a:lnTo>
                  <a:lnTo>
                    <a:pt x="1415923" y="95504"/>
                  </a:lnTo>
                  <a:lnTo>
                    <a:pt x="1429004" y="95504"/>
                  </a:lnTo>
                  <a:lnTo>
                    <a:pt x="1433957" y="94615"/>
                  </a:lnTo>
                  <a:lnTo>
                    <a:pt x="1442339" y="90805"/>
                  </a:lnTo>
                  <a:lnTo>
                    <a:pt x="1445641" y="88138"/>
                  </a:lnTo>
                  <a:lnTo>
                    <a:pt x="1446733" y="86487"/>
                  </a:lnTo>
                  <a:lnTo>
                    <a:pt x="1447927" y="84709"/>
                  </a:lnTo>
                  <a:lnTo>
                    <a:pt x="1450213" y="81153"/>
                  </a:lnTo>
                  <a:lnTo>
                    <a:pt x="1451483" y="77089"/>
                  </a:lnTo>
                  <a:lnTo>
                    <a:pt x="1451610" y="72263"/>
                  </a:lnTo>
                  <a:close/>
                </a:path>
                <a:path w="2642234" h="119379">
                  <a:moveTo>
                    <a:pt x="1524254" y="25527"/>
                  </a:moveTo>
                  <a:lnTo>
                    <a:pt x="1517396" y="25527"/>
                  </a:lnTo>
                  <a:lnTo>
                    <a:pt x="1512951" y="26670"/>
                  </a:lnTo>
                  <a:lnTo>
                    <a:pt x="1509649" y="29083"/>
                  </a:lnTo>
                  <a:lnTo>
                    <a:pt x="1506220" y="31369"/>
                  </a:lnTo>
                  <a:lnTo>
                    <a:pt x="1503553" y="34417"/>
                  </a:lnTo>
                  <a:lnTo>
                    <a:pt x="1501648" y="37846"/>
                  </a:lnTo>
                  <a:lnTo>
                    <a:pt x="1501533" y="34417"/>
                  </a:lnTo>
                  <a:lnTo>
                    <a:pt x="1501432" y="31369"/>
                  </a:lnTo>
                  <a:lnTo>
                    <a:pt x="1501355" y="29083"/>
                  </a:lnTo>
                  <a:lnTo>
                    <a:pt x="1501267" y="26289"/>
                  </a:lnTo>
                  <a:lnTo>
                    <a:pt x="1490218" y="26289"/>
                  </a:lnTo>
                  <a:lnTo>
                    <a:pt x="1490218" y="94234"/>
                  </a:lnTo>
                  <a:lnTo>
                    <a:pt x="1501902" y="94234"/>
                  </a:lnTo>
                  <a:lnTo>
                    <a:pt x="1501902" y="46482"/>
                  </a:lnTo>
                  <a:lnTo>
                    <a:pt x="1503426" y="44450"/>
                  </a:lnTo>
                  <a:lnTo>
                    <a:pt x="1519301" y="36195"/>
                  </a:lnTo>
                  <a:lnTo>
                    <a:pt x="1524254" y="36195"/>
                  </a:lnTo>
                  <a:lnTo>
                    <a:pt x="1524254" y="25527"/>
                  </a:lnTo>
                  <a:close/>
                </a:path>
                <a:path w="2642234" h="119379">
                  <a:moveTo>
                    <a:pt x="1592072" y="61214"/>
                  </a:moveTo>
                  <a:lnTo>
                    <a:pt x="1583817" y="29718"/>
                  </a:lnTo>
                  <a:lnTo>
                    <a:pt x="1581277" y="27940"/>
                  </a:lnTo>
                  <a:lnTo>
                    <a:pt x="1578356" y="26797"/>
                  </a:lnTo>
                  <a:lnTo>
                    <a:pt x="1575181" y="26162"/>
                  </a:lnTo>
                  <a:lnTo>
                    <a:pt x="1572006" y="25400"/>
                  </a:lnTo>
                  <a:lnTo>
                    <a:pt x="1568704" y="25146"/>
                  </a:lnTo>
                  <a:lnTo>
                    <a:pt x="1559687" y="25146"/>
                  </a:lnTo>
                  <a:lnTo>
                    <a:pt x="1537208" y="42926"/>
                  </a:lnTo>
                  <a:lnTo>
                    <a:pt x="1537208" y="48514"/>
                  </a:lnTo>
                  <a:lnTo>
                    <a:pt x="1548511" y="48514"/>
                  </a:lnTo>
                  <a:lnTo>
                    <a:pt x="1548612" y="43180"/>
                  </a:lnTo>
                  <a:lnTo>
                    <a:pt x="1550047" y="40005"/>
                  </a:lnTo>
                  <a:lnTo>
                    <a:pt x="1550162" y="39751"/>
                  </a:lnTo>
                  <a:lnTo>
                    <a:pt x="1556512" y="34925"/>
                  </a:lnTo>
                  <a:lnTo>
                    <a:pt x="1560449" y="33782"/>
                  </a:lnTo>
                  <a:lnTo>
                    <a:pt x="1569593" y="33782"/>
                  </a:lnTo>
                  <a:lnTo>
                    <a:pt x="1573276" y="34798"/>
                  </a:lnTo>
                  <a:lnTo>
                    <a:pt x="1578991" y="39243"/>
                  </a:lnTo>
                  <a:lnTo>
                    <a:pt x="1580413" y="42926"/>
                  </a:lnTo>
                  <a:lnTo>
                    <a:pt x="1580515" y="53848"/>
                  </a:lnTo>
                  <a:lnTo>
                    <a:pt x="1580388" y="53848"/>
                  </a:lnTo>
                  <a:lnTo>
                    <a:pt x="1580388" y="61214"/>
                  </a:lnTo>
                  <a:lnTo>
                    <a:pt x="1580388" y="75057"/>
                  </a:lnTo>
                  <a:lnTo>
                    <a:pt x="1577848" y="78359"/>
                  </a:lnTo>
                  <a:lnTo>
                    <a:pt x="1574800" y="81153"/>
                  </a:lnTo>
                  <a:lnTo>
                    <a:pt x="1570990" y="83312"/>
                  </a:lnTo>
                  <a:lnTo>
                    <a:pt x="1567078" y="85598"/>
                  </a:lnTo>
                  <a:lnTo>
                    <a:pt x="1566837" y="85598"/>
                  </a:lnTo>
                  <a:lnTo>
                    <a:pt x="1563116" y="86614"/>
                  </a:lnTo>
                  <a:lnTo>
                    <a:pt x="1554353" y="86614"/>
                  </a:lnTo>
                  <a:lnTo>
                    <a:pt x="1551178" y="85598"/>
                  </a:lnTo>
                  <a:lnTo>
                    <a:pt x="1549019" y="83566"/>
                  </a:lnTo>
                  <a:lnTo>
                    <a:pt x="1546733" y="81534"/>
                  </a:lnTo>
                  <a:lnTo>
                    <a:pt x="1545717" y="78867"/>
                  </a:lnTo>
                  <a:lnTo>
                    <a:pt x="1545717" y="70485"/>
                  </a:lnTo>
                  <a:lnTo>
                    <a:pt x="1580388" y="61214"/>
                  </a:lnTo>
                  <a:lnTo>
                    <a:pt x="1580388" y="53848"/>
                  </a:lnTo>
                  <a:lnTo>
                    <a:pt x="1571117" y="53848"/>
                  </a:lnTo>
                  <a:lnTo>
                    <a:pt x="1562989" y="54483"/>
                  </a:lnTo>
                  <a:lnTo>
                    <a:pt x="1534033" y="69850"/>
                  </a:lnTo>
                  <a:lnTo>
                    <a:pt x="1534033" y="80137"/>
                  </a:lnTo>
                  <a:lnTo>
                    <a:pt x="1534896" y="83312"/>
                  </a:lnTo>
                  <a:lnTo>
                    <a:pt x="1534972" y="83566"/>
                  </a:lnTo>
                  <a:lnTo>
                    <a:pt x="1535049" y="83820"/>
                  </a:lnTo>
                  <a:lnTo>
                    <a:pt x="1536865" y="86614"/>
                  </a:lnTo>
                  <a:lnTo>
                    <a:pt x="1538859" y="89535"/>
                  </a:lnTo>
                  <a:lnTo>
                    <a:pt x="1541526" y="91821"/>
                  </a:lnTo>
                  <a:lnTo>
                    <a:pt x="1544701" y="93218"/>
                  </a:lnTo>
                  <a:lnTo>
                    <a:pt x="1547876" y="94742"/>
                  </a:lnTo>
                  <a:lnTo>
                    <a:pt x="1551559" y="95504"/>
                  </a:lnTo>
                  <a:lnTo>
                    <a:pt x="1560957" y="95504"/>
                  </a:lnTo>
                  <a:lnTo>
                    <a:pt x="1578152" y="86741"/>
                  </a:lnTo>
                  <a:lnTo>
                    <a:pt x="1578267" y="86614"/>
                  </a:lnTo>
                  <a:lnTo>
                    <a:pt x="1580642" y="83947"/>
                  </a:lnTo>
                  <a:lnTo>
                    <a:pt x="1580718" y="85598"/>
                  </a:lnTo>
                  <a:lnTo>
                    <a:pt x="1580807" y="87376"/>
                  </a:lnTo>
                  <a:lnTo>
                    <a:pt x="1580908" y="89535"/>
                  </a:lnTo>
                  <a:lnTo>
                    <a:pt x="1581023" y="91821"/>
                  </a:lnTo>
                  <a:lnTo>
                    <a:pt x="1581150" y="94234"/>
                  </a:lnTo>
                  <a:lnTo>
                    <a:pt x="1592072" y="94234"/>
                  </a:lnTo>
                  <a:lnTo>
                    <a:pt x="1592072" y="83947"/>
                  </a:lnTo>
                  <a:lnTo>
                    <a:pt x="1592072" y="61214"/>
                  </a:lnTo>
                  <a:close/>
                </a:path>
                <a:path w="2642234" h="119379">
                  <a:moveTo>
                    <a:pt x="1625727" y="26289"/>
                  </a:moveTo>
                  <a:lnTo>
                    <a:pt x="1614043" y="26289"/>
                  </a:lnTo>
                  <a:lnTo>
                    <a:pt x="1614043" y="94234"/>
                  </a:lnTo>
                  <a:lnTo>
                    <a:pt x="1625727" y="94234"/>
                  </a:lnTo>
                  <a:lnTo>
                    <a:pt x="1625727" y="26289"/>
                  </a:lnTo>
                  <a:close/>
                </a:path>
                <a:path w="2642234" h="119379">
                  <a:moveTo>
                    <a:pt x="1627251" y="4826"/>
                  </a:moveTo>
                  <a:lnTo>
                    <a:pt x="1626489" y="3175"/>
                  </a:lnTo>
                  <a:lnTo>
                    <a:pt x="1625219" y="1905"/>
                  </a:lnTo>
                  <a:lnTo>
                    <a:pt x="1623822" y="635"/>
                  </a:lnTo>
                  <a:lnTo>
                    <a:pt x="1622044" y="0"/>
                  </a:lnTo>
                  <a:lnTo>
                    <a:pt x="1617726" y="0"/>
                  </a:lnTo>
                  <a:lnTo>
                    <a:pt x="1615948" y="635"/>
                  </a:lnTo>
                  <a:lnTo>
                    <a:pt x="1614678" y="1905"/>
                  </a:lnTo>
                  <a:lnTo>
                    <a:pt x="1613281" y="3175"/>
                  </a:lnTo>
                  <a:lnTo>
                    <a:pt x="1612646" y="4826"/>
                  </a:lnTo>
                  <a:lnTo>
                    <a:pt x="1612646" y="8763"/>
                  </a:lnTo>
                  <a:lnTo>
                    <a:pt x="1613281" y="10287"/>
                  </a:lnTo>
                  <a:lnTo>
                    <a:pt x="1615948" y="12954"/>
                  </a:lnTo>
                  <a:lnTo>
                    <a:pt x="1617726" y="13589"/>
                  </a:lnTo>
                  <a:lnTo>
                    <a:pt x="1622044" y="13589"/>
                  </a:lnTo>
                  <a:lnTo>
                    <a:pt x="1623822" y="12954"/>
                  </a:lnTo>
                  <a:lnTo>
                    <a:pt x="1625219" y="11684"/>
                  </a:lnTo>
                  <a:lnTo>
                    <a:pt x="1626489" y="10287"/>
                  </a:lnTo>
                  <a:lnTo>
                    <a:pt x="1627251" y="8763"/>
                  </a:lnTo>
                  <a:lnTo>
                    <a:pt x="1627251" y="4826"/>
                  </a:lnTo>
                  <a:close/>
                </a:path>
                <a:path w="2642234" h="119379">
                  <a:moveTo>
                    <a:pt x="1709166" y="42545"/>
                  </a:moveTo>
                  <a:lnTo>
                    <a:pt x="1707388" y="36322"/>
                  </a:lnTo>
                  <a:lnTo>
                    <a:pt x="1706435" y="35052"/>
                  </a:lnTo>
                  <a:lnTo>
                    <a:pt x="1704086" y="31877"/>
                  </a:lnTo>
                  <a:lnTo>
                    <a:pt x="1700657" y="27559"/>
                  </a:lnTo>
                  <a:lnTo>
                    <a:pt x="1695196" y="25273"/>
                  </a:lnTo>
                  <a:lnTo>
                    <a:pt x="1681734" y="25273"/>
                  </a:lnTo>
                  <a:lnTo>
                    <a:pt x="1663827" y="36830"/>
                  </a:lnTo>
                  <a:lnTo>
                    <a:pt x="1663738" y="35052"/>
                  </a:lnTo>
                  <a:lnTo>
                    <a:pt x="1663687" y="34036"/>
                  </a:lnTo>
                  <a:lnTo>
                    <a:pt x="1663560" y="31496"/>
                  </a:lnTo>
                  <a:lnTo>
                    <a:pt x="1663446" y="28956"/>
                  </a:lnTo>
                  <a:lnTo>
                    <a:pt x="1663319" y="26543"/>
                  </a:lnTo>
                  <a:lnTo>
                    <a:pt x="1663319" y="26289"/>
                  </a:lnTo>
                  <a:lnTo>
                    <a:pt x="1652143" y="26289"/>
                  </a:lnTo>
                  <a:lnTo>
                    <a:pt x="1652143" y="94234"/>
                  </a:lnTo>
                  <a:lnTo>
                    <a:pt x="1663827" y="94234"/>
                  </a:lnTo>
                  <a:lnTo>
                    <a:pt x="1663827" y="46101"/>
                  </a:lnTo>
                  <a:lnTo>
                    <a:pt x="1665986" y="43434"/>
                  </a:lnTo>
                  <a:lnTo>
                    <a:pt x="1668653" y="40894"/>
                  </a:lnTo>
                  <a:lnTo>
                    <a:pt x="1672209" y="38608"/>
                  </a:lnTo>
                  <a:lnTo>
                    <a:pt x="1674723" y="36830"/>
                  </a:lnTo>
                  <a:lnTo>
                    <a:pt x="1675638" y="36195"/>
                  </a:lnTo>
                  <a:lnTo>
                    <a:pt x="1679829" y="35052"/>
                  </a:lnTo>
                  <a:lnTo>
                    <a:pt x="1688338" y="35052"/>
                  </a:lnTo>
                  <a:lnTo>
                    <a:pt x="1690878" y="35814"/>
                  </a:lnTo>
                  <a:lnTo>
                    <a:pt x="1692656" y="37338"/>
                  </a:lnTo>
                  <a:lnTo>
                    <a:pt x="1694434" y="38735"/>
                  </a:lnTo>
                  <a:lnTo>
                    <a:pt x="1695704" y="40767"/>
                  </a:lnTo>
                  <a:lnTo>
                    <a:pt x="1696466" y="43307"/>
                  </a:lnTo>
                  <a:lnTo>
                    <a:pt x="1697101" y="45847"/>
                  </a:lnTo>
                  <a:lnTo>
                    <a:pt x="1697482" y="48768"/>
                  </a:lnTo>
                  <a:lnTo>
                    <a:pt x="1697482" y="94234"/>
                  </a:lnTo>
                  <a:lnTo>
                    <a:pt x="1709166" y="94234"/>
                  </a:lnTo>
                  <a:lnTo>
                    <a:pt x="1709166" y="42545"/>
                  </a:lnTo>
                  <a:close/>
                </a:path>
                <a:path w="2642234" h="119379">
                  <a:moveTo>
                    <a:pt x="1758188" y="26289"/>
                  </a:moveTo>
                  <a:lnTo>
                    <a:pt x="1742313" y="26289"/>
                  </a:lnTo>
                  <a:lnTo>
                    <a:pt x="1742313" y="18288"/>
                  </a:lnTo>
                  <a:lnTo>
                    <a:pt x="1747647" y="9525"/>
                  </a:lnTo>
                  <a:lnTo>
                    <a:pt x="1758061" y="9525"/>
                  </a:lnTo>
                  <a:lnTo>
                    <a:pt x="1758061" y="381"/>
                  </a:lnTo>
                  <a:lnTo>
                    <a:pt x="1746885" y="381"/>
                  </a:lnTo>
                  <a:lnTo>
                    <a:pt x="1743456" y="889"/>
                  </a:lnTo>
                  <a:lnTo>
                    <a:pt x="1740916" y="1905"/>
                  </a:lnTo>
                  <a:lnTo>
                    <a:pt x="1738249" y="2794"/>
                  </a:lnTo>
                  <a:lnTo>
                    <a:pt x="1730756" y="26289"/>
                  </a:lnTo>
                  <a:lnTo>
                    <a:pt x="1719453" y="26289"/>
                  </a:lnTo>
                  <a:lnTo>
                    <a:pt x="1719453" y="35687"/>
                  </a:lnTo>
                  <a:lnTo>
                    <a:pt x="1730756" y="35687"/>
                  </a:lnTo>
                  <a:lnTo>
                    <a:pt x="1730756" y="94234"/>
                  </a:lnTo>
                  <a:lnTo>
                    <a:pt x="1742313" y="94234"/>
                  </a:lnTo>
                  <a:lnTo>
                    <a:pt x="1742313" y="35687"/>
                  </a:lnTo>
                  <a:lnTo>
                    <a:pt x="1758188" y="35687"/>
                  </a:lnTo>
                  <a:lnTo>
                    <a:pt x="1758188" y="26289"/>
                  </a:lnTo>
                  <a:close/>
                </a:path>
                <a:path w="2642234" h="119379">
                  <a:moveTo>
                    <a:pt x="1820672" y="61214"/>
                  </a:moveTo>
                  <a:lnTo>
                    <a:pt x="1812417" y="29718"/>
                  </a:lnTo>
                  <a:lnTo>
                    <a:pt x="1809877" y="27940"/>
                  </a:lnTo>
                  <a:lnTo>
                    <a:pt x="1806956" y="26797"/>
                  </a:lnTo>
                  <a:lnTo>
                    <a:pt x="1803781" y="26162"/>
                  </a:lnTo>
                  <a:lnTo>
                    <a:pt x="1800606" y="25400"/>
                  </a:lnTo>
                  <a:lnTo>
                    <a:pt x="1797304" y="25146"/>
                  </a:lnTo>
                  <a:lnTo>
                    <a:pt x="1788287" y="25146"/>
                  </a:lnTo>
                  <a:lnTo>
                    <a:pt x="1765808" y="42926"/>
                  </a:lnTo>
                  <a:lnTo>
                    <a:pt x="1765808" y="48514"/>
                  </a:lnTo>
                  <a:lnTo>
                    <a:pt x="1777111" y="48514"/>
                  </a:lnTo>
                  <a:lnTo>
                    <a:pt x="1777212" y="43180"/>
                  </a:lnTo>
                  <a:lnTo>
                    <a:pt x="1778647" y="40005"/>
                  </a:lnTo>
                  <a:lnTo>
                    <a:pt x="1778762" y="39751"/>
                  </a:lnTo>
                  <a:lnTo>
                    <a:pt x="1785112" y="34925"/>
                  </a:lnTo>
                  <a:lnTo>
                    <a:pt x="1789049" y="33782"/>
                  </a:lnTo>
                  <a:lnTo>
                    <a:pt x="1798193" y="33782"/>
                  </a:lnTo>
                  <a:lnTo>
                    <a:pt x="1801876" y="34798"/>
                  </a:lnTo>
                  <a:lnTo>
                    <a:pt x="1807591" y="39243"/>
                  </a:lnTo>
                  <a:lnTo>
                    <a:pt x="1809013" y="42926"/>
                  </a:lnTo>
                  <a:lnTo>
                    <a:pt x="1809115" y="53848"/>
                  </a:lnTo>
                  <a:lnTo>
                    <a:pt x="1808988" y="53848"/>
                  </a:lnTo>
                  <a:lnTo>
                    <a:pt x="1808988" y="61214"/>
                  </a:lnTo>
                  <a:lnTo>
                    <a:pt x="1808988" y="75057"/>
                  </a:lnTo>
                  <a:lnTo>
                    <a:pt x="1806448" y="78359"/>
                  </a:lnTo>
                  <a:lnTo>
                    <a:pt x="1803400" y="81153"/>
                  </a:lnTo>
                  <a:lnTo>
                    <a:pt x="1799590" y="83312"/>
                  </a:lnTo>
                  <a:lnTo>
                    <a:pt x="1795678" y="85598"/>
                  </a:lnTo>
                  <a:lnTo>
                    <a:pt x="1795437" y="85598"/>
                  </a:lnTo>
                  <a:lnTo>
                    <a:pt x="1791716" y="86614"/>
                  </a:lnTo>
                  <a:lnTo>
                    <a:pt x="1782953" y="86614"/>
                  </a:lnTo>
                  <a:lnTo>
                    <a:pt x="1779778" y="85598"/>
                  </a:lnTo>
                  <a:lnTo>
                    <a:pt x="1777619" y="83566"/>
                  </a:lnTo>
                  <a:lnTo>
                    <a:pt x="1775333" y="81534"/>
                  </a:lnTo>
                  <a:lnTo>
                    <a:pt x="1774317" y="78867"/>
                  </a:lnTo>
                  <a:lnTo>
                    <a:pt x="1774317" y="70485"/>
                  </a:lnTo>
                  <a:lnTo>
                    <a:pt x="1808988" y="61214"/>
                  </a:lnTo>
                  <a:lnTo>
                    <a:pt x="1808988" y="53848"/>
                  </a:lnTo>
                  <a:lnTo>
                    <a:pt x="1799717" y="53848"/>
                  </a:lnTo>
                  <a:lnTo>
                    <a:pt x="1791589" y="54483"/>
                  </a:lnTo>
                  <a:lnTo>
                    <a:pt x="1762633" y="69850"/>
                  </a:lnTo>
                  <a:lnTo>
                    <a:pt x="1762633" y="80137"/>
                  </a:lnTo>
                  <a:lnTo>
                    <a:pt x="1763496" y="83312"/>
                  </a:lnTo>
                  <a:lnTo>
                    <a:pt x="1763572" y="83566"/>
                  </a:lnTo>
                  <a:lnTo>
                    <a:pt x="1763649" y="83820"/>
                  </a:lnTo>
                  <a:lnTo>
                    <a:pt x="1765465" y="86614"/>
                  </a:lnTo>
                  <a:lnTo>
                    <a:pt x="1767459" y="89535"/>
                  </a:lnTo>
                  <a:lnTo>
                    <a:pt x="1770126" y="91821"/>
                  </a:lnTo>
                  <a:lnTo>
                    <a:pt x="1773301" y="93218"/>
                  </a:lnTo>
                  <a:lnTo>
                    <a:pt x="1776476" y="94742"/>
                  </a:lnTo>
                  <a:lnTo>
                    <a:pt x="1780159" y="95504"/>
                  </a:lnTo>
                  <a:lnTo>
                    <a:pt x="1789557" y="95504"/>
                  </a:lnTo>
                  <a:lnTo>
                    <a:pt x="1806752" y="86741"/>
                  </a:lnTo>
                  <a:lnTo>
                    <a:pt x="1806867" y="86614"/>
                  </a:lnTo>
                  <a:lnTo>
                    <a:pt x="1809242" y="83947"/>
                  </a:lnTo>
                  <a:lnTo>
                    <a:pt x="1809318" y="85598"/>
                  </a:lnTo>
                  <a:lnTo>
                    <a:pt x="1809407" y="87376"/>
                  </a:lnTo>
                  <a:lnTo>
                    <a:pt x="1809508" y="89535"/>
                  </a:lnTo>
                  <a:lnTo>
                    <a:pt x="1809623" y="91821"/>
                  </a:lnTo>
                  <a:lnTo>
                    <a:pt x="1809750" y="94234"/>
                  </a:lnTo>
                  <a:lnTo>
                    <a:pt x="1820672" y="94234"/>
                  </a:lnTo>
                  <a:lnTo>
                    <a:pt x="1820672" y="83947"/>
                  </a:lnTo>
                  <a:lnTo>
                    <a:pt x="1820672" y="61214"/>
                  </a:lnTo>
                  <a:close/>
                </a:path>
                <a:path w="2642234" h="119379">
                  <a:moveTo>
                    <a:pt x="1866138" y="84709"/>
                  </a:moveTo>
                  <a:lnTo>
                    <a:pt x="1858899" y="84709"/>
                  </a:lnTo>
                  <a:lnTo>
                    <a:pt x="1856232" y="83693"/>
                  </a:lnTo>
                  <a:lnTo>
                    <a:pt x="1855216" y="81407"/>
                  </a:lnTo>
                  <a:lnTo>
                    <a:pt x="1854073" y="79248"/>
                  </a:lnTo>
                  <a:lnTo>
                    <a:pt x="1853565" y="75946"/>
                  </a:lnTo>
                  <a:lnTo>
                    <a:pt x="1853565" y="381"/>
                  </a:lnTo>
                  <a:lnTo>
                    <a:pt x="1841881" y="381"/>
                  </a:lnTo>
                  <a:lnTo>
                    <a:pt x="1841881" y="76835"/>
                  </a:lnTo>
                  <a:lnTo>
                    <a:pt x="1842516" y="80772"/>
                  </a:lnTo>
                  <a:lnTo>
                    <a:pt x="1856740" y="94234"/>
                  </a:lnTo>
                  <a:lnTo>
                    <a:pt x="1866138" y="94234"/>
                  </a:lnTo>
                  <a:lnTo>
                    <a:pt x="1866138" y="84709"/>
                  </a:lnTo>
                  <a:close/>
                </a:path>
                <a:path w="2642234" h="119379">
                  <a:moveTo>
                    <a:pt x="1904238" y="84709"/>
                  </a:moveTo>
                  <a:lnTo>
                    <a:pt x="1896999" y="84709"/>
                  </a:lnTo>
                  <a:lnTo>
                    <a:pt x="1894332" y="83693"/>
                  </a:lnTo>
                  <a:lnTo>
                    <a:pt x="1893316" y="81407"/>
                  </a:lnTo>
                  <a:lnTo>
                    <a:pt x="1892173" y="79248"/>
                  </a:lnTo>
                  <a:lnTo>
                    <a:pt x="1891665" y="75946"/>
                  </a:lnTo>
                  <a:lnTo>
                    <a:pt x="1891665" y="381"/>
                  </a:lnTo>
                  <a:lnTo>
                    <a:pt x="1879981" y="381"/>
                  </a:lnTo>
                  <a:lnTo>
                    <a:pt x="1879981" y="76835"/>
                  </a:lnTo>
                  <a:lnTo>
                    <a:pt x="1880616" y="80772"/>
                  </a:lnTo>
                  <a:lnTo>
                    <a:pt x="1894840" y="94234"/>
                  </a:lnTo>
                  <a:lnTo>
                    <a:pt x="1904238" y="94234"/>
                  </a:lnTo>
                  <a:lnTo>
                    <a:pt x="1904238" y="84709"/>
                  </a:lnTo>
                  <a:close/>
                </a:path>
                <a:path w="2642234" h="119379">
                  <a:moveTo>
                    <a:pt x="2008911" y="68453"/>
                  </a:moveTo>
                  <a:lnTo>
                    <a:pt x="2008898" y="51943"/>
                  </a:lnTo>
                  <a:lnTo>
                    <a:pt x="2007870" y="45974"/>
                  </a:lnTo>
                  <a:lnTo>
                    <a:pt x="2005711" y="40767"/>
                  </a:lnTo>
                  <a:lnTo>
                    <a:pt x="2003526" y="35814"/>
                  </a:lnTo>
                  <a:lnTo>
                    <a:pt x="2003425" y="35560"/>
                  </a:lnTo>
                  <a:lnTo>
                    <a:pt x="2002612" y="34544"/>
                  </a:lnTo>
                  <a:lnTo>
                    <a:pt x="2000377" y="31750"/>
                  </a:lnTo>
                  <a:lnTo>
                    <a:pt x="1996948" y="29502"/>
                  </a:lnTo>
                  <a:lnTo>
                    <a:pt x="1996948" y="51943"/>
                  </a:lnTo>
                  <a:lnTo>
                    <a:pt x="1996948" y="68453"/>
                  </a:lnTo>
                  <a:lnTo>
                    <a:pt x="1995601" y="74041"/>
                  </a:lnTo>
                  <a:lnTo>
                    <a:pt x="1995512" y="74422"/>
                  </a:lnTo>
                  <a:lnTo>
                    <a:pt x="1995424" y="74803"/>
                  </a:lnTo>
                  <a:lnTo>
                    <a:pt x="1992249" y="79248"/>
                  </a:lnTo>
                  <a:lnTo>
                    <a:pt x="1989201" y="83693"/>
                  </a:lnTo>
                  <a:lnTo>
                    <a:pt x="1984502" y="85979"/>
                  </a:lnTo>
                  <a:lnTo>
                    <a:pt x="1973707" y="85979"/>
                  </a:lnTo>
                  <a:lnTo>
                    <a:pt x="1959102" y="74041"/>
                  </a:lnTo>
                  <a:lnTo>
                    <a:pt x="1959102" y="47752"/>
                  </a:lnTo>
                  <a:lnTo>
                    <a:pt x="1974723" y="34544"/>
                  </a:lnTo>
                  <a:lnTo>
                    <a:pt x="1985391" y="34544"/>
                  </a:lnTo>
                  <a:lnTo>
                    <a:pt x="1989709" y="36703"/>
                  </a:lnTo>
                  <a:lnTo>
                    <a:pt x="1995551" y="45593"/>
                  </a:lnTo>
                  <a:lnTo>
                    <a:pt x="1996948" y="51943"/>
                  </a:lnTo>
                  <a:lnTo>
                    <a:pt x="1996948" y="29502"/>
                  </a:lnTo>
                  <a:lnTo>
                    <a:pt x="1992249" y="26416"/>
                  </a:lnTo>
                  <a:lnTo>
                    <a:pt x="1987423" y="25146"/>
                  </a:lnTo>
                  <a:lnTo>
                    <a:pt x="1976755" y="25146"/>
                  </a:lnTo>
                  <a:lnTo>
                    <a:pt x="1972310" y="26289"/>
                  </a:lnTo>
                  <a:lnTo>
                    <a:pt x="1964690" y="30861"/>
                  </a:lnTo>
                  <a:lnTo>
                    <a:pt x="1961515" y="33782"/>
                  </a:lnTo>
                  <a:lnTo>
                    <a:pt x="1959102" y="37338"/>
                  </a:lnTo>
                  <a:lnTo>
                    <a:pt x="1958721" y="26416"/>
                  </a:lnTo>
                  <a:lnTo>
                    <a:pt x="1958721" y="26289"/>
                  </a:lnTo>
                  <a:lnTo>
                    <a:pt x="1947418" y="26289"/>
                  </a:lnTo>
                  <a:lnTo>
                    <a:pt x="1947418" y="119253"/>
                  </a:lnTo>
                  <a:lnTo>
                    <a:pt x="1959102" y="119253"/>
                  </a:lnTo>
                  <a:lnTo>
                    <a:pt x="1959102" y="84836"/>
                  </a:lnTo>
                  <a:lnTo>
                    <a:pt x="1975612" y="95504"/>
                  </a:lnTo>
                  <a:lnTo>
                    <a:pt x="1986280" y="95504"/>
                  </a:lnTo>
                  <a:lnTo>
                    <a:pt x="1991233" y="94234"/>
                  </a:lnTo>
                  <a:lnTo>
                    <a:pt x="1995551" y="91440"/>
                  </a:lnTo>
                  <a:lnTo>
                    <a:pt x="1999869" y="88773"/>
                  </a:lnTo>
                  <a:lnTo>
                    <a:pt x="2002205" y="85979"/>
                  </a:lnTo>
                  <a:lnTo>
                    <a:pt x="2003171" y="84836"/>
                  </a:lnTo>
                  <a:lnTo>
                    <a:pt x="2005457" y="79629"/>
                  </a:lnTo>
                  <a:lnTo>
                    <a:pt x="2007870" y="74422"/>
                  </a:lnTo>
                  <a:lnTo>
                    <a:pt x="2008911" y="68453"/>
                  </a:lnTo>
                  <a:close/>
                </a:path>
                <a:path w="2642234" h="119379">
                  <a:moveTo>
                    <a:pt x="2057654" y="25527"/>
                  </a:moveTo>
                  <a:lnTo>
                    <a:pt x="2050796" y="25527"/>
                  </a:lnTo>
                  <a:lnTo>
                    <a:pt x="2046351" y="26670"/>
                  </a:lnTo>
                  <a:lnTo>
                    <a:pt x="2043049" y="29083"/>
                  </a:lnTo>
                  <a:lnTo>
                    <a:pt x="2039620" y="31369"/>
                  </a:lnTo>
                  <a:lnTo>
                    <a:pt x="2036953" y="34417"/>
                  </a:lnTo>
                  <a:lnTo>
                    <a:pt x="2035048" y="37846"/>
                  </a:lnTo>
                  <a:lnTo>
                    <a:pt x="2034933" y="34417"/>
                  </a:lnTo>
                  <a:lnTo>
                    <a:pt x="2034832" y="31369"/>
                  </a:lnTo>
                  <a:lnTo>
                    <a:pt x="2034755" y="29083"/>
                  </a:lnTo>
                  <a:lnTo>
                    <a:pt x="2034667" y="26289"/>
                  </a:lnTo>
                  <a:lnTo>
                    <a:pt x="2023618" y="26289"/>
                  </a:lnTo>
                  <a:lnTo>
                    <a:pt x="2023618" y="94234"/>
                  </a:lnTo>
                  <a:lnTo>
                    <a:pt x="2035302" y="94234"/>
                  </a:lnTo>
                  <a:lnTo>
                    <a:pt x="2035302" y="46482"/>
                  </a:lnTo>
                  <a:lnTo>
                    <a:pt x="2036826" y="44450"/>
                  </a:lnTo>
                  <a:lnTo>
                    <a:pt x="2052701" y="36195"/>
                  </a:lnTo>
                  <a:lnTo>
                    <a:pt x="2057654" y="36195"/>
                  </a:lnTo>
                  <a:lnTo>
                    <a:pt x="2057654" y="25527"/>
                  </a:lnTo>
                  <a:close/>
                </a:path>
                <a:path w="2642234" h="119379">
                  <a:moveTo>
                    <a:pt x="2127885" y="72263"/>
                  </a:moveTo>
                  <a:lnTo>
                    <a:pt x="2116328" y="72263"/>
                  </a:lnTo>
                  <a:lnTo>
                    <a:pt x="2116201" y="76835"/>
                  </a:lnTo>
                  <a:lnTo>
                    <a:pt x="2114677" y="80391"/>
                  </a:lnTo>
                  <a:lnTo>
                    <a:pt x="2111756" y="82804"/>
                  </a:lnTo>
                  <a:lnTo>
                    <a:pt x="2108835" y="85344"/>
                  </a:lnTo>
                  <a:lnTo>
                    <a:pt x="2104771" y="86487"/>
                  </a:lnTo>
                  <a:lnTo>
                    <a:pt x="2094611" y="86487"/>
                  </a:lnTo>
                  <a:lnTo>
                    <a:pt x="2090801" y="85344"/>
                  </a:lnTo>
                  <a:lnTo>
                    <a:pt x="2079117" y="62103"/>
                  </a:lnTo>
                  <a:lnTo>
                    <a:pt x="2127504" y="62103"/>
                  </a:lnTo>
                  <a:lnTo>
                    <a:pt x="2127631" y="61722"/>
                  </a:lnTo>
                  <a:lnTo>
                    <a:pt x="2127694" y="53594"/>
                  </a:lnTo>
                  <a:lnTo>
                    <a:pt x="2127758" y="47117"/>
                  </a:lnTo>
                  <a:lnTo>
                    <a:pt x="2125218" y="39116"/>
                  </a:lnTo>
                  <a:lnTo>
                    <a:pt x="2120366" y="34036"/>
                  </a:lnTo>
                  <a:lnTo>
                    <a:pt x="2116328" y="29718"/>
                  </a:lnTo>
                  <a:lnTo>
                    <a:pt x="2116328" y="53594"/>
                  </a:lnTo>
                  <a:lnTo>
                    <a:pt x="2079244" y="53594"/>
                  </a:lnTo>
                  <a:lnTo>
                    <a:pt x="2079752" y="47244"/>
                  </a:lnTo>
                  <a:lnTo>
                    <a:pt x="2081530" y="42418"/>
                  </a:lnTo>
                  <a:lnTo>
                    <a:pt x="2088007" y="35687"/>
                  </a:lnTo>
                  <a:lnTo>
                    <a:pt x="2092452" y="34036"/>
                  </a:lnTo>
                  <a:lnTo>
                    <a:pt x="2103755" y="34036"/>
                  </a:lnTo>
                  <a:lnTo>
                    <a:pt x="2108200" y="35687"/>
                  </a:lnTo>
                  <a:lnTo>
                    <a:pt x="2111375" y="39116"/>
                  </a:lnTo>
                  <a:lnTo>
                    <a:pt x="2114550" y="42418"/>
                  </a:lnTo>
                  <a:lnTo>
                    <a:pt x="2116150" y="47117"/>
                  </a:lnTo>
                  <a:lnTo>
                    <a:pt x="2116201" y="47244"/>
                  </a:lnTo>
                  <a:lnTo>
                    <a:pt x="2116328" y="53594"/>
                  </a:lnTo>
                  <a:lnTo>
                    <a:pt x="2116328" y="29718"/>
                  </a:lnTo>
                  <a:lnTo>
                    <a:pt x="2114677" y="27940"/>
                  </a:lnTo>
                  <a:lnTo>
                    <a:pt x="2107438" y="25146"/>
                  </a:lnTo>
                  <a:lnTo>
                    <a:pt x="2091182" y="25146"/>
                  </a:lnTo>
                  <a:lnTo>
                    <a:pt x="2067433" y="53340"/>
                  </a:lnTo>
                  <a:lnTo>
                    <a:pt x="2067433" y="66929"/>
                  </a:lnTo>
                  <a:lnTo>
                    <a:pt x="2092198" y="95504"/>
                  </a:lnTo>
                  <a:lnTo>
                    <a:pt x="2105279" y="95504"/>
                  </a:lnTo>
                  <a:lnTo>
                    <a:pt x="2110232" y="94615"/>
                  </a:lnTo>
                  <a:lnTo>
                    <a:pt x="2118614" y="90805"/>
                  </a:lnTo>
                  <a:lnTo>
                    <a:pt x="2121916" y="88138"/>
                  </a:lnTo>
                  <a:lnTo>
                    <a:pt x="2123008" y="86487"/>
                  </a:lnTo>
                  <a:lnTo>
                    <a:pt x="2124202" y="84709"/>
                  </a:lnTo>
                  <a:lnTo>
                    <a:pt x="2126488" y="81153"/>
                  </a:lnTo>
                  <a:lnTo>
                    <a:pt x="2127758" y="77089"/>
                  </a:lnTo>
                  <a:lnTo>
                    <a:pt x="2127885" y="72263"/>
                  </a:lnTo>
                  <a:close/>
                </a:path>
                <a:path w="2642234" h="119379">
                  <a:moveTo>
                    <a:pt x="2195703" y="381"/>
                  </a:moveTo>
                  <a:lnTo>
                    <a:pt x="2184019" y="381"/>
                  </a:lnTo>
                  <a:lnTo>
                    <a:pt x="2184019" y="36957"/>
                  </a:lnTo>
                  <a:lnTo>
                    <a:pt x="2184019" y="47752"/>
                  </a:lnTo>
                  <a:lnTo>
                    <a:pt x="2184019" y="73914"/>
                  </a:lnTo>
                  <a:lnTo>
                    <a:pt x="2181987" y="77216"/>
                  </a:lnTo>
                  <a:lnTo>
                    <a:pt x="2179320" y="80137"/>
                  </a:lnTo>
                  <a:lnTo>
                    <a:pt x="2176018" y="82423"/>
                  </a:lnTo>
                  <a:lnTo>
                    <a:pt x="2172716" y="84836"/>
                  </a:lnTo>
                  <a:lnTo>
                    <a:pt x="2168525" y="85979"/>
                  </a:lnTo>
                  <a:lnTo>
                    <a:pt x="2157857" y="85979"/>
                  </a:lnTo>
                  <a:lnTo>
                    <a:pt x="2153539" y="83693"/>
                  </a:lnTo>
                  <a:lnTo>
                    <a:pt x="2150618" y="79375"/>
                  </a:lnTo>
                  <a:lnTo>
                    <a:pt x="2147570" y="74930"/>
                  </a:lnTo>
                  <a:lnTo>
                    <a:pt x="2146173" y="68453"/>
                  </a:lnTo>
                  <a:lnTo>
                    <a:pt x="2146173" y="51943"/>
                  </a:lnTo>
                  <a:lnTo>
                    <a:pt x="2147595" y="45974"/>
                  </a:lnTo>
                  <a:lnTo>
                    <a:pt x="2147697" y="45593"/>
                  </a:lnTo>
                  <a:lnTo>
                    <a:pt x="2151138" y="40894"/>
                  </a:lnTo>
                  <a:lnTo>
                    <a:pt x="2153945" y="36957"/>
                  </a:lnTo>
                  <a:lnTo>
                    <a:pt x="2154047" y="36830"/>
                  </a:lnTo>
                  <a:lnTo>
                    <a:pt x="2158619" y="34671"/>
                  </a:lnTo>
                  <a:lnTo>
                    <a:pt x="2169541" y="34671"/>
                  </a:lnTo>
                  <a:lnTo>
                    <a:pt x="2173478" y="35814"/>
                  </a:lnTo>
                  <a:lnTo>
                    <a:pt x="2179574" y="40894"/>
                  </a:lnTo>
                  <a:lnTo>
                    <a:pt x="2182114" y="43942"/>
                  </a:lnTo>
                  <a:lnTo>
                    <a:pt x="2184019" y="47752"/>
                  </a:lnTo>
                  <a:lnTo>
                    <a:pt x="2184019" y="36957"/>
                  </a:lnTo>
                  <a:lnTo>
                    <a:pt x="2182672" y="34671"/>
                  </a:lnTo>
                  <a:lnTo>
                    <a:pt x="2181860" y="33274"/>
                  </a:lnTo>
                  <a:lnTo>
                    <a:pt x="2178939" y="30353"/>
                  </a:lnTo>
                  <a:lnTo>
                    <a:pt x="2175383" y="28321"/>
                  </a:lnTo>
                  <a:lnTo>
                    <a:pt x="2171827" y="26162"/>
                  </a:lnTo>
                  <a:lnTo>
                    <a:pt x="2167636" y="25146"/>
                  </a:lnTo>
                  <a:lnTo>
                    <a:pt x="2156968" y="25146"/>
                  </a:lnTo>
                  <a:lnTo>
                    <a:pt x="2151888" y="26416"/>
                  </a:lnTo>
                  <a:lnTo>
                    <a:pt x="2147570" y="29083"/>
                  </a:lnTo>
                  <a:lnTo>
                    <a:pt x="2143379" y="31750"/>
                  </a:lnTo>
                  <a:lnTo>
                    <a:pt x="2139950" y="35560"/>
                  </a:lnTo>
                  <a:lnTo>
                    <a:pt x="2137664" y="40767"/>
                  </a:lnTo>
                  <a:lnTo>
                    <a:pt x="2135251" y="45974"/>
                  </a:lnTo>
                  <a:lnTo>
                    <a:pt x="2134171" y="51943"/>
                  </a:lnTo>
                  <a:lnTo>
                    <a:pt x="2134209" y="68453"/>
                  </a:lnTo>
                  <a:lnTo>
                    <a:pt x="2135162" y="73914"/>
                  </a:lnTo>
                  <a:lnTo>
                    <a:pt x="2155698" y="95504"/>
                  </a:lnTo>
                  <a:lnTo>
                    <a:pt x="2166366" y="95504"/>
                  </a:lnTo>
                  <a:lnTo>
                    <a:pt x="2182812" y="85979"/>
                  </a:lnTo>
                  <a:lnTo>
                    <a:pt x="2184019" y="84328"/>
                  </a:lnTo>
                  <a:lnTo>
                    <a:pt x="2184539" y="92456"/>
                  </a:lnTo>
                  <a:lnTo>
                    <a:pt x="2184654" y="94234"/>
                  </a:lnTo>
                  <a:lnTo>
                    <a:pt x="2195703" y="94234"/>
                  </a:lnTo>
                  <a:lnTo>
                    <a:pt x="2195703" y="84328"/>
                  </a:lnTo>
                  <a:lnTo>
                    <a:pt x="2195703" y="36957"/>
                  </a:lnTo>
                  <a:lnTo>
                    <a:pt x="2195703" y="381"/>
                  </a:lnTo>
                  <a:close/>
                </a:path>
                <a:path w="2642234" h="119379">
                  <a:moveTo>
                    <a:pt x="2235327" y="26289"/>
                  </a:moveTo>
                  <a:lnTo>
                    <a:pt x="2223643" y="26289"/>
                  </a:lnTo>
                  <a:lnTo>
                    <a:pt x="2223643" y="94234"/>
                  </a:lnTo>
                  <a:lnTo>
                    <a:pt x="2235327" y="94234"/>
                  </a:lnTo>
                  <a:lnTo>
                    <a:pt x="2235327" y="26289"/>
                  </a:lnTo>
                  <a:close/>
                </a:path>
                <a:path w="2642234" h="119379">
                  <a:moveTo>
                    <a:pt x="2236851" y="4826"/>
                  </a:moveTo>
                  <a:lnTo>
                    <a:pt x="2236089" y="3175"/>
                  </a:lnTo>
                  <a:lnTo>
                    <a:pt x="2234819" y="1905"/>
                  </a:lnTo>
                  <a:lnTo>
                    <a:pt x="2233422" y="635"/>
                  </a:lnTo>
                  <a:lnTo>
                    <a:pt x="2231644" y="0"/>
                  </a:lnTo>
                  <a:lnTo>
                    <a:pt x="2227326" y="0"/>
                  </a:lnTo>
                  <a:lnTo>
                    <a:pt x="2225548" y="635"/>
                  </a:lnTo>
                  <a:lnTo>
                    <a:pt x="2224278" y="1905"/>
                  </a:lnTo>
                  <a:lnTo>
                    <a:pt x="2222881" y="3175"/>
                  </a:lnTo>
                  <a:lnTo>
                    <a:pt x="2222246" y="4826"/>
                  </a:lnTo>
                  <a:lnTo>
                    <a:pt x="2222246" y="8763"/>
                  </a:lnTo>
                  <a:lnTo>
                    <a:pt x="2222881" y="10287"/>
                  </a:lnTo>
                  <a:lnTo>
                    <a:pt x="2225548" y="12954"/>
                  </a:lnTo>
                  <a:lnTo>
                    <a:pt x="2227326" y="13589"/>
                  </a:lnTo>
                  <a:lnTo>
                    <a:pt x="2231644" y="13589"/>
                  </a:lnTo>
                  <a:lnTo>
                    <a:pt x="2233422" y="12954"/>
                  </a:lnTo>
                  <a:lnTo>
                    <a:pt x="2234819" y="11684"/>
                  </a:lnTo>
                  <a:lnTo>
                    <a:pt x="2236089" y="10287"/>
                  </a:lnTo>
                  <a:lnTo>
                    <a:pt x="2236851" y="8763"/>
                  </a:lnTo>
                  <a:lnTo>
                    <a:pt x="2236851" y="4826"/>
                  </a:lnTo>
                  <a:close/>
                </a:path>
                <a:path w="2642234" h="119379">
                  <a:moveTo>
                    <a:pt x="2308606" y="70866"/>
                  </a:moveTo>
                  <a:lnTo>
                    <a:pt x="2297176" y="70866"/>
                  </a:lnTo>
                  <a:lnTo>
                    <a:pt x="2297049" y="75819"/>
                  </a:lnTo>
                  <a:lnTo>
                    <a:pt x="2295398" y="79629"/>
                  </a:lnTo>
                  <a:lnTo>
                    <a:pt x="2292223" y="82169"/>
                  </a:lnTo>
                  <a:lnTo>
                    <a:pt x="2289175" y="84709"/>
                  </a:lnTo>
                  <a:lnTo>
                    <a:pt x="2285111" y="85979"/>
                  </a:lnTo>
                  <a:lnTo>
                    <a:pt x="2275713" y="85979"/>
                  </a:lnTo>
                  <a:lnTo>
                    <a:pt x="2272030" y="84963"/>
                  </a:lnTo>
                  <a:lnTo>
                    <a:pt x="2269109" y="82931"/>
                  </a:lnTo>
                  <a:lnTo>
                    <a:pt x="2266188" y="81026"/>
                  </a:lnTo>
                  <a:lnTo>
                    <a:pt x="2264029" y="78105"/>
                  </a:lnTo>
                  <a:lnTo>
                    <a:pt x="2262632" y="74295"/>
                  </a:lnTo>
                  <a:lnTo>
                    <a:pt x="2261108" y="70485"/>
                  </a:lnTo>
                  <a:lnTo>
                    <a:pt x="2260473" y="65913"/>
                  </a:lnTo>
                  <a:lnTo>
                    <a:pt x="2260473" y="52197"/>
                  </a:lnTo>
                  <a:lnTo>
                    <a:pt x="2273554" y="34544"/>
                  </a:lnTo>
                  <a:lnTo>
                    <a:pt x="2285111" y="34544"/>
                  </a:lnTo>
                  <a:lnTo>
                    <a:pt x="2289048" y="35814"/>
                  </a:lnTo>
                  <a:lnTo>
                    <a:pt x="2291842" y="38354"/>
                  </a:lnTo>
                  <a:lnTo>
                    <a:pt x="2294763" y="40767"/>
                  </a:lnTo>
                  <a:lnTo>
                    <a:pt x="2296414" y="44323"/>
                  </a:lnTo>
                  <a:lnTo>
                    <a:pt x="2296668" y="48641"/>
                  </a:lnTo>
                  <a:lnTo>
                    <a:pt x="2308098" y="48641"/>
                  </a:lnTo>
                  <a:lnTo>
                    <a:pt x="2285111" y="25146"/>
                  </a:lnTo>
                  <a:lnTo>
                    <a:pt x="2273681" y="25146"/>
                  </a:lnTo>
                  <a:lnTo>
                    <a:pt x="2248408" y="68199"/>
                  </a:lnTo>
                  <a:lnTo>
                    <a:pt x="2249716" y="74295"/>
                  </a:lnTo>
                  <a:lnTo>
                    <a:pt x="2273808" y="95504"/>
                  </a:lnTo>
                  <a:lnTo>
                    <a:pt x="2285238" y="95504"/>
                  </a:lnTo>
                  <a:lnTo>
                    <a:pt x="2307120" y="81026"/>
                  </a:lnTo>
                  <a:lnTo>
                    <a:pt x="2307209" y="80899"/>
                  </a:lnTo>
                  <a:lnTo>
                    <a:pt x="2308479" y="76327"/>
                  </a:lnTo>
                  <a:lnTo>
                    <a:pt x="2308606" y="70866"/>
                  </a:lnTo>
                  <a:close/>
                </a:path>
                <a:path w="2642234" h="119379">
                  <a:moveTo>
                    <a:pt x="2359279" y="84836"/>
                  </a:moveTo>
                  <a:lnTo>
                    <a:pt x="2347722" y="84836"/>
                  </a:lnTo>
                  <a:lnTo>
                    <a:pt x="2345182" y="83693"/>
                  </a:lnTo>
                  <a:lnTo>
                    <a:pt x="2344039" y="81407"/>
                  </a:lnTo>
                  <a:lnTo>
                    <a:pt x="2343023" y="79248"/>
                  </a:lnTo>
                  <a:lnTo>
                    <a:pt x="2342388" y="75946"/>
                  </a:lnTo>
                  <a:lnTo>
                    <a:pt x="2342388" y="35687"/>
                  </a:lnTo>
                  <a:lnTo>
                    <a:pt x="2359152" y="35687"/>
                  </a:lnTo>
                  <a:lnTo>
                    <a:pt x="2359152" y="26289"/>
                  </a:lnTo>
                  <a:lnTo>
                    <a:pt x="2342388" y="26289"/>
                  </a:lnTo>
                  <a:lnTo>
                    <a:pt x="2342388" y="10795"/>
                  </a:lnTo>
                  <a:lnTo>
                    <a:pt x="2330831" y="10795"/>
                  </a:lnTo>
                  <a:lnTo>
                    <a:pt x="2330831" y="26289"/>
                  </a:lnTo>
                  <a:lnTo>
                    <a:pt x="2319528" y="26289"/>
                  </a:lnTo>
                  <a:lnTo>
                    <a:pt x="2319528" y="35687"/>
                  </a:lnTo>
                  <a:lnTo>
                    <a:pt x="2330831" y="35687"/>
                  </a:lnTo>
                  <a:lnTo>
                    <a:pt x="2330831" y="76835"/>
                  </a:lnTo>
                  <a:lnTo>
                    <a:pt x="2331339" y="80772"/>
                  </a:lnTo>
                  <a:lnTo>
                    <a:pt x="2345690" y="94234"/>
                  </a:lnTo>
                  <a:lnTo>
                    <a:pt x="2359279" y="94234"/>
                  </a:lnTo>
                  <a:lnTo>
                    <a:pt x="2359279" y="84836"/>
                  </a:lnTo>
                  <a:close/>
                </a:path>
                <a:path w="2642234" h="119379">
                  <a:moveTo>
                    <a:pt x="2378202" y="26289"/>
                  </a:moveTo>
                  <a:lnTo>
                    <a:pt x="2366518" y="26289"/>
                  </a:lnTo>
                  <a:lnTo>
                    <a:pt x="2366518" y="94234"/>
                  </a:lnTo>
                  <a:lnTo>
                    <a:pt x="2378202" y="94234"/>
                  </a:lnTo>
                  <a:lnTo>
                    <a:pt x="2378202" y="26289"/>
                  </a:lnTo>
                  <a:close/>
                </a:path>
                <a:path w="2642234" h="119379">
                  <a:moveTo>
                    <a:pt x="2379726" y="4826"/>
                  </a:moveTo>
                  <a:lnTo>
                    <a:pt x="2378964" y="3175"/>
                  </a:lnTo>
                  <a:lnTo>
                    <a:pt x="2377694" y="1905"/>
                  </a:lnTo>
                  <a:lnTo>
                    <a:pt x="2376297" y="635"/>
                  </a:lnTo>
                  <a:lnTo>
                    <a:pt x="2374519" y="0"/>
                  </a:lnTo>
                  <a:lnTo>
                    <a:pt x="2370201" y="0"/>
                  </a:lnTo>
                  <a:lnTo>
                    <a:pt x="2368423" y="635"/>
                  </a:lnTo>
                  <a:lnTo>
                    <a:pt x="2367153" y="1905"/>
                  </a:lnTo>
                  <a:lnTo>
                    <a:pt x="2365756" y="3175"/>
                  </a:lnTo>
                  <a:lnTo>
                    <a:pt x="2365121" y="4826"/>
                  </a:lnTo>
                  <a:lnTo>
                    <a:pt x="2365121" y="8763"/>
                  </a:lnTo>
                  <a:lnTo>
                    <a:pt x="2365756" y="10287"/>
                  </a:lnTo>
                  <a:lnTo>
                    <a:pt x="2368423" y="12954"/>
                  </a:lnTo>
                  <a:lnTo>
                    <a:pt x="2370201" y="13589"/>
                  </a:lnTo>
                  <a:lnTo>
                    <a:pt x="2374519" y="13589"/>
                  </a:lnTo>
                  <a:lnTo>
                    <a:pt x="2376297" y="12954"/>
                  </a:lnTo>
                  <a:lnTo>
                    <a:pt x="2377694" y="11684"/>
                  </a:lnTo>
                  <a:lnTo>
                    <a:pt x="2378964" y="10287"/>
                  </a:lnTo>
                  <a:lnTo>
                    <a:pt x="2379726" y="8763"/>
                  </a:lnTo>
                  <a:lnTo>
                    <a:pt x="2379726" y="4826"/>
                  </a:lnTo>
                  <a:close/>
                </a:path>
                <a:path w="2642234" h="119379">
                  <a:moveTo>
                    <a:pt x="2464943" y="53086"/>
                  </a:moveTo>
                  <a:lnTo>
                    <a:pt x="2463596" y="46990"/>
                  </a:lnTo>
                  <a:lnTo>
                    <a:pt x="2463546" y="46736"/>
                  </a:lnTo>
                  <a:lnTo>
                    <a:pt x="2461006" y="41402"/>
                  </a:lnTo>
                  <a:lnTo>
                    <a:pt x="2458466" y="36195"/>
                  </a:lnTo>
                  <a:lnTo>
                    <a:pt x="2456738" y="34290"/>
                  </a:lnTo>
                  <a:lnTo>
                    <a:pt x="2454783" y="32131"/>
                  </a:lnTo>
                  <a:lnTo>
                    <a:pt x="2452878" y="30988"/>
                  </a:lnTo>
                  <a:lnTo>
                    <a:pt x="2452878" y="55372"/>
                  </a:lnTo>
                  <a:lnTo>
                    <a:pt x="2452878" y="65405"/>
                  </a:lnTo>
                  <a:lnTo>
                    <a:pt x="2437511" y="86106"/>
                  </a:lnTo>
                  <a:lnTo>
                    <a:pt x="2427605" y="86106"/>
                  </a:lnTo>
                  <a:lnTo>
                    <a:pt x="2414854" y="73914"/>
                  </a:lnTo>
                  <a:lnTo>
                    <a:pt x="2413508" y="69723"/>
                  </a:lnTo>
                  <a:lnTo>
                    <a:pt x="2412873" y="65405"/>
                  </a:lnTo>
                  <a:lnTo>
                    <a:pt x="2412873" y="55372"/>
                  </a:lnTo>
                  <a:lnTo>
                    <a:pt x="2413508" y="50927"/>
                  </a:lnTo>
                  <a:lnTo>
                    <a:pt x="2414778" y="46990"/>
                  </a:lnTo>
                  <a:lnTo>
                    <a:pt x="2415921" y="43053"/>
                  </a:lnTo>
                  <a:lnTo>
                    <a:pt x="2418080" y="39878"/>
                  </a:lnTo>
                  <a:lnTo>
                    <a:pt x="2420874" y="37592"/>
                  </a:lnTo>
                  <a:lnTo>
                    <a:pt x="2423795" y="35433"/>
                  </a:lnTo>
                  <a:lnTo>
                    <a:pt x="2427605" y="34290"/>
                  </a:lnTo>
                  <a:lnTo>
                    <a:pt x="2437511" y="34290"/>
                  </a:lnTo>
                  <a:lnTo>
                    <a:pt x="2452878" y="55372"/>
                  </a:lnTo>
                  <a:lnTo>
                    <a:pt x="2452878" y="30988"/>
                  </a:lnTo>
                  <a:lnTo>
                    <a:pt x="2449957" y="29210"/>
                  </a:lnTo>
                  <a:lnTo>
                    <a:pt x="2445131" y="26416"/>
                  </a:lnTo>
                  <a:lnTo>
                    <a:pt x="2439289" y="25019"/>
                  </a:lnTo>
                  <a:lnTo>
                    <a:pt x="2425827" y="25019"/>
                  </a:lnTo>
                  <a:lnTo>
                    <a:pt x="2404618" y="41402"/>
                  </a:lnTo>
                  <a:lnTo>
                    <a:pt x="2402078" y="46736"/>
                  </a:lnTo>
                  <a:lnTo>
                    <a:pt x="2400808" y="53086"/>
                  </a:lnTo>
                  <a:lnTo>
                    <a:pt x="2400808" y="67691"/>
                  </a:lnTo>
                  <a:lnTo>
                    <a:pt x="2402014" y="73660"/>
                  </a:lnTo>
                  <a:lnTo>
                    <a:pt x="2402078" y="73914"/>
                  </a:lnTo>
                  <a:lnTo>
                    <a:pt x="2404618" y="79121"/>
                  </a:lnTo>
                  <a:lnTo>
                    <a:pt x="2407031" y="84328"/>
                  </a:lnTo>
                  <a:lnTo>
                    <a:pt x="2410714" y="88392"/>
                  </a:lnTo>
                  <a:lnTo>
                    <a:pt x="2420112" y="93980"/>
                  </a:lnTo>
                  <a:lnTo>
                    <a:pt x="2425827" y="95377"/>
                  </a:lnTo>
                  <a:lnTo>
                    <a:pt x="2439289" y="95377"/>
                  </a:lnTo>
                  <a:lnTo>
                    <a:pt x="2445131" y="93980"/>
                  </a:lnTo>
                  <a:lnTo>
                    <a:pt x="2454783" y="88392"/>
                  </a:lnTo>
                  <a:lnTo>
                    <a:pt x="2456853" y="86106"/>
                  </a:lnTo>
                  <a:lnTo>
                    <a:pt x="2458466" y="84328"/>
                  </a:lnTo>
                  <a:lnTo>
                    <a:pt x="2463546" y="73914"/>
                  </a:lnTo>
                  <a:lnTo>
                    <a:pt x="2464943" y="67691"/>
                  </a:lnTo>
                  <a:lnTo>
                    <a:pt x="2464943" y="53086"/>
                  </a:lnTo>
                  <a:close/>
                </a:path>
                <a:path w="2642234" h="119379">
                  <a:moveTo>
                    <a:pt x="2537841" y="42545"/>
                  </a:moveTo>
                  <a:lnTo>
                    <a:pt x="2536063" y="36322"/>
                  </a:lnTo>
                  <a:lnTo>
                    <a:pt x="2535110" y="35052"/>
                  </a:lnTo>
                  <a:lnTo>
                    <a:pt x="2532761" y="31877"/>
                  </a:lnTo>
                  <a:lnTo>
                    <a:pt x="2529332" y="27559"/>
                  </a:lnTo>
                  <a:lnTo>
                    <a:pt x="2523871" y="25273"/>
                  </a:lnTo>
                  <a:lnTo>
                    <a:pt x="2510409" y="25273"/>
                  </a:lnTo>
                  <a:lnTo>
                    <a:pt x="2492502" y="36830"/>
                  </a:lnTo>
                  <a:lnTo>
                    <a:pt x="2492413" y="35052"/>
                  </a:lnTo>
                  <a:lnTo>
                    <a:pt x="2492362" y="34036"/>
                  </a:lnTo>
                  <a:lnTo>
                    <a:pt x="2492235" y="31496"/>
                  </a:lnTo>
                  <a:lnTo>
                    <a:pt x="2492121" y="28956"/>
                  </a:lnTo>
                  <a:lnTo>
                    <a:pt x="2491994" y="26543"/>
                  </a:lnTo>
                  <a:lnTo>
                    <a:pt x="2491994" y="26289"/>
                  </a:lnTo>
                  <a:lnTo>
                    <a:pt x="2480818" y="26289"/>
                  </a:lnTo>
                  <a:lnTo>
                    <a:pt x="2480818" y="94234"/>
                  </a:lnTo>
                  <a:lnTo>
                    <a:pt x="2492502" y="94234"/>
                  </a:lnTo>
                  <a:lnTo>
                    <a:pt x="2492502" y="46101"/>
                  </a:lnTo>
                  <a:lnTo>
                    <a:pt x="2494661" y="43434"/>
                  </a:lnTo>
                  <a:lnTo>
                    <a:pt x="2497328" y="40894"/>
                  </a:lnTo>
                  <a:lnTo>
                    <a:pt x="2500884" y="38608"/>
                  </a:lnTo>
                  <a:lnTo>
                    <a:pt x="2503398" y="36830"/>
                  </a:lnTo>
                  <a:lnTo>
                    <a:pt x="2504313" y="36195"/>
                  </a:lnTo>
                  <a:lnTo>
                    <a:pt x="2508504" y="35052"/>
                  </a:lnTo>
                  <a:lnTo>
                    <a:pt x="2517013" y="35052"/>
                  </a:lnTo>
                  <a:lnTo>
                    <a:pt x="2519553" y="35814"/>
                  </a:lnTo>
                  <a:lnTo>
                    <a:pt x="2521331" y="37338"/>
                  </a:lnTo>
                  <a:lnTo>
                    <a:pt x="2523109" y="38735"/>
                  </a:lnTo>
                  <a:lnTo>
                    <a:pt x="2524379" y="40767"/>
                  </a:lnTo>
                  <a:lnTo>
                    <a:pt x="2525141" y="43307"/>
                  </a:lnTo>
                  <a:lnTo>
                    <a:pt x="2525776" y="45847"/>
                  </a:lnTo>
                  <a:lnTo>
                    <a:pt x="2526157" y="48768"/>
                  </a:lnTo>
                  <a:lnTo>
                    <a:pt x="2526157" y="94234"/>
                  </a:lnTo>
                  <a:lnTo>
                    <a:pt x="2537841" y="94234"/>
                  </a:lnTo>
                  <a:lnTo>
                    <a:pt x="2537841" y="42545"/>
                  </a:lnTo>
                  <a:close/>
                </a:path>
                <a:path w="2642234" h="119379">
                  <a:moveTo>
                    <a:pt x="2608199" y="70993"/>
                  </a:moveTo>
                  <a:lnTo>
                    <a:pt x="2580386" y="53213"/>
                  </a:lnTo>
                  <a:lnTo>
                    <a:pt x="2576576" y="52070"/>
                  </a:lnTo>
                  <a:lnTo>
                    <a:pt x="2573909" y="51054"/>
                  </a:lnTo>
                  <a:lnTo>
                    <a:pt x="2571115" y="50165"/>
                  </a:lnTo>
                  <a:lnTo>
                    <a:pt x="2569210" y="49022"/>
                  </a:lnTo>
                  <a:lnTo>
                    <a:pt x="2566924" y="46482"/>
                  </a:lnTo>
                  <a:lnTo>
                    <a:pt x="2566289" y="44958"/>
                  </a:lnTo>
                  <a:lnTo>
                    <a:pt x="2566289" y="40005"/>
                  </a:lnTo>
                  <a:lnTo>
                    <a:pt x="2567559" y="37592"/>
                  </a:lnTo>
                  <a:lnTo>
                    <a:pt x="2570226" y="36195"/>
                  </a:lnTo>
                  <a:lnTo>
                    <a:pt x="2572766" y="34671"/>
                  </a:lnTo>
                  <a:lnTo>
                    <a:pt x="2576195" y="33909"/>
                  </a:lnTo>
                  <a:lnTo>
                    <a:pt x="2584577" y="33909"/>
                  </a:lnTo>
                  <a:lnTo>
                    <a:pt x="2588006" y="34925"/>
                  </a:lnTo>
                  <a:lnTo>
                    <a:pt x="2590927" y="36957"/>
                  </a:lnTo>
                  <a:lnTo>
                    <a:pt x="2593848" y="38862"/>
                  </a:lnTo>
                  <a:lnTo>
                    <a:pt x="2595245" y="42291"/>
                  </a:lnTo>
                  <a:lnTo>
                    <a:pt x="2595245" y="47117"/>
                  </a:lnTo>
                  <a:lnTo>
                    <a:pt x="2606548" y="47117"/>
                  </a:lnTo>
                  <a:lnTo>
                    <a:pt x="2606548" y="43307"/>
                  </a:lnTo>
                  <a:lnTo>
                    <a:pt x="2605887" y="40386"/>
                  </a:lnTo>
                  <a:lnTo>
                    <a:pt x="2605811" y="40005"/>
                  </a:lnTo>
                  <a:lnTo>
                    <a:pt x="2605278" y="38862"/>
                  </a:lnTo>
                  <a:lnTo>
                    <a:pt x="2602992" y="34290"/>
                  </a:lnTo>
                  <a:lnTo>
                    <a:pt x="2602687" y="33909"/>
                  </a:lnTo>
                  <a:lnTo>
                    <a:pt x="2601214" y="32004"/>
                  </a:lnTo>
                  <a:lnTo>
                    <a:pt x="2598801" y="30226"/>
                  </a:lnTo>
                  <a:lnTo>
                    <a:pt x="2596388" y="28575"/>
                  </a:lnTo>
                  <a:lnTo>
                    <a:pt x="2593594" y="27178"/>
                  </a:lnTo>
                  <a:lnTo>
                    <a:pt x="2590419" y="26416"/>
                  </a:lnTo>
                  <a:lnTo>
                    <a:pt x="2587371" y="25527"/>
                  </a:lnTo>
                  <a:lnTo>
                    <a:pt x="2583942" y="25146"/>
                  </a:lnTo>
                  <a:lnTo>
                    <a:pt x="2576703" y="25146"/>
                  </a:lnTo>
                  <a:lnTo>
                    <a:pt x="2554859" y="47371"/>
                  </a:lnTo>
                  <a:lnTo>
                    <a:pt x="2555633" y="50165"/>
                  </a:lnTo>
                  <a:lnTo>
                    <a:pt x="2565781" y="59309"/>
                  </a:lnTo>
                  <a:lnTo>
                    <a:pt x="2569337" y="60960"/>
                  </a:lnTo>
                  <a:lnTo>
                    <a:pt x="2573782" y="62484"/>
                  </a:lnTo>
                  <a:lnTo>
                    <a:pt x="2585593" y="65278"/>
                  </a:lnTo>
                  <a:lnTo>
                    <a:pt x="2590165" y="66802"/>
                  </a:lnTo>
                  <a:lnTo>
                    <a:pt x="2592705" y="68453"/>
                  </a:lnTo>
                  <a:lnTo>
                    <a:pt x="2595372" y="70104"/>
                  </a:lnTo>
                  <a:lnTo>
                    <a:pt x="2596642" y="72517"/>
                  </a:lnTo>
                  <a:lnTo>
                    <a:pt x="2596642" y="79756"/>
                  </a:lnTo>
                  <a:lnTo>
                    <a:pt x="2595245" y="82677"/>
                  </a:lnTo>
                  <a:lnTo>
                    <a:pt x="2592324" y="84328"/>
                  </a:lnTo>
                  <a:lnTo>
                    <a:pt x="2589530" y="85979"/>
                  </a:lnTo>
                  <a:lnTo>
                    <a:pt x="2585847" y="86868"/>
                  </a:lnTo>
                  <a:lnTo>
                    <a:pt x="2576449" y="86868"/>
                  </a:lnTo>
                  <a:lnTo>
                    <a:pt x="2572385" y="85725"/>
                  </a:lnTo>
                  <a:lnTo>
                    <a:pt x="2565781" y="81407"/>
                  </a:lnTo>
                  <a:lnTo>
                    <a:pt x="2564130" y="77724"/>
                  </a:lnTo>
                  <a:lnTo>
                    <a:pt x="2564130" y="72517"/>
                  </a:lnTo>
                  <a:lnTo>
                    <a:pt x="2552954" y="72517"/>
                  </a:lnTo>
                  <a:lnTo>
                    <a:pt x="2552954" y="76581"/>
                  </a:lnTo>
                  <a:lnTo>
                    <a:pt x="2553627" y="79756"/>
                  </a:lnTo>
                  <a:lnTo>
                    <a:pt x="2567190" y="93599"/>
                  </a:lnTo>
                  <a:lnTo>
                    <a:pt x="2567495" y="93599"/>
                  </a:lnTo>
                  <a:lnTo>
                    <a:pt x="2570353" y="94234"/>
                  </a:lnTo>
                  <a:lnTo>
                    <a:pt x="2573655" y="95123"/>
                  </a:lnTo>
                  <a:lnTo>
                    <a:pt x="2577338" y="95504"/>
                  </a:lnTo>
                  <a:lnTo>
                    <a:pt x="2584958" y="95504"/>
                  </a:lnTo>
                  <a:lnTo>
                    <a:pt x="2588514" y="95123"/>
                  </a:lnTo>
                  <a:lnTo>
                    <a:pt x="2595118" y="93599"/>
                  </a:lnTo>
                  <a:lnTo>
                    <a:pt x="2597912" y="92329"/>
                  </a:lnTo>
                  <a:lnTo>
                    <a:pt x="2600325" y="90678"/>
                  </a:lnTo>
                  <a:lnTo>
                    <a:pt x="2602865" y="89027"/>
                  </a:lnTo>
                  <a:lnTo>
                    <a:pt x="2604770" y="86868"/>
                  </a:lnTo>
                  <a:lnTo>
                    <a:pt x="2606040" y="84328"/>
                  </a:lnTo>
                  <a:lnTo>
                    <a:pt x="2607437" y="81788"/>
                  </a:lnTo>
                  <a:lnTo>
                    <a:pt x="2608199" y="78740"/>
                  </a:lnTo>
                  <a:lnTo>
                    <a:pt x="2608199" y="70993"/>
                  </a:lnTo>
                  <a:close/>
                </a:path>
                <a:path w="2642234" h="119379">
                  <a:moveTo>
                    <a:pt x="2641854" y="83566"/>
                  </a:moveTo>
                  <a:lnTo>
                    <a:pt x="2641092" y="81534"/>
                  </a:lnTo>
                  <a:lnTo>
                    <a:pt x="2639314" y="79883"/>
                  </a:lnTo>
                  <a:lnTo>
                    <a:pt x="2637663" y="78232"/>
                  </a:lnTo>
                  <a:lnTo>
                    <a:pt x="2635631" y="77343"/>
                  </a:lnTo>
                  <a:lnTo>
                    <a:pt x="2630424" y="77343"/>
                  </a:lnTo>
                  <a:lnTo>
                    <a:pt x="2628265" y="78232"/>
                  </a:lnTo>
                  <a:lnTo>
                    <a:pt x="2626487" y="79883"/>
                  </a:lnTo>
                  <a:lnTo>
                    <a:pt x="2624836" y="81534"/>
                  </a:lnTo>
                  <a:lnTo>
                    <a:pt x="2623947" y="83566"/>
                  </a:lnTo>
                  <a:lnTo>
                    <a:pt x="2623947" y="88646"/>
                  </a:lnTo>
                  <a:lnTo>
                    <a:pt x="2624836" y="90678"/>
                  </a:lnTo>
                  <a:lnTo>
                    <a:pt x="2626487" y="92456"/>
                  </a:lnTo>
                  <a:lnTo>
                    <a:pt x="2628265" y="94107"/>
                  </a:lnTo>
                  <a:lnTo>
                    <a:pt x="2630424" y="94996"/>
                  </a:lnTo>
                  <a:lnTo>
                    <a:pt x="2635631" y="94996"/>
                  </a:lnTo>
                  <a:lnTo>
                    <a:pt x="2637663" y="94107"/>
                  </a:lnTo>
                  <a:lnTo>
                    <a:pt x="2641092" y="90678"/>
                  </a:lnTo>
                  <a:lnTo>
                    <a:pt x="2641854" y="88646"/>
                  </a:lnTo>
                  <a:lnTo>
                    <a:pt x="2641854" y="83566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5" name="object 4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574526" y="3602101"/>
            <a:ext cx="25400" cy="3255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1403" y="413385"/>
            <a:ext cx="144589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95"/>
              <a:t>CODE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895350" y="1205420"/>
            <a:ext cx="9508490" cy="524319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60">
                <a:latin typeface="Trebuchet MS"/>
                <a:cs typeface="Trebuchet MS"/>
              </a:rPr>
              <a:t>from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google.colab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import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files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>
                <a:latin typeface="Trebuchet MS"/>
                <a:cs typeface="Trebuchet MS"/>
              </a:rPr>
              <a:t>uploaded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files.upload()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50">
                <a:latin typeface="Trebuchet MS"/>
                <a:cs typeface="Trebuchet MS"/>
              </a:rPr>
              <a:t>import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pandas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as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pd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50">
                <a:latin typeface="Trebuchet MS"/>
                <a:cs typeface="Trebuchet MS"/>
              </a:rPr>
              <a:t>import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matplotlib.pyplot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plt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50">
                <a:latin typeface="Trebuchet MS"/>
                <a:cs typeface="Trebuchet MS"/>
              </a:rPr>
              <a:t>import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seaborn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as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sns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60">
                <a:latin typeface="Trebuchet MS"/>
                <a:cs typeface="Trebuchet MS"/>
              </a:rPr>
              <a:t>from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sklearn.model_selection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import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train_test_split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60">
                <a:latin typeface="Trebuchet MS"/>
                <a:cs typeface="Trebuchet MS"/>
              </a:rPr>
              <a:t>from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sklearn.preprocessing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import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LabelEncoder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60">
                <a:latin typeface="Trebuchet MS"/>
                <a:cs typeface="Trebuchet MS"/>
              </a:rPr>
              <a:t>from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sklearn.impute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import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SimpleImputer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60">
                <a:latin typeface="Trebuchet MS"/>
                <a:cs typeface="Trebuchet MS"/>
              </a:rPr>
              <a:t>from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sklearn.ensemble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import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RandomForestClassifier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60">
                <a:latin typeface="Trebuchet MS"/>
                <a:cs typeface="Trebuchet MS"/>
              </a:rPr>
              <a:t>from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sklearn.metrics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import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accuracy_score,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classification_report,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confusion_matrix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50">
                <a:latin typeface="Trebuchet MS"/>
                <a:cs typeface="Trebuchet MS"/>
              </a:rPr>
              <a:t>import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joblib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>
                <a:latin typeface="Trebuchet MS"/>
                <a:cs typeface="Trebuchet MS"/>
              </a:rPr>
              <a:t>#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Load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dataset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70">
                <a:latin typeface="Trebuchet MS"/>
                <a:cs typeface="Trebuchet MS"/>
              </a:rPr>
              <a:t>df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-19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pd.read_csv('weatherAUS.csv')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337312"/>
            <a:ext cx="8964930" cy="61302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Trebuchet MS"/>
                <a:cs typeface="Trebuchet MS"/>
              </a:rPr>
              <a:t>#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Load</a:t>
            </a:r>
            <a:r>
              <a:rPr dirty="0" sz="2600" spc="-27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dataset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0">
                <a:latin typeface="Trebuchet MS"/>
                <a:cs typeface="Trebuchet MS"/>
              </a:rPr>
              <a:t>df</a:t>
            </a:r>
            <a:r>
              <a:rPr dirty="0" sz="2600" spc="-2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=</a:t>
            </a:r>
            <a:r>
              <a:rPr dirty="0" sz="2600" spc="-254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pd.read_csv('weatherAUS.csv')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Trebuchet MS"/>
                <a:cs typeface="Trebuchet MS"/>
              </a:rPr>
              <a:t>#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Drop</a:t>
            </a:r>
            <a:r>
              <a:rPr dirty="0" sz="2600" spc="-270">
                <a:latin typeface="Trebuchet MS"/>
                <a:cs typeface="Trebuchet MS"/>
              </a:rPr>
              <a:t> </a:t>
            </a:r>
            <a:r>
              <a:rPr dirty="0" sz="2600" spc="45">
                <a:latin typeface="Trebuchet MS"/>
                <a:cs typeface="Trebuchet MS"/>
              </a:rPr>
              <a:t>columns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with</a:t>
            </a:r>
            <a:r>
              <a:rPr dirty="0" sz="2600" spc="-240">
                <a:latin typeface="Trebuchet MS"/>
                <a:cs typeface="Trebuchet MS"/>
              </a:rPr>
              <a:t> </a:t>
            </a:r>
            <a:r>
              <a:rPr dirty="0" sz="2600" spc="-25">
                <a:latin typeface="Trebuchet MS"/>
                <a:cs typeface="Trebuchet MS"/>
              </a:rPr>
              <a:t>many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missing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values</a:t>
            </a:r>
            <a:endParaRPr sz="2600">
              <a:latin typeface="Trebuchet MS"/>
              <a:cs typeface="Trebuchet MS"/>
            </a:endParaRPr>
          </a:p>
          <a:p>
            <a:pPr marL="241300" marR="238760" indent="-229235">
              <a:lnSpc>
                <a:spcPts val="2550"/>
              </a:lnSpc>
              <a:spcBef>
                <a:spcPts val="8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0">
                <a:latin typeface="Trebuchet MS"/>
                <a:cs typeface="Trebuchet MS"/>
              </a:rPr>
              <a:t>df</a:t>
            </a:r>
            <a:r>
              <a:rPr dirty="0" sz="2600" spc="-21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=</a:t>
            </a:r>
            <a:r>
              <a:rPr dirty="0" sz="2600" spc="-185">
                <a:latin typeface="Trebuchet MS"/>
                <a:cs typeface="Trebuchet MS"/>
              </a:rPr>
              <a:t> </a:t>
            </a:r>
            <a:r>
              <a:rPr dirty="0" sz="2600" spc="-60">
                <a:latin typeface="Trebuchet MS"/>
                <a:cs typeface="Trebuchet MS"/>
              </a:rPr>
              <a:t>df.drop(columns=['Evaporation',</a:t>
            </a:r>
            <a:r>
              <a:rPr dirty="0" sz="2600" spc="-16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'Sunshine',</a:t>
            </a:r>
            <a:r>
              <a:rPr dirty="0" sz="2600" spc="-16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'Cloud9am', 'Cloud3pm'])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Font typeface="Arial MT"/>
              <a:buChar char="•"/>
            </a:pP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Trebuchet MS"/>
                <a:cs typeface="Trebuchet MS"/>
              </a:rPr>
              <a:t>#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Drop</a:t>
            </a:r>
            <a:r>
              <a:rPr dirty="0" sz="2600" spc="-254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rows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with</a:t>
            </a:r>
            <a:r>
              <a:rPr dirty="0" sz="2600" spc="-229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missing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target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80">
                <a:latin typeface="Trebuchet MS"/>
                <a:cs typeface="Trebuchet MS"/>
              </a:rPr>
              <a:t>df</a:t>
            </a:r>
            <a:r>
              <a:rPr dirty="0" sz="2600" spc="-27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=</a:t>
            </a:r>
            <a:r>
              <a:rPr dirty="0" sz="2600" spc="-254">
                <a:latin typeface="Trebuchet MS"/>
                <a:cs typeface="Trebuchet MS"/>
              </a:rPr>
              <a:t> </a:t>
            </a:r>
            <a:r>
              <a:rPr dirty="0" sz="2600" spc="-30">
                <a:latin typeface="Trebuchet MS"/>
                <a:cs typeface="Trebuchet MS"/>
              </a:rPr>
              <a:t>df.dropna(subset=['RainTomorrow'])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Trebuchet MS"/>
                <a:cs typeface="Trebuchet MS"/>
              </a:rPr>
              <a:t>#</a:t>
            </a:r>
            <a:r>
              <a:rPr dirty="0" sz="2600" spc="-19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Fill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numeric</a:t>
            </a:r>
            <a:r>
              <a:rPr dirty="0" sz="2600" spc="-23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missing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values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with</a:t>
            </a:r>
            <a:r>
              <a:rPr dirty="0" sz="2600" spc="-22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mean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20">
                <a:latin typeface="Trebuchet MS"/>
                <a:cs typeface="Trebuchet MS"/>
              </a:rPr>
              <a:t>numeric_cols</a:t>
            </a:r>
            <a:r>
              <a:rPr dirty="0" sz="2600" spc="-195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=</a:t>
            </a:r>
            <a:r>
              <a:rPr dirty="0" sz="2600" spc="-200">
                <a:latin typeface="Trebuchet MS"/>
                <a:cs typeface="Trebuchet MS"/>
              </a:rPr>
              <a:t> </a:t>
            </a:r>
            <a:r>
              <a:rPr dirty="0" sz="2600" spc="-40">
                <a:latin typeface="Trebuchet MS"/>
                <a:cs typeface="Trebuchet MS"/>
              </a:rPr>
              <a:t>df.select_dtypes(include=['float64']).columns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75">
                <a:latin typeface="Trebuchet MS"/>
                <a:cs typeface="Trebuchet MS"/>
              </a:rPr>
              <a:t>imputer</a:t>
            </a:r>
            <a:r>
              <a:rPr dirty="0" sz="2600" spc="-19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=</a:t>
            </a:r>
            <a:r>
              <a:rPr dirty="0" sz="2600" spc="-24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SimpleImputer(strategy='mean')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50">
                <a:latin typeface="Trebuchet MS"/>
                <a:cs typeface="Trebuchet MS"/>
              </a:rPr>
              <a:t>df[numeric_cols]</a:t>
            </a:r>
            <a:r>
              <a:rPr dirty="0" sz="2600" spc="-210">
                <a:latin typeface="Trebuchet MS"/>
                <a:cs typeface="Trebuchet MS"/>
              </a:rPr>
              <a:t> </a:t>
            </a:r>
            <a:r>
              <a:rPr dirty="0" sz="2600">
                <a:latin typeface="Trebuchet MS"/>
                <a:cs typeface="Trebuchet MS"/>
              </a:rPr>
              <a:t>=</a:t>
            </a:r>
            <a:r>
              <a:rPr dirty="0" sz="2600" spc="-204">
                <a:latin typeface="Trebuchet MS"/>
                <a:cs typeface="Trebuchet MS"/>
              </a:rPr>
              <a:t> </a:t>
            </a:r>
            <a:r>
              <a:rPr dirty="0" sz="2600" spc="-55">
                <a:latin typeface="Trebuchet MS"/>
                <a:cs typeface="Trebuchet MS"/>
              </a:rPr>
              <a:t>imputer.fit_transform(df[numeric_cols])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7575" y="155228"/>
            <a:ext cx="8467725" cy="640651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>
                <a:latin typeface="Trebuchet MS"/>
                <a:cs typeface="Trebuchet MS"/>
              </a:rPr>
              <a:t>#</a:t>
            </a:r>
            <a:r>
              <a:rPr dirty="0" sz="2150" spc="-9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Encode</a:t>
            </a:r>
            <a:r>
              <a:rPr dirty="0" sz="2150" spc="-6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all</a:t>
            </a:r>
            <a:r>
              <a:rPr dirty="0" sz="2150" spc="-85">
                <a:latin typeface="Trebuchet MS"/>
                <a:cs typeface="Trebuchet MS"/>
              </a:rPr>
              <a:t> </a:t>
            </a:r>
            <a:r>
              <a:rPr dirty="0" sz="2150" spc="-50">
                <a:latin typeface="Trebuchet MS"/>
                <a:cs typeface="Trebuchet MS"/>
              </a:rPr>
              <a:t>object-</a:t>
            </a:r>
            <a:r>
              <a:rPr dirty="0" sz="2150" spc="-65">
                <a:latin typeface="Trebuchet MS"/>
                <a:cs typeface="Trebuchet MS"/>
              </a:rPr>
              <a:t>type </a:t>
            </a:r>
            <a:r>
              <a:rPr dirty="0" sz="2150" spc="55">
                <a:latin typeface="Trebuchet MS"/>
                <a:cs typeface="Trebuchet MS"/>
              </a:rPr>
              <a:t>columns</a:t>
            </a:r>
            <a:r>
              <a:rPr dirty="0" sz="2150" spc="-1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using</a:t>
            </a:r>
            <a:r>
              <a:rPr dirty="0" sz="2150" spc="-13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LabelEncoder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 spc="-10">
                <a:latin typeface="Trebuchet MS"/>
                <a:cs typeface="Trebuchet MS"/>
              </a:rPr>
              <a:t>categorical_cols</a:t>
            </a:r>
            <a:r>
              <a:rPr dirty="0" sz="2150" spc="-1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=</a:t>
            </a:r>
            <a:r>
              <a:rPr dirty="0" sz="2150" spc="-13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df.select_dtypes(include=['object']).columns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 spc="-10">
                <a:latin typeface="Trebuchet MS"/>
                <a:cs typeface="Trebuchet MS"/>
              </a:rPr>
              <a:t>label_encoders</a:t>
            </a:r>
            <a:r>
              <a:rPr dirty="0" sz="2150" spc="-8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=</a:t>
            </a:r>
            <a:r>
              <a:rPr dirty="0" sz="2150" spc="-10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{}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Font typeface="Arial MT"/>
              <a:buChar char="•"/>
            </a:pP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150" spc="-75">
                <a:latin typeface="Trebuchet MS"/>
                <a:cs typeface="Trebuchet MS"/>
              </a:rPr>
              <a:t>for</a:t>
            </a:r>
            <a:r>
              <a:rPr dirty="0" sz="2150" spc="-22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col</a:t>
            </a:r>
            <a:r>
              <a:rPr dirty="0" sz="2150" spc="-125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in</a:t>
            </a:r>
            <a:r>
              <a:rPr dirty="0" sz="2150" spc="-16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categorical_cols:</a:t>
            </a:r>
            <a:endParaRPr sz="21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150" spc="-50">
                <a:latin typeface="Trebuchet MS"/>
                <a:cs typeface="Trebuchet MS"/>
              </a:rPr>
              <a:t>le</a:t>
            </a:r>
            <a:r>
              <a:rPr dirty="0" sz="2150" spc="-20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=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LabelEncoder()</a:t>
            </a:r>
            <a:endParaRPr sz="21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150" spc="-55">
                <a:latin typeface="Trebuchet MS"/>
                <a:cs typeface="Trebuchet MS"/>
              </a:rPr>
              <a:t>df[col]</a:t>
            </a:r>
            <a:r>
              <a:rPr dirty="0" sz="2150" spc="-12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=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le.fit_transform(df[col].astype(str))</a:t>
            </a:r>
            <a:endParaRPr sz="21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150" spc="-20">
                <a:latin typeface="Trebuchet MS"/>
                <a:cs typeface="Trebuchet MS"/>
              </a:rPr>
              <a:t>label_encoders[col]</a:t>
            </a:r>
            <a:r>
              <a:rPr dirty="0" sz="2150" spc="-6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=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le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900" spc="-50">
                <a:solidFill>
                  <a:srgbClr val="9CDCFD"/>
                </a:solidFill>
                <a:latin typeface="Consolas"/>
                <a:cs typeface="Consolas"/>
              </a:rPr>
              <a:t>X</a:t>
            </a:r>
            <a:endParaRPr sz="9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>
                <a:latin typeface="Trebuchet MS"/>
                <a:cs typeface="Trebuchet MS"/>
              </a:rPr>
              <a:t>#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 spc="-114">
                <a:latin typeface="Trebuchet MS"/>
                <a:cs typeface="Trebuchet MS"/>
              </a:rPr>
              <a:t>Train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the</a:t>
            </a:r>
            <a:r>
              <a:rPr dirty="0" sz="2150" spc="-19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model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 spc="-130">
                <a:latin typeface="Trebuchet MS"/>
                <a:cs typeface="Trebuchet MS"/>
              </a:rPr>
              <a:t>rf</a:t>
            </a:r>
            <a:r>
              <a:rPr dirty="0" sz="2150" spc="-12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=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RandomForestClassifier(n_estimators=100,</a:t>
            </a:r>
            <a:r>
              <a:rPr dirty="0" sz="2150" spc="-15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random_state=42)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 spc="-120">
                <a:latin typeface="Trebuchet MS"/>
                <a:cs typeface="Trebuchet MS"/>
              </a:rPr>
              <a:t>rf.fit(X_train,</a:t>
            </a:r>
            <a:r>
              <a:rPr dirty="0" sz="2150" spc="-10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y_train)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>
                <a:latin typeface="Trebuchet MS"/>
                <a:cs typeface="Trebuchet MS"/>
              </a:rPr>
              <a:t>#</a:t>
            </a:r>
            <a:r>
              <a:rPr dirty="0" sz="2150" spc="-114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Make</a:t>
            </a:r>
            <a:r>
              <a:rPr dirty="0" sz="2150" spc="-8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predictions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 spc="-65">
                <a:latin typeface="Trebuchet MS"/>
                <a:cs typeface="Trebuchet MS"/>
              </a:rPr>
              <a:t>y_pred</a:t>
            </a:r>
            <a:r>
              <a:rPr dirty="0" sz="2150" spc="-114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=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rf_model.predict(X_test)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Font typeface="Arial MT"/>
              <a:buChar char="•"/>
            </a:pP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>
                <a:latin typeface="Trebuchet MS"/>
                <a:cs typeface="Trebuchet MS"/>
              </a:rPr>
              <a:t>#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Evaluate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 spc="-55">
                <a:latin typeface="Trebuchet MS"/>
                <a:cs typeface="Trebuchet MS"/>
              </a:rPr>
              <a:t>print("Accuracy:",</a:t>
            </a:r>
            <a:r>
              <a:rPr dirty="0" sz="2150" spc="-10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accuracy_score(y_test,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y_pred))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150" spc="-10">
                <a:latin typeface="Trebuchet MS"/>
                <a:cs typeface="Trebuchet MS"/>
              </a:rPr>
              <a:t>print("Classification</a:t>
            </a:r>
            <a:r>
              <a:rPr dirty="0" sz="2150" spc="-80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Report:\n",</a:t>
            </a:r>
            <a:r>
              <a:rPr dirty="0" sz="2150" spc="-20">
                <a:latin typeface="Trebuchet MS"/>
                <a:cs typeface="Trebuchet MS"/>
              </a:rPr>
              <a:t> </a:t>
            </a:r>
            <a:r>
              <a:rPr dirty="0" sz="2150" spc="-45">
                <a:latin typeface="Trebuchet MS"/>
                <a:cs typeface="Trebuchet MS"/>
              </a:rPr>
              <a:t>classification_report(y_test,</a:t>
            </a:r>
            <a:r>
              <a:rPr dirty="0" sz="2150" spc="-75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y_pred))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2F0C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058650" cy="6858000"/>
            <a:chOff x="0" y="0"/>
            <a:chExt cx="12058650" cy="68580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7467600" cy="6858000"/>
            </a:xfrm>
            <a:custGeom>
              <a:avLst/>
              <a:gdLst/>
              <a:ahLst/>
              <a:cxnLst/>
              <a:rect l="l" t="t" r="r" b="b"/>
              <a:pathLst>
                <a:path w="7467600" h="6858000">
                  <a:moveTo>
                    <a:pt x="7467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467600" y="68580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9F2B92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7467600" cy="6858000"/>
            </a:xfrm>
            <a:custGeom>
              <a:avLst/>
              <a:gdLst/>
              <a:ahLst/>
              <a:cxnLst/>
              <a:rect l="l" t="t" r="r" b="b"/>
              <a:pathLst>
                <a:path w="7467600" h="6858000">
                  <a:moveTo>
                    <a:pt x="7467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467600" y="68580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D9F1D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99"/>
              <a:ext cx="7374128" cy="6845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657225"/>
              <a:ext cx="11934825" cy="553402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57200" y="990600"/>
              <a:ext cx="11277600" cy="4876800"/>
            </a:xfrm>
            <a:custGeom>
              <a:avLst/>
              <a:gdLst/>
              <a:ahLst/>
              <a:cxnLst/>
              <a:rect l="l" t="t" r="r" b="b"/>
              <a:pathLst>
                <a:path w="11277600" h="4876800">
                  <a:moveTo>
                    <a:pt x="11277600" y="0"/>
                  </a:moveTo>
                  <a:lnTo>
                    <a:pt x="0" y="0"/>
                  </a:lnTo>
                  <a:lnTo>
                    <a:pt x="0" y="4876800"/>
                  </a:lnTo>
                  <a:lnTo>
                    <a:pt x="11277600" y="4876800"/>
                  </a:lnTo>
                  <a:lnTo>
                    <a:pt x="1127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6204" rIns="0" bIns="0" rtlCol="0" vert="horz">
            <a:spAutoFit/>
          </a:bodyPr>
          <a:lstStyle/>
          <a:p>
            <a:pPr marL="314325" marR="5080">
              <a:lnSpc>
                <a:spcPct val="91400"/>
              </a:lnSpc>
              <a:spcBef>
                <a:spcPts val="535"/>
              </a:spcBef>
            </a:pPr>
            <a:r>
              <a:rPr dirty="0" spc="114"/>
              <a:t>RANDOM </a:t>
            </a:r>
            <a:r>
              <a:rPr dirty="0" spc="-10"/>
              <a:t>FOREST </a:t>
            </a:r>
            <a:r>
              <a:rPr dirty="0" spc="35"/>
              <a:t>CLASSIFIER </a:t>
            </a:r>
            <a:r>
              <a:rPr dirty="0" spc="-35"/>
              <a:t>ALGORITHM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5281676" y="1747647"/>
            <a:ext cx="5392420" cy="2632075"/>
            <a:chOff x="5281676" y="1747647"/>
            <a:chExt cx="5392420" cy="2632075"/>
          </a:xfrm>
        </p:grpSpPr>
        <p:sp>
          <p:nvSpPr>
            <p:cNvPr id="11" name="object 11" descr=""/>
            <p:cNvSpPr/>
            <p:nvPr/>
          </p:nvSpPr>
          <p:spPr>
            <a:xfrm>
              <a:off x="5281676" y="177863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5526" y="0"/>
                  </a:moveTo>
                  <a:lnTo>
                    <a:pt x="14477" y="0"/>
                  </a:lnTo>
                  <a:lnTo>
                    <a:pt x="9778" y="2031"/>
                  </a:lnTo>
                  <a:lnTo>
                    <a:pt x="5841" y="5968"/>
                  </a:lnTo>
                  <a:lnTo>
                    <a:pt x="1904" y="9778"/>
                  </a:lnTo>
                  <a:lnTo>
                    <a:pt x="0" y="14477"/>
                  </a:lnTo>
                  <a:lnTo>
                    <a:pt x="0" y="20065"/>
                  </a:lnTo>
                  <a:lnTo>
                    <a:pt x="0" y="25653"/>
                  </a:lnTo>
                  <a:lnTo>
                    <a:pt x="1904" y="30352"/>
                  </a:lnTo>
                  <a:lnTo>
                    <a:pt x="9778" y="38226"/>
                  </a:lnTo>
                  <a:lnTo>
                    <a:pt x="14477" y="40131"/>
                  </a:lnTo>
                  <a:lnTo>
                    <a:pt x="25526" y="40131"/>
                  </a:lnTo>
                  <a:lnTo>
                    <a:pt x="30225" y="38226"/>
                  </a:lnTo>
                  <a:lnTo>
                    <a:pt x="38100" y="30352"/>
                  </a:lnTo>
                  <a:lnTo>
                    <a:pt x="40132" y="25653"/>
                  </a:lnTo>
                  <a:lnTo>
                    <a:pt x="40132" y="14477"/>
                  </a:lnTo>
                  <a:lnTo>
                    <a:pt x="38100" y="9778"/>
                  </a:lnTo>
                  <a:lnTo>
                    <a:pt x="34162" y="5968"/>
                  </a:lnTo>
                  <a:lnTo>
                    <a:pt x="30225" y="2031"/>
                  </a:lnTo>
                  <a:lnTo>
                    <a:pt x="25526" y="0"/>
                  </a:lnTo>
                  <a:close/>
                </a:path>
              </a:pathLst>
            </a:custGeom>
            <a:solidFill>
              <a:srgbClr val="000000">
                <a:alpha val="5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3037" y="1747647"/>
              <a:ext cx="3643757" cy="13614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159494" y="1749043"/>
              <a:ext cx="1134745" cy="107950"/>
            </a:xfrm>
            <a:custGeom>
              <a:avLst/>
              <a:gdLst/>
              <a:ahLst/>
              <a:cxnLst/>
              <a:rect l="l" t="t" r="r" b="b"/>
              <a:pathLst>
                <a:path w="1134745" h="107950">
                  <a:moveTo>
                    <a:pt x="39446" y="61328"/>
                  </a:moveTo>
                  <a:lnTo>
                    <a:pt x="0" y="61328"/>
                  </a:lnTo>
                  <a:lnTo>
                    <a:pt x="0" y="73025"/>
                  </a:lnTo>
                  <a:lnTo>
                    <a:pt x="39446" y="73025"/>
                  </a:lnTo>
                  <a:lnTo>
                    <a:pt x="39446" y="61328"/>
                  </a:lnTo>
                  <a:close/>
                </a:path>
                <a:path w="1134745" h="107950">
                  <a:moveTo>
                    <a:pt x="125476" y="29464"/>
                  </a:moveTo>
                  <a:lnTo>
                    <a:pt x="112141" y="29464"/>
                  </a:lnTo>
                  <a:lnTo>
                    <a:pt x="112141" y="83947"/>
                  </a:lnTo>
                  <a:lnTo>
                    <a:pt x="109588" y="87249"/>
                  </a:lnTo>
                  <a:lnTo>
                    <a:pt x="106680" y="89916"/>
                  </a:lnTo>
                  <a:lnTo>
                    <a:pt x="98806" y="94742"/>
                  </a:lnTo>
                  <a:lnTo>
                    <a:pt x="93980" y="95885"/>
                  </a:lnTo>
                  <a:lnTo>
                    <a:pt x="83947" y="95885"/>
                  </a:lnTo>
                  <a:lnTo>
                    <a:pt x="72898" y="81407"/>
                  </a:lnTo>
                  <a:lnTo>
                    <a:pt x="72898" y="29464"/>
                  </a:lnTo>
                  <a:lnTo>
                    <a:pt x="59690" y="29464"/>
                  </a:lnTo>
                  <a:lnTo>
                    <a:pt x="59690" y="88392"/>
                  </a:lnTo>
                  <a:lnTo>
                    <a:pt x="61442" y="94742"/>
                  </a:lnTo>
                  <a:lnTo>
                    <a:pt x="61556" y="95123"/>
                  </a:lnTo>
                  <a:lnTo>
                    <a:pt x="61595" y="95250"/>
                  </a:lnTo>
                  <a:lnTo>
                    <a:pt x="69469" y="105156"/>
                  </a:lnTo>
                  <a:lnTo>
                    <a:pt x="75946" y="107569"/>
                  </a:lnTo>
                  <a:lnTo>
                    <a:pt x="91694" y="107569"/>
                  </a:lnTo>
                  <a:lnTo>
                    <a:pt x="111252" y="95885"/>
                  </a:lnTo>
                  <a:lnTo>
                    <a:pt x="112166" y="94742"/>
                  </a:lnTo>
                  <a:lnTo>
                    <a:pt x="112356" y="97663"/>
                  </a:lnTo>
                  <a:lnTo>
                    <a:pt x="112458" y="100584"/>
                  </a:lnTo>
                  <a:lnTo>
                    <a:pt x="112547" y="103378"/>
                  </a:lnTo>
                  <a:lnTo>
                    <a:pt x="112649" y="106426"/>
                  </a:lnTo>
                  <a:lnTo>
                    <a:pt x="125476" y="106426"/>
                  </a:lnTo>
                  <a:lnTo>
                    <a:pt x="125476" y="94742"/>
                  </a:lnTo>
                  <a:lnTo>
                    <a:pt x="125476" y="29464"/>
                  </a:lnTo>
                  <a:close/>
                </a:path>
                <a:path w="1134745" h="107950">
                  <a:moveTo>
                    <a:pt x="213487" y="80137"/>
                  </a:moveTo>
                  <a:lnTo>
                    <a:pt x="212598" y="76327"/>
                  </a:lnTo>
                  <a:lnTo>
                    <a:pt x="210566" y="73279"/>
                  </a:lnTo>
                  <a:lnTo>
                    <a:pt x="208661" y="70358"/>
                  </a:lnTo>
                  <a:lnTo>
                    <a:pt x="205613" y="67945"/>
                  </a:lnTo>
                  <a:lnTo>
                    <a:pt x="201803" y="66040"/>
                  </a:lnTo>
                  <a:lnTo>
                    <a:pt x="197866" y="64135"/>
                  </a:lnTo>
                  <a:lnTo>
                    <a:pt x="193408" y="62611"/>
                  </a:lnTo>
                  <a:lnTo>
                    <a:pt x="193548" y="62611"/>
                  </a:lnTo>
                  <a:lnTo>
                    <a:pt x="181991" y="59817"/>
                  </a:lnTo>
                  <a:lnTo>
                    <a:pt x="177800" y="58674"/>
                  </a:lnTo>
                  <a:lnTo>
                    <a:pt x="174752" y="57531"/>
                  </a:lnTo>
                  <a:lnTo>
                    <a:pt x="171577" y="56388"/>
                  </a:lnTo>
                  <a:lnTo>
                    <a:pt x="169418" y="55118"/>
                  </a:lnTo>
                  <a:lnTo>
                    <a:pt x="168148" y="53721"/>
                  </a:lnTo>
                  <a:lnTo>
                    <a:pt x="166751" y="52324"/>
                  </a:lnTo>
                  <a:lnTo>
                    <a:pt x="166116" y="50546"/>
                  </a:lnTo>
                  <a:lnTo>
                    <a:pt x="166116" y="44831"/>
                  </a:lnTo>
                  <a:lnTo>
                    <a:pt x="167563" y="42418"/>
                  </a:lnTo>
                  <a:lnTo>
                    <a:pt x="167424" y="42418"/>
                  </a:lnTo>
                  <a:lnTo>
                    <a:pt x="170561" y="40513"/>
                  </a:lnTo>
                  <a:lnTo>
                    <a:pt x="173482" y="38862"/>
                  </a:lnTo>
                  <a:lnTo>
                    <a:pt x="177292" y="37973"/>
                  </a:lnTo>
                  <a:lnTo>
                    <a:pt x="186817" y="37973"/>
                  </a:lnTo>
                  <a:lnTo>
                    <a:pt x="190754" y="39116"/>
                  </a:lnTo>
                  <a:lnTo>
                    <a:pt x="194056" y="41402"/>
                  </a:lnTo>
                  <a:lnTo>
                    <a:pt x="197231" y="43688"/>
                  </a:lnTo>
                  <a:lnTo>
                    <a:pt x="198882" y="47625"/>
                  </a:lnTo>
                  <a:lnTo>
                    <a:pt x="198882" y="53086"/>
                  </a:lnTo>
                  <a:lnTo>
                    <a:pt x="211709" y="53086"/>
                  </a:lnTo>
                  <a:lnTo>
                    <a:pt x="211709" y="48641"/>
                  </a:lnTo>
                  <a:lnTo>
                    <a:pt x="211074" y="45466"/>
                  </a:lnTo>
                  <a:lnTo>
                    <a:pt x="210947" y="44831"/>
                  </a:lnTo>
                  <a:lnTo>
                    <a:pt x="209296" y="41656"/>
                  </a:lnTo>
                  <a:lnTo>
                    <a:pt x="207772" y="38481"/>
                  </a:lnTo>
                  <a:lnTo>
                    <a:pt x="207340" y="37973"/>
                  </a:lnTo>
                  <a:lnTo>
                    <a:pt x="186182" y="28067"/>
                  </a:lnTo>
                  <a:lnTo>
                    <a:pt x="177927" y="28067"/>
                  </a:lnTo>
                  <a:lnTo>
                    <a:pt x="174117" y="28448"/>
                  </a:lnTo>
                  <a:lnTo>
                    <a:pt x="167132" y="30226"/>
                  </a:lnTo>
                  <a:lnTo>
                    <a:pt x="163957" y="31496"/>
                  </a:lnTo>
                  <a:lnTo>
                    <a:pt x="161417" y="33274"/>
                  </a:lnTo>
                  <a:lnTo>
                    <a:pt x="158750" y="35052"/>
                  </a:lnTo>
                  <a:lnTo>
                    <a:pt x="156718" y="37211"/>
                  </a:lnTo>
                  <a:lnTo>
                    <a:pt x="155321" y="39751"/>
                  </a:lnTo>
                  <a:lnTo>
                    <a:pt x="153924" y="42418"/>
                  </a:lnTo>
                  <a:lnTo>
                    <a:pt x="153162" y="45466"/>
                  </a:lnTo>
                  <a:lnTo>
                    <a:pt x="153162" y="53213"/>
                  </a:lnTo>
                  <a:lnTo>
                    <a:pt x="154178" y="56896"/>
                  </a:lnTo>
                  <a:lnTo>
                    <a:pt x="156286" y="59817"/>
                  </a:lnTo>
                  <a:lnTo>
                    <a:pt x="158242" y="62611"/>
                  </a:lnTo>
                  <a:lnTo>
                    <a:pt x="161417" y="65024"/>
                  </a:lnTo>
                  <a:lnTo>
                    <a:pt x="165481" y="66802"/>
                  </a:lnTo>
                  <a:lnTo>
                    <a:pt x="169545" y="68707"/>
                  </a:lnTo>
                  <a:lnTo>
                    <a:pt x="174625" y="70358"/>
                  </a:lnTo>
                  <a:lnTo>
                    <a:pt x="188087" y="73533"/>
                  </a:lnTo>
                  <a:lnTo>
                    <a:pt x="193167" y="75311"/>
                  </a:lnTo>
                  <a:lnTo>
                    <a:pt x="196088" y="77216"/>
                  </a:lnTo>
                  <a:lnTo>
                    <a:pt x="199009" y="78994"/>
                  </a:lnTo>
                  <a:lnTo>
                    <a:pt x="200456" y="81661"/>
                  </a:lnTo>
                  <a:lnTo>
                    <a:pt x="200533" y="90043"/>
                  </a:lnTo>
                  <a:lnTo>
                    <a:pt x="198882" y="93218"/>
                  </a:lnTo>
                  <a:lnTo>
                    <a:pt x="195580" y="95123"/>
                  </a:lnTo>
                  <a:lnTo>
                    <a:pt x="192189" y="97155"/>
                  </a:lnTo>
                  <a:lnTo>
                    <a:pt x="191871" y="97155"/>
                  </a:lnTo>
                  <a:lnTo>
                    <a:pt x="188214" y="98044"/>
                  </a:lnTo>
                  <a:lnTo>
                    <a:pt x="177673" y="98044"/>
                  </a:lnTo>
                  <a:lnTo>
                    <a:pt x="172974" y="96774"/>
                  </a:lnTo>
                  <a:lnTo>
                    <a:pt x="165608" y="91948"/>
                  </a:lnTo>
                  <a:lnTo>
                    <a:pt x="163703" y="87630"/>
                  </a:lnTo>
                  <a:lnTo>
                    <a:pt x="163703" y="81661"/>
                  </a:lnTo>
                  <a:lnTo>
                    <a:pt x="151003" y="81661"/>
                  </a:lnTo>
                  <a:lnTo>
                    <a:pt x="151003" y="86360"/>
                  </a:lnTo>
                  <a:lnTo>
                    <a:pt x="151803" y="90043"/>
                  </a:lnTo>
                  <a:lnTo>
                    <a:pt x="175031" y="107442"/>
                  </a:lnTo>
                  <a:lnTo>
                    <a:pt x="175539" y="107442"/>
                  </a:lnTo>
                  <a:lnTo>
                    <a:pt x="178689" y="107823"/>
                  </a:lnTo>
                  <a:lnTo>
                    <a:pt x="187325" y="107823"/>
                  </a:lnTo>
                  <a:lnTo>
                    <a:pt x="191262" y="107442"/>
                  </a:lnTo>
                  <a:lnTo>
                    <a:pt x="213487" y="88773"/>
                  </a:lnTo>
                  <a:lnTo>
                    <a:pt x="213487" y="80137"/>
                  </a:lnTo>
                  <a:close/>
                </a:path>
                <a:path w="1134745" h="107950">
                  <a:moveTo>
                    <a:pt x="296037" y="81534"/>
                  </a:moveTo>
                  <a:lnTo>
                    <a:pt x="282956" y="81534"/>
                  </a:lnTo>
                  <a:lnTo>
                    <a:pt x="282829" y="86741"/>
                  </a:lnTo>
                  <a:lnTo>
                    <a:pt x="281051" y="90678"/>
                  </a:lnTo>
                  <a:lnTo>
                    <a:pt x="274294" y="96393"/>
                  </a:lnTo>
                  <a:lnTo>
                    <a:pt x="274015" y="96393"/>
                  </a:lnTo>
                  <a:lnTo>
                    <a:pt x="269748" y="97663"/>
                  </a:lnTo>
                  <a:lnTo>
                    <a:pt x="258318" y="97663"/>
                  </a:lnTo>
                  <a:lnTo>
                    <a:pt x="253873" y="96393"/>
                  </a:lnTo>
                  <a:lnTo>
                    <a:pt x="250571" y="93853"/>
                  </a:lnTo>
                  <a:lnTo>
                    <a:pt x="247142" y="91313"/>
                  </a:lnTo>
                  <a:lnTo>
                    <a:pt x="240665" y="69977"/>
                  </a:lnTo>
                  <a:lnTo>
                    <a:pt x="295656" y="69977"/>
                  </a:lnTo>
                  <a:lnTo>
                    <a:pt x="295783" y="68707"/>
                  </a:lnTo>
                  <a:lnTo>
                    <a:pt x="295910" y="64897"/>
                  </a:lnTo>
                  <a:lnTo>
                    <a:pt x="295605" y="60325"/>
                  </a:lnTo>
                  <a:lnTo>
                    <a:pt x="295351" y="56489"/>
                  </a:lnTo>
                  <a:lnTo>
                    <a:pt x="282829" y="34048"/>
                  </a:lnTo>
                  <a:lnTo>
                    <a:pt x="282829" y="60325"/>
                  </a:lnTo>
                  <a:lnTo>
                    <a:pt x="240792" y="60325"/>
                  </a:lnTo>
                  <a:lnTo>
                    <a:pt x="255905" y="38227"/>
                  </a:lnTo>
                  <a:lnTo>
                    <a:pt x="268732" y="38227"/>
                  </a:lnTo>
                  <a:lnTo>
                    <a:pt x="273685" y="40132"/>
                  </a:lnTo>
                  <a:lnTo>
                    <a:pt x="277241" y="43942"/>
                  </a:lnTo>
                  <a:lnTo>
                    <a:pt x="280797" y="47625"/>
                  </a:lnTo>
                  <a:lnTo>
                    <a:pt x="282651" y="53086"/>
                  </a:lnTo>
                  <a:lnTo>
                    <a:pt x="282702" y="53213"/>
                  </a:lnTo>
                  <a:lnTo>
                    <a:pt x="282829" y="60325"/>
                  </a:lnTo>
                  <a:lnTo>
                    <a:pt x="282829" y="34048"/>
                  </a:lnTo>
                  <a:lnTo>
                    <a:pt x="282105" y="33426"/>
                  </a:lnTo>
                  <a:lnTo>
                    <a:pt x="276352" y="30454"/>
                  </a:lnTo>
                  <a:lnTo>
                    <a:pt x="269722" y="28663"/>
                  </a:lnTo>
                  <a:lnTo>
                    <a:pt x="262255" y="28067"/>
                  </a:lnTo>
                  <a:lnTo>
                    <a:pt x="254381" y="28067"/>
                  </a:lnTo>
                  <a:lnTo>
                    <a:pt x="227584" y="60071"/>
                  </a:lnTo>
                  <a:lnTo>
                    <a:pt x="227584" y="75438"/>
                  </a:lnTo>
                  <a:lnTo>
                    <a:pt x="228854" y="82296"/>
                  </a:lnTo>
                  <a:lnTo>
                    <a:pt x="231279" y="88011"/>
                  </a:lnTo>
                  <a:lnTo>
                    <a:pt x="233934" y="94361"/>
                  </a:lnTo>
                  <a:lnTo>
                    <a:pt x="237998" y="99060"/>
                  </a:lnTo>
                  <a:lnTo>
                    <a:pt x="243332" y="102616"/>
                  </a:lnTo>
                  <a:lnTo>
                    <a:pt x="248666" y="106045"/>
                  </a:lnTo>
                  <a:lnTo>
                    <a:pt x="255524" y="107823"/>
                  </a:lnTo>
                  <a:lnTo>
                    <a:pt x="270383" y="107823"/>
                  </a:lnTo>
                  <a:lnTo>
                    <a:pt x="290372" y="97663"/>
                  </a:lnTo>
                  <a:lnTo>
                    <a:pt x="291846" y="95504"/>
                  </a:lnTo>
                  <a:lnTo>
                    <a:pt x="294386" y="91567"/>
                  </a:lnTo>
                  <a:lnTo>
                    <a:pt x="295783" y="86995"/>
                  </a:lnTo>
                  <a:lnTo>
                    <a:pt x="295922" y="83820"/>
                  </a:lnTo>
                  <a:lnTo>
                    <a:pt x="296037" y="81534"/>
                  </a:lnTo>
                  <a:close/>
                </a:path>
                <a:path w="1134745" h="107950">
                  <a:moveTo>
                    <a:pt x="383032" y="0"/>
                  </a:moveTo>
                  <a:lnTo>
                    <a:pt x="369824" y="0"/>
                  </a:lnTo>
                  <a:lnTo>
                    <a:pt x="369824" y="41402"/>
                  </a:lnTo>
                  <a:lnTo>
                    <a:pt x="369824" y="53721"/>
                  </a:lnTo>
                  <a:lnTo>
                    <a:pt x="369824" y="83439"/>
                  </a:lnTo>
                  <a:lnTo>
                    <a:pt x="367411" y="87122"/>
                  </a:lnTo>
                  <a:lnTo>
                    <a:pt x="364490" y="90424"/>
                  </a:lnTo>
                  <a:lnTo>
                    <a:pt x="360680" y="92964"/>
                  </a:lnTo>
                  <a:lnTo>
                    <a:pt x="356997" y="95631"/>
                  </a:lnTo>
                  <a:lnTo>
                    <a:pt x="352298" y="97028"/>
                  </a:lnTo>
                  <a:lnTo>
                    <a:pt x="340106" y="97028"/>
                  </a:lnTo>
                  <a:lnTo>
                    <a:pt x="335153" y="94488"/>
                  </a:lnTo>
                  <a:lnTo>
                    <a:pt x="331851" y="89535"/>
                  </a:lnTo>
                  <a:lnTo>
                    <a:pt x="328549" y="84455"/>
                  </a:lnTo>
                  <a:lnTo>
                    <a:pt x="326898" y="77216"/>
                  </a:lnTo>
                  <a:lnTo>
                    <a:pt x="326898" y="58420"/>
                  </a:lnTo>
                  <a:lnTo>
                    <a:pt x="328574" y="51689"/>
                  </a:lnTo>
                  <a:lnTo>
                    <a:pt x="328676" y="51308"/>
                  </a:lnTo>
                  <a:lnTo>
                    <a:pt x="332232" y="46355"/>
                  </a:lnTo>
                  <a:lnTo>
                    <a:pt x="335699" y="41402"/>
                  </a:lnTo>
                  <a:lnTo>
                    <a:pt x="335508" y="41402"/>
                  </a:lnTo>
                  <a:lnTo>
                    <a:pt x="340995" y="38862"/>
                  </a:lnTo>
                  <a:lnTo>
                    <a:pt x="353314" y="38862"/>
                  </a:lnTo>
                  <a:lnTo>
                    <a:pt x="369824" y="53721"/>
                  </a:lnTo>
                  <a:lnTo>
                    <a:pt x="369824" y="41402"/>
                  </a:lnTo>
                  <a:lnTo>
                    <a:pt x="368223" y="38862"/>
                  </a:lnTo>
                  <a:lnTo>
                    <a:pt x="367284" y="37338"/>
                  </a:lnTo>
                  <a:lnTo>
                    <a:pt x="363982" y="34036"/>
                  </a:lnTo>
                  <a:lnTo>
                    <a:pt x="359918" y="31623"/>
                  </a:lnTo>
                  <a:lnTo>
                    <a:pt x="355981" y="29210"/>
                  </a:lnTo>
                  <a:lnTo>
                    <a:pt x="351155" y="28067"/>
                  </a:lnTo>
                  <a:lnTo>
                    <a:pt x="339090" y="28067"/>
                  </a:lnTo>
                  <a:lnTo>
                    <a:pt x="333375" y="29591"/>
                  </a:lnTo>
                  <a:lnTo>
                    <a:pt x="313397" y="58420"/>
                  </a:lnTo>
                  <a:lnTo>
                    <a:pt x="313423" y="77216"/>
                  </a:lnTo>
                  <a:lnTo>
                    <a:pt x="337693" y="107823"/>
                  </a:lnTo>
                  <a:lnTo>
                    <a:pt x="349758" y="107823"/>
                  </a:lnTo>
                  <a:lnTo>
                    <a:pt x="354838" y="106680"/>
                  </a:lnTo>
                  <a:lnTo>
                    <a:pt x="359156" y="104267"/>
                  </a:lnTo>
                  <a:lnTo>
                    <a:pt x="363474" y="101981"/>
                  </a:lnTo>
                  <a:lnTo>
                    <a:pt x="367030" y="98933"/>
                  </a:lnTo>
                  <a:lnTo>
                    <a:pt x="368465" y="97028"/>
                  </a:lnTo>
                  <a:lnTo>
                    <a:pt x="369824" y="95250"/>
                  </a:lnTo>
                  <a:lnTo>
                    <a:pt x="369912" y="97028"/>
                  </a:lnTo>
                  <a:lnTo>
                    <a:pt x="370027" y="98933"/>
                  </a:lnTo>
                  <a:lnTo>
                    <a:pt x="370103" y="100330"/>
                  </a:lnTo>
                  <a:lnTo>
                    <a:pt x="370205" y="101981"/>
                  </a:lnTo>
                  <a:lnTo>
                    <a:pt x="370281" y="103378"/>
                  </a:lnTo>
                  <a:lnTo>
                    <a:pt x="370332" y="104267"/>
                  </a:lnTo>
                  <a:lnTo>
                    <a:pt x="370459" y="106426"/>
                  </a:lnTo>
                  <a:lnTo>
                    <a:pt x="383032" y="106426"/>
                  </a:lnTo>
                  <a:lnTo>
                    <a:pt x="383032" y="95250"/>
                  </a:lnTo>
                  <a:lnTo>
                    <a:pt x="383032" y="41402"/>
                  </a:lnTo>
                  <a:lnTo>
                    <a:pt x="383032" y="0"/>
                  </a:lnTo>
                  <a:close/>
                </a:path>
                <a:path w="1134745" h="107950">
                  <a:moveTo>
                    <a:pt x="515112" y="81534"/>
                  </a:moveTo>
                  <a:lnTo>
                    <a:pt x="502031" y="81534"/>
                  </a:lnTo>
                  <a:lnTo>
                    <a:pt x="501904" y="86741"/>
                  </a:lnTo>
                  <a:lnTo>
                    <a:pt x="500126" y="90678"/>
                  </a:lnTo>
                  <a:lnTo>
                    <a:pt x="493369" y="96393"/>
                  </a:lnTo>
                  <a:lnTo>
                    <a:pt x="493090" y="96393"/>
                  </a:lnTo>
                  <a:lnTo>
                    <a:pt x="488823" y="97663"/>
                  </a:lnTo>
                  <a:lnTo>
                    <a:pt x="477393" y="97663"/>
                  </a:lnTo>
                  <a:lnTo>
                    <a:pt x="472948" y="96393"/>
                  </a:lnTo>
                  <a:lnTo>
                    <a:pt x="469646" y="93853"/>
                  </a:lnTo>
                  <a:lnTo>
                    <a:pt x="466217" y="91313"/>
                  </a:lnTo>
                  <a:lnTo>
                    <a:pt x="459740" y="69977"/>
                  </a:lnTo>
                  <a:lnTo>
                    <a:pt x="514731" y="69977"/>
                  </a:lnTo>
                  <a:lnTo>
                    <a:pt x="514858" y="68707"/>
                  </a:lnTo>
                  <a:lnTo>
                    <a:pt x="514985" y="64897"/>
                  </a:lnTo>
                  <a:lnTo>
                    <a:pt x="514680" y="60325"/>
                  </a:lnTo>
                  <a:lnTo>
                    <a:pt x="514426" y="56489"/>
                  </a:lnTo>
                  <a:lnTo>
                    <a:pt x="501904" y="34048"/>
                  </a:lnTo>
                  <a:lnTo>
                    <a:pt x="501904" y="60325"/>
                  </a:lnTo>
                  <a:lnTo>
                    <a:pt x="459867" y="60325"/>
                  </a:lnTo>
                  <a:lnTo>
                    <a:pt x="474980" y="38227"/>
                  </a:lnTo>
                  <a:lnTo>
                    <a:pt x="487807" y="38227"/>
                  </a:lnTo>
                  <a:lnTo>
                    <a:pt x="492760" y="40132"/>
                  </a:lnTo>
                  <a:lnTo>
                    <a:pt x="496316" y="43942"/>
                  </a:lnTo>
                  <a:lnTo>
                    <a:pt x="499872" y="47625"/>
                  </a:lnTo>
                  <a:lnTo>
                    <a:pt x="501726" y="53086"/>
                  </a:lnTo>
                  <a:lnTo>
                    <a:pt x="501777" y="53213"/>
                  </a:lnTo>
                  <a:lnTo>
                    <a:pt x="501904" y="60325"/>
                  </a:lnTo>
                  <a:lnTo>
                    <a:pt x="501904" y="34048"/>
                  </a:lnTo>
                  <a:lnTo>
                    <a:pt x="501180" y="33426"/>
                  </a:lnTo>
                  <a:lnTo>
                    <a:pt x="495427" y="30454"/>
                  </a:lnTo>
                  <a:lnTo>
                    <a:pt x="488797" y="28663"/>
                  </a:lnTo>
                  <a:lnTo>
                    <a:pt x="481330" y="28067"/>
                  </a:lnTo>
                  <a:lnTo>
                    <a:pt x="473456" y="28067"/>
                  </a:lnTo>
                  <a:lnTo>
                    <a:pt x="446659" y="60071"/>
                  </a:lnTo>
                  <a:lnTo>
                    <a:pt x="446659" y="75438"/>
                  </a:lnTo>
                  <a:lnTo>
                    <a:pt x="447929" y="82296"/>
                  </a:lnTo>
                  <a:lnTo>
                    <a:pt x="450354" y="88011"/>
                  </a:lnTo>
                  <a:lnTo>
                    <a:pt x="453009" y="94361"/>
                  </a:lnTo>
                  <a:lnTo>
                    <a:pt x="457073" y="99060"/>
                  </a:lnTo>
                  <a:lnTo>
                    <a:pt x="462407" y="102616"/>
                  </a:lnTo>
                  <a:lnTo>
                    <a:pt x="467741" y="106045"/>
                  </a:lnTo>
                  <a:lnTo>
                    <a:pt x="474599" y="107823"/>
                  </a:lnTo>
                  <a:lnTo>
                    <a:pt x="489458" y="107823"/>
                  </a:lnTo>
                  <a:lnTo>
                    <a:pt x="509447" y="97663"/>
                  </a:lnTo>
                  <a:lnTo>
                    <a:pt x="510921" y="95504"/>
                  </a:lnTo>
                  <a:lnTo>
                    <a:pt x="513461" y="91567"/>
                  </a:lnTo>
                  <a:lnTo>
                    <a:pt x="514858" y="86995"/>
                  </a:lnTo>
                  <a:lnTo>
                    <a:pt x="514997" y="83820"/>
                  </a:lnTo>
                  <a:lnTo>
                    <a:pt x="515112" y="81534"/>
                  </a:lnTo>
                  <a:close/>
                </a:path>
                <a:path w="1134745" h="107950">
                  <a:moveTo>
                    <a:pt x="601218" y="47752"/>
                  </a:moveTo>
                  <a:lnTo>
                    <a:pt x="599313" y="40767"/>
                  </a:lnTo>
                  <a:lnTo>
                    <a:pt x="598195" y="39370"/>
                  </a:lnTo>
                  <a:lnTo>
                    <a:pt x="595376" y="35814"/>
                  </a:lnTo>
                  <a:lnTo>
                    <a:pt x="591566" y="30861"/>
                  </a:lnTo>
                  <a:lnTo>
                    <a:pt x="585470" y="28321"/>
                  </a:lnTo>
                  <a:lnTo>
                    <a:pt x="570103" y="28321"/>
                  </a:lnTo>
                  <a:lnTo>
                    <a:pt x="564388" y="29718"/>
                  </a:lnTo>
                  <a:lnTo>
                    <a:pt x="559943" y="32512"/>
                  </a:lnTo>
                  <a:lnTo>
                    <a:pt x="555625" y="35179"/>
                  </a:lnTo>
                  <a:lnTo>
                    <a:pt x="552196" y="38227"/>
                  </a:lnTo>
                  <a:lnTo>
                    <a:pt x="549783" y="41275"/>
                  </a:lnTo>
                  <a:lnTo>
                    <a:pt x="549694" y="39370"/>
                  </a:lnTo>
                  <a:lnTo>
                    <a:pt x="549643" y="38227"/>
                  </a:lnTo>
                  <a:lnTo>
                    <a:pt x="549541" y="35814"/>
                  </a:lnTo>
                  <a:lnTo>
                    <a:pt x="549516" y="35179"/>
                  </a:lnTo>
                  <a:lnTo>
                    <a:pt x="549402" y="32512"/>
                  </a:lnTo>
                  <a:lnTo>
                    <a:pt x="549275" y="29718"/>
                  </a:lnTo>
                  <a:lnTo>
                    <a:pt x="549275" y="29464"/>
                  </a:lnTo>
                  <a:lnTo>
                    <a:pt x="536702" y="29464"/>
                  </a:lnTo>
                  <a:lnTo>
                    <a:pt x="536702" y="106426"/>
                  </a:lnTo>
                  <a:lnTo>
                    <a:pt x="549910" y="106426"/>
                  </a:lnTo>
                  <a:lnTo>
                    <a:pt x="549910" y="51816"/>
                  </a:lnTo>
                  <a:lnTo>
                    <a:pt x="552196" y="48768"/>
                  </a:lnTo>
                  <a:lnTo>
                    <a:pt x="555371" y="45847"/>
                  </a:lnTo>
                  <a:lnTo>
                    <a:pt x="559308" y="43307"/>
                  </a:lnTo>
                  <a:lnTo>
                    <a:pt x="562305" y="41275"/>
                  </a:lnTo>
                  <a:lnTo>
                    <a:pt x="563054" y="40767"/>
                  </a:lnTo>
                  <a:lnTo>
                    <a:pt x="562762" y="40767"/>
                  </a:lnTo>
                  <a:lnTo>
                    <a:pt x="568071" y="39370"/>
                  </a:lnTo>
                  <a:lnTo>
                    <a:pt x="577596" y="39370"/>
                  </a:lnTo>
                  <a:lnTo>
                    <a:pt x="580517" y="40259"/>
                  </a:lnTo>
                  <a:lnTo>
                    <a:pt x="584581" y="43561"/>
                  </a:lnTo>
                  <a:lnTo>
                    <a:pt x="585978" y="45847"/>
                  </a:lnTo>
                  <a:lnTo>
                    <a:pt x="586740" y="48768"/>
                  </a:lnTo>
                  <a:lnTo>
                    <a:pt x="587629" y="51562"/>
                  </a:lnTo>
                  <a:lnTo>
                    <a:pt x="588010" y="54991"/>
                  </a:lnTo>
                  <a:lnTo>
                    <a:pt x="588010" y="106426"/>
                  </a:lnTo>
                  <a:lnTo>
                    <a:pt x="601218" y="106426"/>
                  </a:lnTo>
                  <a:lnTo>
                    <a:pt x="601218" y="47752"/>
                  </a:lnTo>
                  <a:close/>
                </a:path>
                <a:path w="1134745" h="107950">
                  <a:moveTo>
                    <a:pt x="680212" y="80137"/>
                  </a:moveTo>
                  <a:lnTo>
                    <a:pt x="679323" y="76327"/>
                  </a:lnTo>
                  <a:lnTo>
                    <a:pt x="677291" y="73279"/>
                  </a:lnTo>
                  <a:lnTo>
                    <a:pt x="675386" y="70358"/>
                  </a:lnTo>
                  <a:lnTo>
                    <a:pt x="672338" y="67945"/>
                  </a:lnTo>
                  <a:lnTo>
                    <a:pt x="668528" y="66040"/>
                  </a:lnTo>
                  <a:lnTo>
                    <a:pt x="664591" y="64135"/>
                  </a:lnTo>
                  <a:lnTo>
                    <a:pt x="660133" y="62611"/>
                  </a:lnTo>
                  <a:lnTo>
                    <a:pt x="660273" y="62611"/>
                  </a:lnTo>
                  <a:lnTo>
                    <a:pt x="648716" y="59817"/>
                  </a:lnTo>
                  <a:lnTo>
                    <a:pt x="644525" y="58674"/>
                  </a:lnTo>
                  <a:lnTo>
                    <a:pt x="641477" y="57531"/>
                  </a:lnTo>
                  <a:lnTo>
                    <a:pt x="638302" y="56388"/>
                  </a:lnTo>
                  <a:lnTo>
                    <a:pt x="636143" y="55118"/>
                  </a:lnTo>
                  <a:lnTo>
                    <a:pt x="634873" y="53721"/>
                  </a:lnTo>
                  <a:lnTo>
                    <a:pt x="633476" y="52324"/>
                  </a:lnTo>
                  <a:lnTo>
                    <a:pt x="632841" y="50546"/>
                  </a:lnTo>
                  <a:lnTo>
                    <a:pt x="632841" y="44831"/>
                  </a:lnTo>
                  <a:lnTo>
                    <a:pt x="634288" y="42418"/>
                  </a:lnTo>
                  <a:lnTo>
                    <a:pt x="634149" y="42418"/>
                  </a:lnTo>
                  <a:lnTo>
                    <a:pt x="637286" y="40513"/>
                  </a:lnTo>
                  <a:lnTo>
                    <a:pt x="640207" y="38862"/>
                  </a:lnTo>
                  <a:lnTo>
                    <a:pt x="644017" y="37973"/>
                  </a:lnTo>
                  <a:lnTo>
                    <a:pt x="653542" y="37973"/>
                  </a:lnTo>
                  <a:lnTo>
                    <a:pt x="657479" y="39116"/>
                  </a:lnTo>
                  <a:lnTo>
                    <a:pt x="660781" y="41402"/>
                  </a:lnTo>
                  <a:lnTo>
                    <a:pt x="663956" y="43688"/>
                  </a:lnTo>
                  <a:lnTo>
                    <a:pt x="665607" y="47625"/>
                  </a:lnTo>
                  <a:lnTo>
                    <a:pt x="665607" y="53086"/>
                  </a:lnTo>
                  <a:lnTo>
                    <a:pt x="678434" y="53086"/>
                  </a:lnTo>
                  <a:lnTo>
                    <a:pt x="678434" y="48641"/>
                  </a:lnTo>
                  <a:lnTo>
                    <a:pt x="677799" y="45466"/>
                  </a:lnTo>
                  <a:lnTo>
                    <a:pt x="677672" y="44831"/>
                  </a:lnTo>
                  <a:lnTo>
                    <a:pt x="676021" y="41656"/>
                  </a:lnTo>
                  <a:lnTo>
                    <a:pt x="674497" y="38481"/>
                  </a:lnTo>
                  <a:lnTo>
                    <a:pt x="674065" y="37973"/>
                  </a:lnTo>
                  <a:lnTo>
                    <a:pt x="652907" y="28067"/>
                  </a:lnTo>
                  <a:lnTo>
                    <a:pt x="644652" y="28067"/>
                  </a:lnTo>
                  <a:lnTo>
                    <a:pt x="640842" y="28448"/>
                  </a:lnTo>
                  <a:lnTo>
                    <a:pt x="633857" y="30226"/>
                  </a:lnTo>
                  <a:lnTo>
                    <a:pt x="630682" y="31496"/>
                  </a:lnTo>
                  <a:lnTo>
                    <a:pt x="628142" y="33274"/>
                  </a:lnTo>
                  <a:lnTo>
                    <a:pt x="625475" y="35052"/>
                  </a:lnTo>
                  <a:lnTo>
                    <a:pt x="623443" y="37211"/>
                  </a:lnTo>
                  <a:lnTo>
                    <a:pt x="622046" y="39751"/>
                  </a:lnTo>
                  <a:lnTo>
                    <a:pt x="620649" y="42418"/>
                  </a:lnTo>
                  <a:lnTo>
                    <a:pt x="619887" y="45466"/>
                  </a:lnTo>
                  <a:lnTo>
                    <a:pt x="619887" y="53213"/>
                  </a:lnTo>
                  <a:lnTo>
                    <a:pt x="620903" y="56896"/>
                  </a:lnTo>
                  <a:lnTo>
                    <a:pt x="623011" y="59817"/>
                  </a:lnTo>
                  <a:lnTo>
                    <a:pt x="624967" y="62611"/>
                  </a:lnTo>
                  <a:lnTo>
                    <a:pt x="628142" y="65024"/>
                  </a:lnTo>
                  <a:lnTo>
                    <a:pt x="632206" y="66802"/>
                  </a:lnTo>
                  <a:lnTo>
                    <a:pt x="636270" y="68707"/>
                  </a:lnTo>
                  <a:lnTo>
                    <a:pt x="641350" y="70358"/>
                  </a:lnTo>
                  <a:lnTo>
                    <a:pt x="654812" y="73533"/>
                  </a:lnTo>
                  <a:lnTo>
                    <a:pt x="659892" y="75311"/>
                  </a:lnTo>
                  <a:lnTo>
                    <a:pt x="662813" y="77216"/>
                  </a:lnTo>
                  <a:lnTo>
                    <a:pt x="665734" y="78994"/>
                  </a:lnTo>
                  <a:lnTo>
                    <a:pt x="667181" y="81661"/>
                  </a:lnTo>
                  <a:lnTo>
                    <a:pt x="667258" y="90043"/>
                  </a:lnTo>
                  <a:lnTo>
                    <a:pt x="665607" y="93218"/>
                  </a:lnTo>
                  <a:lnTo>
                    <a:pt x="662305" y="95123"/>
                  </a:lnTo>
                  <a:lnTo>
                    <a:pt x="658914" y="97155"/>
                  </a:lnTo>
                  <a:lnTo>
                    <a:pt x="658596" y="97155"/>
                  </a:lnTo>
                  <a:lnTo>
                    <a:pt x="654939" y="98044"/>
                  </a:lnTo>
                  <a:lnTo>
                    <a:pt x="644398" y="98044"/>
                  </a:lnTo>
                  <a:lnTo>
                    <a:pt x="639699" y="96774"/>
                  </a:lnTo>
                  <a:lnTo>
                    <a:pt x="632333" y="91948"/>
                  </a:lnTo>
                  <a:lnTo>
                    <a:pt x="630428" y="87630"/>
                  </a:lnTo>
                  <a:lnTo>
                    <a:pt x="630428" y="81661"/>
                  </a:lnTo>
                  <a:lnTo>
                    <a:pt x="617728" y="81661"/>
                  </a:lnTo>
                  <a:lnTo>
                    <a:pt x="617728" y="86360"/>
                  </a:lnTo>
                  <a:lnTo>
                    <a:pt x="618528" y="90043"/>
                  </a:lnTo>
                  <a:lnTo>
                    <a:pt x="641756" y="107442"/>
                  </a:lnTo>
                  <a:lnTo>
                    <a:pt x="642264" y="107442"/>
                  </a:lnTo>
                  <a:lnTo>
                    <a:pt x="645414" y="107823"/>
                  </a:lnTo>
                  <a:lnTo>
                    <a:pt x="654050" y="107823"/>
                  </a:lnTo>
                  <a:lnTo>
                    <a:pt x="657987" y="107442"/>
                  </a:lnTo>
                  <a:lnTo>
                    <a:pt x="680212" y="88773"/>
                  </a:lnTo>
                  <a:lnTo>
                    <a:pt x="680212" y="80137"/>
                  </a:lnTo>
                  <a:close/>
                </a:path>
                <a:path w="1134745" h="107950">
                  <a:moveTo>
                    <a:pt x="772287" y="81534"/>
                  </a:moveTo>
                  <a:lnTo>
                    <a:pt x="759206" y="81534"/>
                  </a:lnTo>
                  <a:lnTo>
                    <a:pt x="759079" y="86741"/>
                  </a:lnTo>
                  <a:lnTo>
                    <a:pt x="757301" y="90678"/>
                  </a:lnTo>
                  <a:lnTo>
                    <a:pt x="750544" y="96393"/>
                  </a:lnTo>
                  <a:lnTo>
                    <a:pt x="750265" y="96393"/>
                  </a:lnTo>
                  <a:lnTo>
                    <a:pt x="745998" y="97663"/>
                  </a:lnTo>
                  <a:lnTo>
                    <a:pt x="734568" y="97663"/>
                  </a:lnTo>
                  <a:lnTo>
                    <a:pt x="730123" y="96393"/>
                  </a:lnTo>
                  <a:lnTo>
                    <a:pt x="726821" y="93853"/>
                  </a:lnTo>
                  <a:lnTo>
                    <a:pt x="723392" y="91313"/>
                  </a:lnTo>
                  <a:lnTo>
                    <a:pt x="716915" y="69977"/>
                  </a:lnTo>
                  <a:lnTo>
                    <a:pt x="771906" y="69977"/>
                  </a:lnTo>
                  <a:lnTo>
                    <a:pt x="772033" y="68707"/>
                  </a:lnTo>
                  <a:lnTo>
                    <a:pt x="772160" y="64897"/>
                  </a:lnTo>
                  <a:lnTo>
                    <a:pt x="771855" y="60325"/>
                  </a:lnTo>
                  <a:lnTo>
                    <a:pt x="771601" y="56489"/>
                  </a:lnTo>
                  <a:lnTo>
                    <a:pt x="759079" y="34048"/>
                  </a:lnTo>
                  <a:lnTo>
                    <a:pt x="759079" y="60325"/>
                  </a:lnTo>
                  <a:lnTo>
                    <a:pt x="717042" y="60325"/>
                  </a:lnTo>
                  <a:lnTo>
                    <a:pt x="732155" y="38227"/>
                  </a:lnTo>
                  <a:lnTo>
                    <a:pt x="744982" y="38227"/>
                  </a:lnTo>
                  <a:lnTo>
                    <a:pt x="749935" y="40132"/>
                  </a:lnTo>
                  <a:lnTo>
                    <a:pt x="753491" y="43942"/>
                  </a:lnTo>
                  <a:lnTo>
                    <a:pt x="757047" y="47625"/>
                  </a:lnTo>
                  <a:lnTo>
                    <a:pt x="758901" y="53086"/>
                  </a:lnTo>
                  <a:lnTo>
                    <a:pt x="758952" y="53213"/>
                  </a:lnTo>
                  <a:lnTo>
                    <a:pt x="759079" y="60325"/>
                  </a:lnTo>
                  <a:lnTo>
                    <a:pt x="759079" y="34048"/>
                  </a:lnTo>
                  <a:lnTo>
                    <a:pt x="758355" y="33426"/>
                  </a:lnTo>
                  <a:lnTo>
                    <a:pt x="752602" y="30454"/>
                  </a:lnTo>
                  <a:lnTo>
                    <a:pt x="745972" y="28663"/>
                  </a:lnTo>
                  <a:lnTo>
                    <a:pt x="738505" y="28067"/>
                  </a:lnTo>
                  <a:lnTo>
                    <a:pt x="730631" y="28067"/>
                  </a:lnTo>
                  <a:lnTo>
                    <a:pt x="703834" y="60071"/>
                  </a:lnTo>
                  <a:lnTo>
                    <a:pt x="703834" y="75438"/>
                  </a:lnTo>
                  <a:lnTo>
                    <a:pt x="705104" y="82296"/>
                  </a:lnTo>
                  <a:lnTo>
                    <a:pt x="707529" y="88011"/>
                  </a:lnTo>
                  <a:lnTo>
                    <a:pt x="710184" y="94361"/>
                  </a:lnTo>
                  <a:lnTo>
                    <a:pt x="714248" y="99060"/>
                  </a:lnTo>
                  <a:lnTo>
                    <a:pt x="719582" y="102616"/>
                  </a:lnTo>
                  <a:lnTo>
                    <a:pt x="724916" y="106045"/>
                  </a:lnTo>
                  <a:lnTo>
                    <a:pt x="731774" y="107823"/>
                  </a:lnTo>
                  <a:lnTo>
                    <a:pt x="746633" y="107823"/>
                  </a:lnTo>
                  <a:lnTo>
                    <a:pt x="766622" y="97663"/>
                  </a:lnTo>
                  <a:lnTo>
                    <a:pt x="768096" y="95504"/>
                  </a:lnTo>
                  <a:lnTo>
                    <a:pt x="770636" y="91567"/>
                  </a:lnTo>
                  <a:lnTo>
                    <a:pt x="772033" y="86995"/>
                  </a:lnTo>
                  <a:lnTo>
                    <a:pt x="772172" y="83820"/>
                  </a:lnTo>
                  <a:lnTo>
                    <a:pt x="772287" y="81534"/>
                  </a:lnTo>
                  <a:close/>
                </a:path>
                <a:path w="1134745" h="107950">
                  <a:moveTo>
                    <a:pt x="907288" y="47752"/>
                  </a:moveTo>
                  <a:lnTo>
                    <a:pt x="905383" y="40767"/>
                  </a:lnTo>
                  <a:lnTo>
                    <a:pt x="904341" y="39370"/>
                  </a:lnTo>
                  <a:lnTo>
                    <a:pt x="901700" y="35814"/>
                  </a:lnTo>
                  <a:lnTo>
                    <a:pt x="897890" y="30861"/>
                  </a:lnTo>
                  <a:lnTo>
                    <a:pt x="891794" y="28321"/>
                  </a:lnTo>
                  <a:lnTo>
                    <a:pt x="876681" y="28321"/>
                  </a:lnTo>
                  <a:lnTo>
                    <a:pt x="871093" y="29718"/>
                  </a:lnTo>
                  <a:lnTo>
                    <a:pt x="866521" y="32639"/>
                  </a:lnTo>
                  <a:lnTo>
                    <a:pt x="861822" y="35560"/>
                  </a:lnTo>
                  <a:lnTo>
                    <a:pt x="857885" y="38735"/>
                  </a:lnTo>
                  <a:lnTo>
                    <a:pt x="856005" y="40767"/>
                  </a:lnTo>
                  <a:lnTo>
                    <a:pt x="855599" y="41275"/>
                  </a:lnTo>
                  <a:lnTo>
                    <a:pt x="854837" y="42037"/>
                  </a:lnTo>
                  <a:lnTo>
                    <a:pt x="855535" y="41275"/>
                  </a:lnTo>
                  <a:lnTo>
                    <a:pt x="855472" y="40767"/>
                  </a:lnTo>
                  <a:lnTo>
                    <a:pt x="854392" y="39370"/>
                  </a:lnTo>
                  <a:lnTo>
                    <a:pt x="851662" y="35814"/>
                  </a:lnTo>
                  <a:lnTo>
                    <a:pt x="847979" y="30861"/>
                  </a:lnTo>
                  <a:lnTo>
                    <a:pt x="841883" y="28321"/>
                  </a:lnTo>
                  <a:lnTo>
                    <a:pt x="826770" y="28321"/>
                  </a:lnTo>
                  <a:lnTo>
                    <a:pt x="821309" y="29718"/>
                  </a:lnTo>
                  <a:lnTo>
                    <a:pt x="816991" y="32512"/>
                  </a:lnTo>
                  <a:lnTo>
                    <a:pt x="812546" y="35179"/>
                  </a:lnTo>
                  <a:lnTo>
                    <a:pt x="809244" y="38227"/>
                  </a:lnTo>
                  <a:lnTo>
                    <a:pt x="806958" y="41275"/>
                  </a:lnTo>
                  <a:lnTo>
                    <a:pt x="806843" y="38735"/>
                  </a:lnTo>
                  <a:lnTo>
                    <a:pt x="806716" y="35814"/>
                  </a:lnTo>
                  <a:lnTo>
                    <a:pt x="806691" y="35179"/>
                  </a:lnTo>
                  <a:lnTo>
                    <a:pt x="806577" y="32512"/>
                  </a:lnTo>
                  <a:lnTo>
                    <a:pt x="806450" y="29718"/>
                  </a:lnTo>
                  <a:lnTo>
                    <a:pt x="806450" y="29464"/>
                  </a:lnTo>
                  <a:lnTo>
                    <a:pt x="793877" y="29464"/>
                  </a:lnTo>
                  <a:lnTo>
                    <a:pt x="793877" y="106426"/>
                  </a:lnTo>
                  <a:lnTo>
                    <a:pt x="807085" y="106426"/>
                  </a:lnTo>
                  <a:lnTo>
                    <a:pt x="807085" y="51816"/>
                  </a:lnTo>
                  <a:lnTo>
                    <a:pt x="809371" y="48768"/>
                  </a:lnTo>
                  <a:lnTo>
                    <a:pt x="812292" y="45847"/>
                  </a:lnTo>
                  <a:lnTo>
                    <a:pt x="816102" y="43307"/>
                  </a:lnTo>
                  <a:lnTo>
                    <a:pt x="818896" y="41275"/>
                  </a:lnTo>
                  <a:lnTo>
                    <a:pt x="819607" y="40767"/>
                  </a:lnTo>
                  <a:lnTo>
                    <a:pt x="819327" y="40767"/>
                  </a:lnTo>
                  <a:lnTo>
                    <a:pt x="824357" y="39370"/>
                  </a:lnTo>
                  <a:lnTo>
                    <a:pt x="833628" y="39370"/>
                  </a:lnTo>
                  <a:lnTo>
                    <a:pt x="836676" y="40259"/>
                  </a:lnTo>
                  <a:lnTo>
                    <a:pt x="840740" y="43561"/>
                  </a:lnTo>
                  <a:lnTo>
                    <a:pt x="842137" y="45847"/>
                  </a:lnTo>
                  <a:lnTo>
                    <a:pt x="842899" y="48768"/>
                  </a:lnTo>
                  <a:lnTo>
                    <a:pt x="843661" y="51562"/>
                  </a:lnTo>
                  <a:lnTo>
                    <a:pt x="844042" y="54991"/>
                  </a:lnTo>
                  <a:lnTo>
                    <a:pt x="844042" y="106426"/>
                  </a:lnTo>
                  <a:lnTo>
                    <a:pt x="857377" y="106426"/>
                  </a:lnTo>
                  <a:lnTo>
                    <a:pt x="857377" y="51816"/>
                  </a:lnTo>
                  <a:lnTo>
                    <a:pt x="857377" y="51054"/>
                  </a:lnTo>
                  <a:lnTo>
                    <a:pt x="859180" y="48768"/>
                  </a:lnTo>
                  <a:lnTo>
                    <a:pt x="860209" y="47752"/>
                  </a:lnTo>
                  <a:lnTo>
                    <a:pt x="862190" y="45847"/>
                  </a:lnTo>
                  <a:lnTo>
                    <a:pt x="865949" y="43307"/>
                  </a:lnTo>
                  <a:lnTo>
                    <a:pt x="869632" y="40767"/>
                  </a:lnTo>
                  <a:lnTo>
                    <a:pt x="869353" y="40767"/>
                  </a:lnTo>
                  <a:lnTo>
                    <a:pt x="874522" y="39370"/>
                  </a:lnTo>
                  <a:lnTo>
                    <a:pt x="883793" y="39370"/>
                  </a:lnTo>
                  <a:lnTo>
                    <a:pt x="886714" y="40259"/>
                  </a:lnTo>
                  <a:lnTo>
                    <a:pt x="890778" y="43561"/>
                  </a:lnTo>
                  <a:lnTo>
                    <a:pt x="892175" y="45847"/>
                  </a:lnTo>
                  <a:lnTo>
                    <a:pt x="892937" y="48768"/>
                  </a:lnTo>
                  <a:lnTo>
                    <a:pt x="893699" y="51562"/>
                  </a:lnTo>
                  <a:lnTo>
                    <a:pt x="894080" y="54991"/>
                  </a:lnTo>
                  <a:lnTo>
                    <a:pt x="894080" y="106426"/>
                  </a:lnTo>
                  <a:lnTo>
                    <a:pt x="907288" y="106426"/>
                  </a:lnTo>
                  <a:lnTo>
                    <a:pt x="907288" y="47752"/>
                  </a:lnTo>
                  <a:close/>
                </a:path>
                <a:path w="1134745" h="107950">
                  <a:moveTo>
                    <a:pt x="1006373" y="58547"/>
                  </a:moveTo>
                  <a:lnTo>
                    <a:pt x="1005205" y="51816"/>
                  </a:lnTo>
                  <a:lnTo>
                    <a:pt x="1002665" y="45847"/>
                  </a:lnTo>
                  <a:lnTo>
                    <a:pt x="1000302" y="40132"/>
                  </a:lnTo>
                  <a:lnTo>
                    <a:pt x="999134" y="38608"/>
                  </a:lnTo>
                  <a:lnTo>
                    <a:pt x="996696" y="35560"/>
                  </a:lnTo>
                  <a:lnTo>
                    <a:pt x="992886" y="33020"/>
                  </a:lnTo>
                  <a:lnTo>
                    <a:pt x="992886" y="58547"/>
                  </a:lnTo>
                  <a:lnTo>
                    <a:pt x="992886" y="77343"/>
                  </a:lnTo>
                  <a:lnTo>
                    <a:pt x="991196" y="84074"/>
                  </a:lnTo>
                  <a:lnTo>
                    <a:pt x="991108" y="84455"/>
                  </a:lnTo>
                  <a:lnTo>
                    <a:pt x="987425" y="89408"/>
                  </a:lnTo>
                  <a:lnTo>
                    <a:pt x="983869" y="94488"/>
                  </a:lnTo>
                  <a:lnTo>
                    <a:pt x="978662" y="97028"/>
                  </a:lnTo>
                  <a:lnTo>
                    <a:pt x="966343" y="97028"/>
                  </a:lnTo>
                  <a:lnTo>
                    <a:pt x="962456" y="95885"/>
                  </a:lnTo>
                  <a:lnTo>
                    <a:pt x="962202" y="95885"/>
                  </a:lnTo>
                  <a:lnTo>
                    <a:pt x="961656" y="95504"/>
                  </a:lnTo>
                  <a:lnTo>
                    <a:pt x="958342" y="93218"/>
                  </a:lnTo>
                  <a:lnTo>
                    <a:pt x="954786" y="90678"/>
                  </a:lnTo>
                  <a:lnTo>
                    <a:pt x="951992" y="87376"/>
                  </a:lnTo>
                  <a:lnTo>
                    <a:pt x="949960" y="83439"/>
                  </a:lnTo>
                  <a:lnTo>
                    <a:pt x="949960" y="53848"/>
                  </a:lnTo>
                  <a:lnTo>
                    <a:pt x="967486" y="38608"/>
                  </a:lnTo>
                  <a:lnTo>
                    <a:pt x="979551" y="38608"/>
                  </a:lnTo>
                  <a:lnTo>
                    <a:pt x="984504" y="41148"/>
                  </a:lnTo>
                  <a:lnTo>
                    <a:pt x="987806" y="46228"/>
                  </a:lnTo>
                  <a:lnTo>
                    <a:pt x="991235" y="51308"/>
                  </a:lnTo>
                  <a:lnTo>
                    <a:pt x="992886" y="58547"/>
                  </a:lnTo>
                  <a:lnTo>
                    <a:pt x="992886" y="33020"/>
                  </a:lnTo>
                  <a:lnTo>
                    <a:pt x="992124" y="32512"/>
                  </a:lnTo>
                  <a:lnTo>
                    <a:pt x="987425" y="29591"/>
                  </a:lnTo>
                  <a:lnTo>
                    <a:pt x="982091" y="28067"/>
                  </a:lnTo>
                  <a:lnTo>
                    <a:pt x="969899" y="28067"/>
                  </a:lnTo>
                  <a:lnTo>
                    <a:pt x="964819" y="29337"/>
                  </a:lnTo>
                  <a:lnTo>
                    <a:pt x="956183" y="34417"/>
                  </a:lnTo>
                  <a:lnTo>
                    <a:pt x="952627" y="37719"/>
                  </a:lnTo>
                  <a:lnTo>
                    <a:pt x="949960" y="41783"/>
                  </a:lnTo>
                  <a:lnTo>
                    <a:pt x="949960" y="0"/>
                  </a:lnTo>
                  <a:lnTo>
                    <a:pt x="936752" y="0"/>
                  </a:lnTo>
                  <a:lnTo>
                    <a:pt x="936752" y="106426"/>
                  </a:lnTo>
                  <a:lnTo>
                    <a:pt x="949071" y="106426"/>
                  </a:lnTo>
                  <a:lnTo>
                    <a:pt x="949617" y="97028"/>
                  </a:lnTo>
                  <a:lnTo>
                    <a:pt x="949706" y="95504"/>
                  </a:lnTo>
                  <a:lnTo>
                    <a:pt x="952246" y="99314"/>
                  </a:lnTo>
                  <a:lnTo>
                    <a:pt x="955548" y="102362"/>
                  </a:lnTo>
                  <a:lnTo>
                    <a:pt x="959612" y="104521"/>
                  </a:lnTo>
                  <a:lnTo>
                    <a:pt x="963549" y="106807"/>
                  </a:lnTo>
                  <a:lnTo>
                    <a:pt x="968375" y="107823"/>
                  </a:lnTo>
                  <a:lnTo>
                    <a:pt x="980694" y="107823"/>
                  </a:lnTo>
                  <a:lnTo>
                    <a:pt x="986409" y="106299"/>
                  </a:lnTo>
                  <a:lnTo>
                    <a:pt x="991235" y="103378"/>
                  </a:lnTo>
                  <a:lnTo>
                    <a:pt x="996061" y="100330"/>
                  </a:lnTo>
                  <a:lnTo>
                    <a:pt x="998791" y="97028"/>
                  </a:lnTo>
                  <a:lnTo>
                    <a:pt x="999744" y="95885"/>
                  </a:lnTo>
                  <a:lnTo>
                    <a:pt x="1002411" y="89916"/>
                  </a:lnTo>
                  <a:lnTo>
                    <a:pt x="1005078" y="84074"/>
                  </a:lnTo>
                  <a:lnTo>
                    <a:pt x="1006348" y="77343"/>
                  </a:lnTo>
                  <a:lnTo>
                    <a:pt x="1006373" y="58547"/>
                  </a:lnTo>
                  <a:close/>
                </a:path>
                <a:path w="1134745" h="107950">
                  <a:moveTo>
                    <a:pt x="1049020" y="95631"/>
                  </a:moveTo>
                  <a:lnTo>
                    <a:pt x="1040765" y="95631"/>
                  </a:lnTo>
                  <a:lnTo>
                    <a:pt x="1037844" y="94361"/>
                  </a:lnTo>
                  <a:lnTo>
                    <a:pt x="1036574" y="91821"/>
                  </a:lnTo>
                  <a:lnTo>
                    <a:pt x="1035304" y="89408"/>
                  </a:lnTo>
                  <a:lnTo>
                    <a:pt x="1034669" y="85725"/>
                  </a:lnTo>
                  <a:lnTo>
                    <a:pt x="1034669" y="0"/>
                  </a:lnTo>
                  <a:lnTo>
                    <a:pt x="1021588" y="0"/>
                  </a:lnTo>
                  <a:lnTo>
                    <a:pt x="1021588" y="86741"/>
                  </a:lnTo>
                  <a:lnTo>
                    <a:pt x="1022223" y="91186"/>
                  </a:lnTo>
                  <a:lnTo>
                    <a:pt x="1038352" y="106426"/>
                  </a:lnTo>
                  <a:lnTo>
                    <a:pt x="1049020" y="106426"/>
                  </a:lnTo>
                  <a:lnTo>
                    <a:pt x="1049020" y="95631"/>
                  </a:lnTo>
                  <a:close/>
                </a:path>
                <a:path w="1134745" h="107950">
                  <a:moveTo>
                    <a:pt x="1134237" y="81534"/>
                  </a:moveTo>
                  <a:lnTo>
                    <a:pt x="1121156" y="81534"/>
                  </a:lnTo>
                  <a:lnTo>
                    <a:pt x="1121029" y="86741"/>
                  </a:lnTo>
                  <a:lnTo>
                    <a:pt x="1119251" y="90678"/>
                  </a:lnTo>
                  <a:lnTo>
                    <a:pt x="1112494" y="96393"/>
                  </a:lnTo>
                  <a:lnTo>
                    <a:pt x="1112215" y="96393"/>
                  </a:lnTo>
                  <a:lnTo>
                    <a:pt x="1107948" y="97663"/>
                  </a:lnTo>
                  <a:lnTo>
                    <a:pt x="1096518" y="97663"/>
                  </a:lnTo>
                  <a:lnTo>
                    <a:pt x="1092073" y="96393"/>
                  </a:lnTo>
                  <a:lnTo>
                    <a:pt x="1088771" y="93853"/>
                  </a:lnTo>
                  <a:lnTo>
                    <a:pt x="1085342" y="91313"/>
                  </a:lnTo>
                  <a:lnTo>
                    <a:pt x="1078865" y="69977"/>
                  </a:lnTo>
                  <a:lnTo>
                    <a:pt x="1133856" y="69977"/>
                  </a:lnTo>
                  <a:lnTo>
                    <a:pt x="1133983" y="68707"/>
                  </a:lnTo>
                  <a:lnTo>
                    <a:pt x="1134110" y="64897"/>
                  </a:lnTo>
                  <a:lnTo>
                    <a:pt x="1133805" y="60325"/>
                  </a:lnTo>
                  <a:lnTo>
                    <a:pt x="1133551" y="56489"/>
                  </a:lnTo>
                  <a:lnTo>
                    <a:pt x="1121029" y="34048"/>
                  </a:lnTo>
                  <a:lnTo>
                    <a:pt x="1121029" y="60325"/>
                  </a:lnTo>
                  <a:lnTo>
                    <a:pt x="1078992" y="60325"/>
                  </a:lnTo>
                  <a:lnTo>
                    <a:pt x="1094105" y="38227"/>
                  </a:lnTo>
                  <a:lnTo>
                    <a:pt x="1106932" y="38227"/>
                  </a:lnTo>
                  <a:lnTo>
                    <a:pt x="1111885" y="40132"/>
                  </a:lnTo>
                  <a:lnTo>
                    <a:pt x="1115441" y="43942"/>
                  </a:lnTo>
                  <a:lnTo>
                    <a:pt x="1118997" y="47625"/>
                  </a:lnTo>
                  <a:lnTo>
                    <a:pt x="1120851" y="53086"/>
                  </a:lnTo>
                  <a:lnTo>
                    <a:pt x="1120902" y="53213"/>
                  </a:lnTo>
                  <a:lnTo>
                    <a:pt x="1121029" y="60325"/>
                  </a:lnTo>
                  <a:lnTo>
                    <a:pt x="1121029" y="34048"/>
                  </a:lnTo>
                  <a:lnTo>
                    <a:pt x="1120305" y="33426"/>
                  </a:lnTo>
                  <a:lnTo>
                    <a:pt x="1114552" y="30454"/>
                  </a:lnTo>
                  <a:lnTo>
                    <a:pt x="1107922" y="28663"/>
                  </a:lnTo>
                  <a:lnTo>
                    <a:pt x="1100455" y="28067"/>
                  </a:lnTo>
                  <a:lnTo>
                    <a:pt x="1092581" y="28067"/>
                  </a:lnTo>
                  <a:lnTo>
                    <a:pt x="1065784" y="60071"/>
                  </a:lnTo>
                  <a:lnTo>
                    <a:pt x="1065784" y="75438"/>
                  </a:lnTo>
                  <a:lnTo>
                    <a:pt x="1067054" y="82296"/>
                  </a:lnTo>
                  <a:lnTo>
                    <a:pt x="1069479" y="88011"/>
                  </a:lnTo>
                  <a:lnTo>
                    <a:pt x="1072134" y="94361"/>
                  </a:lnTo>
                  <a:lnTo>
                    <a:pt x="1076198" y="99060"/>
                  </a:lnTo>
                  <a:lnTo>
                    <a:pt x="1081532" y="102616"/>
                  </a:lnTo>
                  <a:lnTo>
                    <a:pt x="1086866" y="106045"/>
                  </a:lnTo>
                  <a:lnTo>
                    <a:pt x="1093724" y="107823"/>
                  </a:lnTo>
                  <a:lnTo>
                    <a:pt x="1108583" y="107823"/>
                  </a:lnTo>
                  <a:lnTo>
                    <a:pt x="1128572" y="97663"/>
                  </a:lnTo>
                  <a:lnTo>
                    <a:pt x="1130046" y="95504"/>
                  </a:lnTo>
                  <a:lnTo>
                    <a:pt x="1132586" y="91567"/>
                  </a:lnTo>
                  <a:lnTo>
                    <a:pt x="1133983" y="86995"/>
                  </a:lnTo>
                  <a:lnTo>
                    <a:pt x="1134122" y="83820"/>
                  </a:lnTo>
                  <a:lnTo>
                    <a:pt x="1134237" y="81534"/>
                  </a:lnTo>
                  <a:close/>
                </a:path>
              </a:pathLst>
            </a:custGeom>
            <a:solidFill>
              <a:srgbClr val="000000">
                <a:alpha val="5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3451" y="1929638"/>
              <a:ext cx="5037455" cy="13665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4180" y="2101088"/>
              <a:ext cx="5068697" cy="13665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340" y="2282063"/>
              <a:ext cx="5159375" cy="13512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0022" y="2463038"/>
              <a:ext cx="4497958" cy="13665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0022" y="2644013"/>
              <a:ext cx="5116703" cy="13665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4340" y="2814447"/>
              <a:ext cx="5089270" cy="13766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14340" y="2996438"/>
              <a:ext cx="5150485" cy="13665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2054" y="3177413"/>
              <a:ext cx="4981321" cy="32016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13451" y="3529838"/>
              <a:ext cx="4656582" cy="13512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10022" y="3709797"/>
              <a:ext cx="4831460" cy="13766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14340" y="3891788"/>
              <a:ext cx="5159502" cy="13665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14340" y="4063238"/>
              <a:ext cx="5040249" cy="13512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3037" y="4244213"/>
              <a:ext cx="3899027" cy="1351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01419" y="3653409"/>
            <a:ext cx="3590290" cy="1250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0" spc="-28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80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33437" y="819150"/>
            <a:ext cx="11354435" cy="5475605"/>
            <a:chOff x="833437" y="819150"/>
            <a:chExt cx="11354435" cy="5475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825" y="866775"/>
              <a:ext cx="6191250" cy="48577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3750" y="819150"/>
              <a:ext cx="142875" cy="1333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15700" y="1047750"/>
              <a:ext cx="95250" cy="857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4225" y="1266825"/>
              <a:ext cx="123825" cy="13335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33437" y="6281737"/>
              <a:ext cx="11354435" cy="0"/>
            </a:xfrm>
            <a:custGeom>
              <a:avLst/>
              <a:gdLst/>
              <a:ahLst/>
              <a:cxnLst/>
              <a:rect l="l" t="t" r="r" b="b"/>
              <a:pathLst>
                <a:path w="11354435" h="0">
                  <a:moveTo>
                    <a:pt x="1135386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2025-05-27T06:12:55Z</dcterms:created>
  <dcterms:modified xsi:type="dcterms:W3CDTF">2025-05-27T06:12:55Z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2025-05-27T00:00:00Z</vt:filetime>
  </property>
</Properties>
</file>