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676275" y="3147577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M.Muniyalakshmi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lang="en-GB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312213533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GB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unm1455312213533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21FDC4C70EB67E5875A417BE819E1D74         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Tagore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mahendranran316@gmail.com</cp:lastModifiedBy>
  <cp:revision>8</cp:revision>
  <dcterms:created xsi:type="dcterms:W3CDTF">2024-03-29T15:07:22Z</dcterms:created>
  <dcterms:modified xsi:type="dcterms:W3CDTF">2024-09-05T04:04:51Z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