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5" d="100"/>
          <a:sy n="85" d="100"/>
        </p:scale>
        <p:origin x="-590"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79D1B8E-5F5B-1930-6CD9-B97CD6EE1E30}"/>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F928048-8429-5A14-CD4E-92BAADBEC9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72B9F1-0D0E-2FC3-619A-4529964BA38A}"/>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2314E51-527E-1638-8DD7-906F4FD3CC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31C82D5-635E-C5C1-9ECB-845EC2A34AFB}"/>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2B7B864-4A15-AC6F-679B-006D8B8DAFF5}"/>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EFA95AD-E3A4-CC5E-A3C6-8B4D566BD236}"/>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58503E0-C2F7-8E61-BFDF-2BE310F003C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98E7145-354E-574C-8394-51C45EBC5E0F}"/>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EB41682-F795-C630-D14B-9146402B911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06F6139-7C3E-202D-4530-B70F8F0F71F1}"/>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a:extLst>
              <a:ext uri="{FF2B5EF4-FFF2-40B4-BE49-F238E27FC236}">
                <a16:creationId xmlns:a16="http://schemas.microsoft.com/office/drawing/2014/main" xmlns=""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0152D2F-3013-5048-AC4B-FB2671BF84C1}"/>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AE19DE-80FE-53DC-5690-6D6108B35D8D}"/>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8" name="Footer Placeholder 7">
            <a:extLst>
              <a:ext uri="{FF2B5EF4-FFF2-40B4-BE49-F238E27FC236}">
                <a16:creationId xmlns:a16="http://schemas.microsoft.com/office/drawing/2014/main" xmlns=""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2E2FC92-503A-D44F-7287-D363378A4D63}"/>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A785950-5C2A-DA6C-3195-59995BBB5A3A}"/>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4" name="Footer Placeholder 3">
            <a:extLst>
              <a:ext uri="{FF2B5EF4-FFF2-40B4-BE49-F238E27FC236}">
                <a16:creationId xmlns:a16="http://schemas.microsoft.com/office/drawing/2014/main" xmlns=""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5C86687-1134-C7B4-D7E6-CE59EBF304DD}"/>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70EB43-C513-A77D-EBC2-2394363C5C86}"/>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3" name="Footer Placeholder 2">
            <a:extLst>
              <a:ext uri="{FF2B5EF4-FFF2-40B4-BE49-F238E27FC236}">
                <a16:creationId xmlns:a16="http://schemas.microsoft.com/office/drawing/2014/main" xmlns=""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148FFE3-6D54-9708-7D2F-81C22236FA82}"/>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4BCE4F0-415C-DD5E-9B04-B73DC7C190C0}"/>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a:extLst>
              <a:ext uri="{FF2B5EF4-FFF2-40B4-BE49-F238E27FC236}">
                <a16:creationId xmlns:a16="http://schemas.microsoft.com/office/drawing/2014/main" xmlns=""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D566164-4076-0609-8DFC-774809B5E82A}"/>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18158F6-306D-9320-1DEC-6A99CD909D16}"/>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a:extLst>
              <a:ext uri="{FF2B5EF4-FFF2-40B4-BE49-F238E27FC236}">
                <a16:creationId xmlns:a16="http://schemas.microsoft.com/office/drawing/2014/main" xmlns=""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4E2B7B8-1FA6-6052-4991-93C177334C4F}"/>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44900E-7170-ED8A-FA21-FCB5D56CE68E}"/>
              </a:ext>
            </a:extLst>
          </p:cNvPr>
          <p:cNvSpPr>
            <a:spLocks noGrp="1"/>
          </p:cNvSpPr>
          <p:nvPr>
            <p:ph type="ctrTitle"/>
          </p:nvPr>
        </p:nvSpPr>
        <p:spPr>
          <a:xfrm>
            <a:off x="1524000" y="1204547"/>
            <a:ext cx="9144000" cy="2305416"/>
          </a:xfrm>
          <a:ln>
            <a:solidFill>
              <a:schemeClr val="tx1"/>
            </a:solidFill>
          </a:ln>
        </p:spPr>
        <p:txBody>
          <a:bodyPr>
            <a:normAutofit fontScale="90000"/>
          </a:bodyPr>
          <a:lstStyle/>
          <a:p>
            <a:r>
              <a:rPr lang="en-US" b="1" dirty="0">
                <a:solidFill>
                  <a:schemeClr val="bg2">
                    <a:lumMod val="25000"/>
                  </a:schemeClr>
                </a:solidFill>
                <a:latin typeface="Times New Roman" pitchFamily="18" charset="0"/>
                <a:cs typeface="Times New Roman" pitchFamily="18" charset="0"/>
              </a:rPr>
              <a:t>CAPSTON PROJECT</a:t>
            </a:r>
            <a:br>
              <a:rPr lang="en-US" b="1" dirty="0">
                <a:solidFill>
                  <a:schemeClr val="bg2">
                    <a:lumMod val="25000"/>
                  </a:schemeClr>
                </a:solidFill>
                <a:latin typeface="Times New Roman" pitchFamily="18" charset="0"/>
                <a:cs typeface="Times New Roman" pitchFamily="18" charset="0"/>
              </a:rPr>
            </a:br>
            <a:r>
              <a:rPr lang="en-US" b="1" dirty="0" smtClean="0">
                <a:solidFill>
                  <a:schemeClr val="bg2">
                    <a:lumMod val="25000"/>
                  </a:schemeClr>
                </a:solidFill>
                <a:latin typeface="Times New Roman" pitchFamily="18" charset="0"/>
                <a:cs typeface="Times New Roman" pitchFamily="18" charset="0"/>
              </a:rPr>
              <a:t>MOVIE </a:t>
            </a:r>
            <a:r>
              <a:rPr lang="en-US" b="1" dirty="0">
                <a:solidFill>
                  <a:schemeClr val="bg2">
                    <a:lumMod val="25000"/>
                  </a:schemeClr>
                </a:solidFill>
                <a:latin typeface="Times New Roman" pitchFamily="18" charset="0"/>
                <a:cs typeface="Times New Roman" pitchFamily="18" charset="0"/>
              </a:rPr>
              <a:t>RATING ANALYSIS</a:t>
            </a:r>
          </a:p>
        </p:txBody>
      </p:sp>
      <p:sp>
        <p:nvSpPr>
          <p:cNvPr id="3" name="Subtitle 2">
            <a:extLst>
              <a:ext uri="{FF2B5EF4-FFF2-40B4-BE49-F238E27FC236}">
                <a16:creationId xmlns:a16="http://schemas.microsoft.com/office/drawing/2014/main" xmlns="" id="{D5344435-A963-7728-088A-182F260BDDB9}"/>
              </a:ext>
            </a:extLst>
          </p:cNvPr>
          <p:cNvSpPr>
            <a:spLocks noGrp="1"/>
          </p:cNvSpPr>
          <p:nvPr>
            <p:ph type="subTitle" idx="1"/>
          </p:nvPr>
        </p:nvSpPr>
        <p:spPr>
          <a:xfrm>
            <a:off x="1523999" y="4123765"/>
            <a:ext cx="10734675" cy="2315135"/>
          </a:xfrm>
        </p:spPr>
        <p:txBody>
          <a:bodyPr>
            <a:normAutofit fontScale="62500" lnSpcReduction="20000"/>
          </a:bodyPr>
          <a:lstStyle/>
          <a:p>
            <a:r>
              <a:rPr lang="en-US" dirty="0"/>
              <a:t>                     </a:t>
            </a:r>
            <a:r>
              <a:rPr lang="en-US" sz="3200" dirty="0">
                <a:latin typeface="Times New Roman" pitchFamily="18" charset="0"/>
                <a:cs typeface="Times New Roman" pitchFamily="18" charset="0"/>
              </a:rPr>
              <a:t>PRESENTED BY </a:t>
            </a:r>
            <a:endParaRPr lang="en-US" dirty="0">
              <a:latin typeface="Times New Roman" pitchFamily="18" charset="0"/>
              <a:cs typeface="Times New Roman" pitchFamily="18" charset="0"/>
            </a:endParaRPr>
          </a:p>
          <a:p>
            <a:r>
              <a:rPr lang="en-US" dirty="0">
                <a:solidFill>
                  <a:schemeClr val="accent5"/>
                </a:solidFill>
                <a:latin typeface="Arial" pitchFamily="34" charset="0"/>
                <a:cs typeface="Arial" pitchFamily="34" charset="0"/>
              </a:rPr>
              <a:t>                                </a:t>
            </a:r>
            <a:r>
              <a:rPr lang="en-US" dirty="0" smtClean="0">
                <a:solidFill>
                  <a:schemeClr val="accent5"/>
                </a:solidFill>
                <a:latin typeface="Arial" pitchFamily="34" charset="0"/>
                <a:cs typeface="Arial" pitchFamily="34" charset="0"/>
              </a:rPr>
              <a:t>            </a:t>
            </a:r>
            <a:r>
              <a:rPr lang="en-US" dirty="0" err="1" smtClean="0">
                <a:latin typeface="Arial" pitchFamily="34" charset="0"/>
                <a:cs typeface="Arial" pitchFamily="34" charset="0"/>
              </a:rPr>
              <a:t>S.Muniyapan</a:t>
            </a:r>
            <a:endParaRPr lang="en-US" dirty="0" smtClean="0">
              <a:latin typeface="Arial" pitchFamily="34" charset="0"/>
              <a:cs typeface="Arial" pitchFamily="34" charset="0"/>
            </a:endParaRPr>
          </a:p>
          <a:p>
            <a:r>
              <a:rPr lang="en-US" dirty="0" smtClean="0">
                <a:latin typeface="Arial" pitchFamily="34" charset="0"/>
                <a:cs typeface="Arial" pitchFamily="34" charset="0"/>
              </a:rPr>
              <a:t>                                               510421114021</a:t>
            </a:r>
            <a:r>
              <a:rPr lang="en-US" dirty="0" smtClean="0">
                <a:latin typeface="Arial" pitchFamily="34" charset="0"/>
                <a:cs typeface="Arial" pitchFamily="34" charset="0"/>
              </a:rPr>
              <a:t> </a:t>
            </a:r>
            <a:endParaRPr lang="en-US" dirty="0">
              <a:latin typeface="Arial" pitchFamily="34" charset="0"/>
              <a:cs typeface="Arial" pitchFamily="34" charset="0"/>
            </a:endParaRPr>
          </a:p>
          <a:p>
            <a:r>
              <a:rPr lang="en-US" dirty="0" smtClean="0">
                <a:latin typeface="Arial" pitchFamily="34" charset="0"/>
                <a:cs typeface="Arial" pitchFamily="34" charset="0"/>
              </a:rPr>
              <a:t>                             </a:t>
            </a:r>
            <a:r>
              <a:rPr lang="en-US" dirty="0" smtClean="0">
                <a:latin typeface="Arial" pitchFamily="34" charset="0"/>
                <a:cs typeface="Arial" pitchFamily="34" charset="0"/>
              </a:rPr>
              <a:t>             III</a:t>
            </a:r>
            <a:r>
              <a:rPr lang="en-US" baseline="30000" dirty="0" smtClean="0">
                <a:latin typeface="Arial" pitchFamily="34" charset="0"/>
                <a:cs typeface="Arial" pitchFamily="34" charset="0"/>
              </a:rPr>
              <a:t>RD </a:t>
            </a:r>
            <a:r>
              <a:rPr lang="en-US" dirty="0" smtClean="0">
                <a:latin typeface="Arial" pitchFamily="34" charset="0"/>
                <a:cs typeface="Arial" pitchFamily="34" charset="0"/>
              </a:rPr>
              <a:t> YEAR                                                       </a:t>
            </a:r>
            <a:endParaRPr lang="en-US" dirty="0" smtClean="0">
              <a:latin typeface="Arial" pitchFamily="34" charset="0"/>
              <a:cs typeface="Arial" pitchFamily="34" charset="0"/>
            </a:endParaRPr>
          </a:p>
          <a:p>
            <a:r>
              <a:rPr lang="en-US" dirty="0" smtClean="0">
                <a:latin typeface="Arial" pitchFamily="34" charset="0"/>
                <a:cs typeface="Arial" pitchFamily="34" charset="0"/>
              </a:rPr>
              <a:t>                                                                  </a:t>
            </a:r>
            <a:r>
              <a:rPr lang="en-US" sz="2000" dirty="0" smtClean="0">
                <a:latin typeface="Arial" pitchFamily="34" charset="0"/>
                <a:cs typeface="Arial" pitchFamily="34" charset="0"/>
              </a:rPr>
              <a:t>             </a:t>
            </a:r>
            <a:r>
              <a:rPr lang="en-US" sz="2200" dirty="0" smtClean="0">
                <a:latin typeface="Arial" pitchFamily="34" charset="0"/>
                <a:cs typeface="Arial" pitchFamily="34" charset="0"/>
              </a:rPr>
              <a:t>B.E MECHANICAL ENGINEERING </a:t>
            </a:r>
          </a:p>
          <a:p>
            <a:r>
              <a:rPr lang="en-US" dirty="0" smtClean="0">
                <a:latin typeface="Arial" pitchFamily="34" charset="0"/>
                <a:cs typeface="Arial" pitchFamily="34" charset="0"/>
              </a:rPr>
              <a:t>                                                                                  </a:t>
            </a:r>
            <a:r>
              <a:rPr lang="en-US" dirty="0" smtClean="0">
                <a:latin typeface="Arial" pitchFamily="34" charset="0"/>
                <a:cs typeface="Arial" pitchFamily="34" charset="0"/>
              </a:rPr>
              <a:t>ARUNAI ENGINEERING COLLEGE          </a:t>
            </a:r>
            <a:r>
              <a:rPr lang="en-US" dirty="0" smtClean="0"/>
              <a:t/>
            </a:r>
            <a:br>
              <a:rPr lang="en-US" dirty="0" smtClean="0"/>
            </a:br>
            <a:r>
              <a:rPr lang="en-US" dirty="0" smtClean="0">
                <a:solidFill>
                  <a:schemeClr val="accent5"/>
                </a:solidFill>
              </a:rPr>
              <a:t>                                                                            </a:t>
            </a:r>
          </a:p>
          <a:p>
            <a:r>
              <a:rPr lang="en-US" dirty="0" smtClean="0">
                <a:solidFill>
                  <a:schemeClr val="accent5"/>
                </a:solidFill>
              </a:rPr>
              <a:t>                                                                                         </a:t>
            </a:r>
            <a:endParaRPr lang="en-US" dirty="0"/>
          </a:p>
        </p:txBody>
      </p:sp>
    </p:spTree>
    <p:extLst>
      <p:ext uri="{BB962C8B-B14F-4D97-AF65-F5344CB8AC3E}">
        <p14:creationId xmlns:p14="http://schemas.microsoft.com/office/powerpoint/2010/main" xmlns=""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xmlns=""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72018E1B-E0B9-4440-AFF3-4112E50A27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xmlns=""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xmlns=""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xmlns="" id="{4BEF31E3-F45E-EEDD-833B-DD97AA7A6183}"/>
              </a:ext>
            </a:extLst>
          </p:cNvPr>
          <p:cNvPicPr>
            <a:picLocks noChangeAspect="1"/>
          </p:cNvPicPr>
          <p:nvPr/>
        </p:nvPicPr>
        <p:blipFill rotWithShape="1">
          <a:blip r:embed="rId4" cstate="print"/>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xmlns="" id="{124C1AAD-4C3C-8CD0-9F04-ECC8C4F39E10}"/>
              </a:ext>
            </a:extLst>
          </p:cNvPr>
          <p:cNvPicPr>
            <a:picLocks noChangeAspect="1"/>
          </p:cNvPicPr>
          <p:nvPr/>
        </p:nvPicPr>
        <p:blipFill rotWithShape="1">
          <a:blip r:embed="rId5" cstate="print"/>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xmlns="" id="{9EEF12F0-A80B-090B-ABC9-1642CC79DBB5}"/>
              </a:ext>
            </a:extLst>
          </p:cNvPr>
          <p:cNvPicPr>
            <a:picLocks noChangeAspect="1"/>
          </p:cNvPicPr>
          <p:nvPr/>
        </p:nvPicPr>
        <p:blipFill rotWithShape="1">
          <a:blip r:embed="rId6" cstate="print"/>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xmlns="" id="{C551E08F-E7C3-3F58-0674-BE56FD491D03}"/>
              </a:ext>
            </a:extLst>
          </p:cNvPr>
          <p:cNvPicPr>
            <a:picLocks noGrp="1" noChangeAspect="1"/>
          </p:cNvPicPr>
          <p:nvPr>
            <p:ph idx="1"/>
          </p:nvPr>
        </p:nvPicPr>
        <p:blipFill rotWithShape="1">
          <a:blip r:embed="rId7" cstate="print"/>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xmlns=""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xmlns=""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xmlns=""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xmlns=""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xmlns=""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xmlns=""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xmlns=""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xmlns=""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xmlns=""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xmlns=""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xmlns=""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xmlns=""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xmlns="" id="{3BDFA629-9D48-7933-F419-7085DBD6C961}"/>
              </a:ext>
            </a:extLst>
          </p:cNvPr>
          <p:cNvSpPr>
            <a:spLocks noGrp="1"/>
          </p:cNvSpPr>
          <p:nvPr>
            <p:ph idx="1"/>
          </p:nvPr>
        </p:nvSpPr>
        <p:spPr/>
        <p:txBody>
          <a:bodyPr>
            <a:normAutofit lnSpcReduction="10000"/>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xmlns=""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xmlns=""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xmlns=""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xmlns=""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xmlns=""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xmlns="" id="{1D715936-A09E-72B8-D05A-8D89AE57A859}"/>
              </a:ext>
            </a:extLst>
          </p:cNvPr>
          <p:cNvSpPr>
            <a:spLocks noGrp="1"/>
          </p:cNvSpPr>
          <p:nvPr>
            <p:ph idx="1"/>
          </p:nvPr>
        </p:nvSpPr>
        <p:spPr/>
        <p:txBody>
          <a:bodyPr>
            <a:normAutofit fontScale="92500"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xmlns=""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BFEA1505-8E9D-4BA5-2A0A-9602B7F54E05}"/>
              </a:ext>
            </a:extLst>
          </p:cNvPr>
          <p:cNvSpPr>
            <a:spLocks noGrp="1"/>
          </p:cNvSpPr>
          <p:nvPr>
            <p:ph idx="1"/>
          </p:nvPr>
        </p:nvSpPr>
        <p:spPr>
          <a:xfrm>
            <a:off x="838200" y="1690688"/>
            <a:ext cx="10515600" cy="4802187"/>
          </a:xfrm>
        </p:spPr>
        <p:txBody>
          <a:bodyPr>
            <a:normAutofit fontScale="625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xmlns=""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xmlns=""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xmlns=""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7A801486-8E77-D2E9-861C-093ED5BFCC93}"/>
              </a:ext>
            </a:extLst>
          </p:cNvPr>
          <p:cNvSpPr>
            <a:spLocks noGrp="1"/>
          </p:cNvSpPr>
          <p:nvPr>
            <p:ph idx="1"/>
          </p:nvPr>
        </p:nvSpPr>
        <p:spPr/>
        <p:txBody>
          <a:bodyPr>
            <a:normAutofit fontScale="625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xmlns=""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294</TotalTime>
  <Words>1271</Words>
  <Application>Microsoft Office PowerPoint</Application>
  <PresentationFormat>Custom</PresentationFormat>
  <Paragraphs>120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muniyappan2004s@gmail.com</cp:lastModifiedBy>
  <cp:revision>3</cp:revision>
  <dcterms:created xsi:type="dcterms:W3CDTF">2024-03-31T06:22:37Z</dcterms:created>
  <dcterms:modified xsi:type="dcterms:W3CDTF">2024-04-02T08:25:17Z</dcterms:modified>
</cp:coreProperties>
</file>