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svg" /><Relationship Id="rId1" Type="http://schemas.openxmlformats.org/officeDocument/2006/relationships/image" Target="../media/image3.png" /><Relationship Id="rId4" Type="http://schemas.openxmlformats.org/officeDocument/2006/relationships/image" Target="../media/image6.svg" 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 /><Relationship Id="rId3" Type="http://schemas.openxmlformats.org/officeDocument/2006/relationships/image" Target="../media/image10.png" /><Relationship Id="rId7" Type="http://schemas.openxmlformats.org/officeDocument/2006/relationships/image" Target="../media/image14.png" /><Relationship Id="rId2" Type="http://schemas.openxmlformats.org/officeDocument/2006/relationships/image" Target="../media/image9.svg" /><Relationship Id="rId1" Type="http://schemas.openxmlformats.org/officeDocument/2006/relationships/image" Target="../media/image8.png" /><Relationship Id="rId6" Type="http://schemas.openxmlformats.org/officeDocument/2006/relationships/image" Target="../media/image13.svg" /><Relationship Id="rId5" Type="http://schemas.openxmlformats.org/officeDocument/2006/relationships/image" Target="../media/image12.png" /><Relationship Id="rId10" Type="http://schemas.openxmlformats.org/officeDocument/2006/relationships/image" Target="../media/image17.svg" /><Relationship Id="rId4" Type="http://schemas.openxmlformats.org/officeDocument/2006/relationships/image" Target="../media/image11.svg" /><Relationship Id="rId9" Type="http://schemas.openxmlformats.org/officeDocument/2006/relationships/image" Target="../media/image16.png" 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 /><Relationship Id="rId3" Type="http://schemas.openxmlformats.org/officeDocument/2006/relationships/image" Target="../media/image20.png" /><Relationship Id="rId7" Type="http://schemas.openxmlformats.org/officeDocument/2006/relationships/image" Target="../media/image24.png" /><Relationship Id="rId2" Type="http://schemas.openxmlformats.org/officeDocument/2006/relationships/image" Target="../media/image19.svg" /><Relationship Id="rId1" Type="http://schemas.openxmlformats.org/officeDocument/2006/relationships/image" Target="../media/image18.png" /><Relationship Id="rId6" Type="http://schemas.openxmlformats.org/officeDocument/2006/relationships/image" Target="../media/image23.svg" /><Relationship Id="rId5" Type="http://schemas.openxmlformats.org/officeDocument/2006/relationships/image" Target="../media/image22.png" /><Relationship Id="rId4" Type="http://schemas.openxmlformats.org/officeDocument/2006/relationships/image" Target="../media/image21.svg" 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image" Target="../media/image4.svg" /><Relationship Id="rId1" Type="http://schemas.openxmlformats.org/officeDocument/2006/relationships/image" Target="../media/image3.png" /><Relationship Id="rId6" Type="http://schemas.openxmlformats.org/officeDocument/2006/relationships/image" Target="../media/image29.svg" /><Relationship Id="rId5" Type="http://schemas.openxmlformats.org/officeDocument/2006/relationships/image" Target="../media/image28.png" /><Relationship Id="rId4" Type="http://schemas.openxmlformats.org/officeDocument/2006/relationships/image" Target="../media/image27.svg" 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svg" /><Relationship Id="rId1" Type="http://schemas.openxmlformats.org/officeDocument/2006/relationships/image" Target="../media/image3.png" /><Relationship Id="rId4" Type="http://schemas.openxmlformats.org/officeDocument/2006/relationships/image" Target="../media/image6.svg" 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 /><Relationship Id="rId3" Type="http://schemas.openxmlformats.org/officeDocument/2006/relationships/image" Target="../media/image10.png" /><Relationship Id="rId7" Type="http://schemas.openxmlformats.org/officeDocument/2006/relationships/image" Target="../media/image14.png" /><Relationship Id="rId2" Type="http://schemas.openxmlformats.org/officeDocument/2006/relationships/image" Target="../media/image9.svg" /><Relationship Id="rId1" Type="http://schemas.openxmlformats.org/officeDocument/2006/relationships/image" Target="../media/image8.png" /><Relationship Id="rId6" Type="http://schemas.openxmlformats.org/officeDocument/2006/relationships/image" Target="../media/image13.svg" /><Relationship Id="rId5" Type="http://schemas.openxmlformats.org/officeDocument/2006/relationships/image" Target="../media/image12.png" /><Relationship Id="rId10" Type="http://schemas.openxmlformats.org/officeDocument/2006/relationships/image" Target="../media/image17.svg" /><Relationship Id="rId4" Type="http://schemas.openxmlformats.org/officeDocument/2006/relationships/image" Target="../media/image11.svg" /><Relationship Id="rId9" Type="http://schemas.openxmlformats.org/officeDocument/2006/relationships/image" Target="../media/image16.png" 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 /><Relationship Id="rId3" Type="http://schemas.openxmlformats.org/officeDocument/2006/relationships/image" Target="../media/image20.png" /><Relationship Id="rId7" Type="http://schemas.openxmlformats.org/officeDocument/2006/relationships/image" Target="../media/image24.png" /><Relationship Id="rId2" Type="http://schemas.openxmlformats.org/officeDocument/2006/relationships/image" Target="../media/image19.svg" /><Relationship Id="rId1" Type="http://schemas.openxmlformats.org/officeDocument/2006/relationships/image" Target="../media/image18.png" /><Relationship Id="rId6" Type="http://schemas.openxmlformats.org/officeDocument/2006/relationships/image" Target="../media/image23.svg" /><Relationship Id="rId5" Type="http://schemas.openxmlformats.org/officeDocument/2006/relationships/image" Target="../media/image22.png" /><Relationship Id="rId4" Type="http://schemas.openxmlformats.org/officeDocument/2006/relationships/image" Target="../media/image21.svg" 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image" Target="../media/image4.svg" /><Relationship Id="rId1" Type="http://schemas.openxmlformats.org/officeDocument/2006/relationships/image" Target="../media/image3.png" /><Relationship Id="rId6" Type="http://schemas.openxmlformats.org/officeDocument/2006/relationships/image" Target="../media/image29.svg" /><Relationship Id="rId5" Type="http://schemas.openxmlformats.org/officeDocument/2006/relationships/image" Target="../media/image28.png" /><Relationship Id="rId4" Type="http://schemas.openxmlformats.org/officeDocument/2006/relationships/image" Target="../media/image27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E8E8A9-052A-4D46-8E2C-D762A55F233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4541AC2-2649-4FA0-AE2E-CD9829E64900}">
      <dgm:prSet/>
      <dgm:spPr/>
      <dgm:t>
        <a:bodyPr/>
        <a:lstStyle/>
        <a:p>
          <a:r>
            <a:rPr lang="en-US"/>
            <a:t>𝐇𝐓𝐌𝐋 𝐂𝐎𝐍𝐂𝐄𝐏𝐓𝐒 :-</a:t>
          </a:r>
        </a:p>
      </dgm:t>
    </dgm:pt>
    <dgm:pt modelId="{70DAB591-ABBA-4F39-A06E-F97E010FF6D8}" type="parTrans" cxnId="{5D400C7B-C6C7-4A36-88A4-16634ABF3E97}">
      <dgm:prSet/>
      <dgm:spPr/>
      <dgm:t>
        <a:bodyPr/>
        <a:lstStyle/>
        <a:p>
          <a:endParaRPr lang="en-US"/>
        </a:p>
      </dgm:t>
    </dgm:pt>
    <dgm:pt modelId="{53EE6615-9CA0-439F-97C8-E97A9E6E1033}" type="sibTrans" cxnId="{5D400C7B-C6C7-4A36-88A4-16634ABF3E97}">
      <dgm:prSet/>
      <dgm:spPr/>
      <dgm:t>
        <a:bodyPr/>
        <a:lstStyle/>
        <a:p>
          <a:endParaRPr lang="en-US"/>
        </a:p>
      </dgm:t>
    </dgm:pt>
    <dgm:pt modelId="{2807C28E-2D45-41F8-96C8-8FCB5C788045}">
      <dgm:prSet/>
      <dgm:spPr/>
      <dgm:t>
        <a:bodyPr/>
        <a:lstStyle/>
        <a:p>
          <a:r>
            <a:rPr lang="en-US"/>
            <a:t>» 𝑬𝒍𝒆𝒎𝒆𝒏𝒕𝒔 :  Buliding blocks of HTML.</a:t>
          </a:r>
        </a:p>
      </dgm:t>
    </dgm:pt>
    <dgm:pt modelId="{E4A16E46-64C7-42BD-80AC-3F333A9D19D7}" type="parTrans" cxnId="{E324C19D-CEF5-419E-A1E1-AFF6E80F3CF1}">
      <dgm:prSet/>
      <dgm:spPr/>
      <dgm:t>
        <a:bodyPr/>
        <a:lstStyle/>
        <a:p>
          <a:endParaRPr lang="en-US"/>
        </a:p>
      </dgm:t>
    </dgm:pt>
    <dgm:pt modelId="{6F166AD5-0E76-41AE-A689-70DE2A78B101}" type="sibTrans" cxnId="{E324C19D-CEF5-419E-A1E1-AFF6E80F3CF1}">
      <dgm:prSet/>
      <dgm:spPr/>
      <dgm:t>
        <a:bodyPr/>
        <a:lstStyle/>
        <a:p>
          <a:endParaRPr lang="en-US"/>
        </a:p>
      </dgm:t>
    </dgm:pt>
    <dgm:pt modelId="{C0C129AE-7267-43A0-8209-2140DA607FED}">
      <dgm:prSet/>
      <dgm:spPr/>
      <dgm:t>
        <a:bodyPr/>
        <a:lstStyle/>
        <a:p>
          <a:r>
            <a:rPr lang="en-US"/>
            <a:t>» 𝑻𝒂𝒈𝒔:  Define structure (&lt;h1&gt;,&lt;P&gt;,&lt;div&gt;).</a:t>
          </a:r>
        </a:p>
      </dgm:t>
    </dgm:pt>
    <dgm:pt modelId="{06CB6622-96E3-4DDD-A68A-7F085028F3F5}" type="parTrans" cxnId="{6109DFB4-D77B-4B20-A4D5-B5303B4BC148}">
      <dgm:prSet/>
      <dgm:spPr/>
      <dgm:t>
        <a:bodyPr/>
        <a:lstStyle/>
        <a:p>
          <a:endParaRPr lang="en-US"/>
        </a:p>
      </dgm:t>
    </dgm:pt>
    <dgm:pt modelId="{C5C99387-BC11-4F34-8F49-6B351A76BACC}" type="sibTrans" cxnId="{6109DFB4-D77B-4B20-A4D5-B5303B4BC148}">
      <dgm:prSet/>
      <dgm:spPr/>
      <dgm:t>
        <a:bodyPr/>
        <a:lstStyle/>
        <a:p>
          <a:endParaRPr lang="en-US"/>
        </a:p>
      </dgm:t>
    </dgm:pt>
    <dgm:pt modelId="{ED05F0AD-B787-43C7-B3D1-61FE615A481E}">
      <dgm:prSet/>
      <dgm:spPr/>
      <dgm:t>
        <a:bodyPr/>
        <a:lstStyle/>
        <a:p>
          <a:r>
            <a:rPr lang="en-US"/>
            <a:t>» 𝑨𝒕𝒕𝒓𝒊𝒃𝒖𝒕𝒆𝒔: Provide additional information (&lt;imgsrc=“.......”&gt;).</a:t>
          </a:r>
        </a:p>
      </dgm:t>
    </dgm:pt>
    <dgm:pt modelId="{A0B99256-575E-4474-AF00-432BAFB8447A}" type="parTrans" cxnId="{394FDB4C-55FA-4560-8B64-AF783FFD2802}">
      <dgm:prSet/>
      <dgm:spPr/>
      <dgm:t>
        <a:bodyPr/>
        <a:lstStyle/>
        <a:p>
          <a:endParaRPr lang="en-US"/>
        </a:p>
      </dgm:t>
    </dgm:pt>
    <dgm:pt modelId="{71148797-E3FE-4D55-ADD5-8FF0170855F1}" type="sibTrans" cxnId="{394FDB4C-55FA-4560-8B64-AF783FFD2802}">
      <dgm:prSet/>
      <dgm:spPr/>
      <dgm:t>
        <a:bodyPr/>
        <a:lstStyle/>
        <a:p>
          <a:endParaRPr lang="en-US"/>
        </a:p>
      </dgm:t>
    </dgm:pt>
    <dgm:pt modelId="{97213250-F809-4972-89B9-4DE5FF4949BB}">
      <dgm:prSet/>
      <dgm:spPr/>
      <dgm:t>
        <a:bodyPr/>
        <a:lstStyle/>
        <a:p>
          <a:r>
            <a:rPr lang="en-US"/>
            <a:t>𝐇𝐓𝐌𝐋 𝐅𝐄𝐀𝐓𝐔𝐑𝐄𝐒:-</a:t>
          </a:r>
        </a:p>
      </dgm:t>
    </dgm:pt>
    <dgm:pt modelId="{C9F91CC7-E94F-488B-8B08-424D28DF39F4}" type="parTrans" cxnId="{3FA796EB-A166-4139-9F75-23EC45FB2325}">
      <dgm:prSet/>
      <dgm:spPr/>
      <dgm:t>
        <a:bodyPr/>
        <a:lstStyle/>
        <a:p>
          <a:endParaRPr lang="en-US"/>
        </a:p>
      </dgm:t>
    </dgm:pt>
    <dgm:pt modelId="{F0B206FD-17E4-45C1-9B1B-9F69CC12E3E4}" type="sibTrans" cxnId="{3FA796EB-A166-4139-9F75-23EC45FB2325}">
      <dgm:prSet/>
      <dgm:spPr/>
      <dgm:t>
        <a:bodyPr/>
        <a:lstStyle/>
        <a:p>
          <a:endParaRPr lang="en-US"/>
        </a:p>
      </dgm:t>
    </dgm:pt>
    <dgm:pt modelId="{016050AC-CE70-4054-9393-6B7145B4EE31}">
      <dgm:prSet/>
      <dgm:spPr/>
      <dgm:t>
        <a:bodyPr/>
        <a:lstStyle/>
        <a:p>
          <a:r>
            <a:rPr lang="en-US"/>
            <a:t>»Simple and easy to learn.</a:t>
          </a:r>
        </a:p>
      </dgm:t>
    </dgm:pt>
    <dgm:pt modelId="{560AA9A2-9F37-48A0-842C-DAFACCB43DE5}" type="parTrans" cxnId="{178285C1-AAB7-4171-BCEF-DFA05425563C}">
      <dgm:prSet/>
      <dgm:spPr/>
      <dgm:t>
        <a:bodyPr/>
        <a:lstStyle/>
        <a:p>
          <a:endParaRPr lang="en-US"/>
        </a:p>
      </dgm:t>
    </dgm:pt>
    <dgm:pt modelId="{E274191A-BE70-4A1D-A51F-0CA83B88327F}" type="sibTrans" cxnId="{178285C1-AAB7-4171-BCEF-DFA05425563C}">
      <dgm:prSet/>
      <dgm:spPr/>
      <dgm:t>
        <a:bodyPr/>
        <a:lstStyle/>
        <a:p>
          <a:endParaRPr lang="en-US"/>
        </a:p>
      </dgm:t>
    </dgm:pt>
    <dgm:pt modelId="{B7D10A12-3047-4D13-943F-B22F309A6000}">
      <dgm:prSet/>
      <dgm:spPr/>
      <dgm:t>
        <a:bodyPr/>
        <a:lstStyle/>
        <a:p>
          <a:r>
            <a:rPr lang="en-US"/>
            <a:t>»Platform of independent.</a:t>
          </a:r>
        </a:p>
      </dgm:t>
    </dgm:pt>
    <dgm:pt modelId="{4896DF6B-CE3E-4EEC-A19C-78C4583B762D}" type="parTrans" cxnId="{FFC04F8D-D811-4495-A1B8-98FC0F5929BE}">
      <dgm:prSet/>
      <dgm:spPr/>
      <dgm:t>
        <a:bodyPr/>
        <a:lstStyle/>
        <a:p>
          <a:endParaRPr lang="en-US"/>
        </a:p>
      </dgm:t>
    </dgm:pt>
    <dgm:pt modelId="{38600856-8CE9-44B6-A96B-5ABF87737660}" type="sibTrans" cxnId="{FFC04F8D-D811-4495-A1B8-98FC0F5929BE}">
      <dgm:prSet/>
      <dgm:spPr/>
      <dgm:t>
        <a:bodyPr/>
        <a:lstStyle/>
        <a:p>
          <a:endParaRPr lang="en-US"/>
        </a:p>
      </dgm:t>
    </dgm:pt>
    <dgm:pt modelId="{157CA884-8B0E-4398-9399-B8A191BC4691}">
      <dgm:prSet/>
      <dgm:spPr/>
      <dgm:t>
        <a:bodyPr/>
        <a:lstStyle/>
        <a:p>
          <a:r>
            <a:rPr lang="en-US"/>
            <a:t>»Supports multimedia (Image, Videos, Audio ).</a:t>
          </a:r>
        </a:p>
      </dgm:t>
    </dgm:pt>
    <dgm:pt modelId="{A1040173-D316-46D5-85E1-2C22B376988C}" type="parTrans" cxnId="{97C019EF-3A68-4806-8BD3-5A89E72848DA}">
      <dgm:prSet/>
      <dgm:spPr/>
      <dgm:t>
        <a:bodyPr/>
        <a:lstStyle/>
        <a:p>
          <a:endParaRPr lang="en-US"/>
        </a:p>
      </dgm:t>
    </dgm:pt>
    <dgm:pt modelId="{4015E68A-AF8D-4256-AA6A-A0E0CF6B09E5}" type="sibTrans" cxnId="{97C019EF-3A68-4806-8BD3-5A89E72848DA}">
      <dgm:prSet/>
      <dgm:spPr/>
      <dgm:t>
        <a:bodyPr/>
        <a:lstStyle/>
        <a:p>
          <a:endParaRPr lang="en-US"/>
        </a:p>
      </dgm:t>
    </dgm:pt>
    <dgm:pt modelId="{10F79A1D-6412-432D-A094-7D5CCA3412F1}">
      <dgm:prSet/>
      <dgm:spPr/>
      <dgm:t>
        <a:bodyPr/>
        <a:lstStyle/>
        <a:p>
          <a:r>
            <a:rPr lang="en-US"/>
            <a:t>»Forms for user 𝑰𝒏𝒑𝒖𝒕.</a:t>
          </a:r>
        </a:p>
      </dgm:t>
    </dgm:pt>
    <dgm:pt modelId="{C07BB12F-E851-48F0-8318-D6AC1725D162}" type="parTrans" cxnId="{8ADA08C3-B288-48AA-8BFC-539D5F95A49D}">
      <dgm:prSet/>
      <dgm:spPr/>
      <dgm:t>
        <a:bodyPr/>
        <a:lstStyle/>
        <a:p>
          <a:endParaRPr lang="en-US"/>
        </a:p>
      </dgm:t>
    </dgm:pt>
    <dgm:pt modelId="{9C5B2C49-073F-487D-8193-3396B374405B}" type="sibTrans" cxnId="{8ADA08C3-B288-48AA-8BFC-539D5F95A49D}">
      <dgm:prSet/>
      <dgm:spPr/>
      <dgm:t>
        <a:bodyPr/>
        <a:lstStyle/>
        <a:p>
          <a:endParaRPr lang="en-US"/>
        </a:p>
      </dgm:t>
    </dgm:pt>
    <dgm:pt modelId="{9D46FFA3-F12C-1143-A5E3-262FB56BCD76}" type="pres">
      <dgm:prSet presAssocID="{62E8E8A9-052A-4D46-8E2C-D762A55F2336}" presName="diagram" presStyleCnt="0">
        <dgm:presLayoutVars>
          <dgm:dir/>
          <dgm:resizeHandles val="exact"/>
        </dgm:presLayoutVars>
      </dgm:prSet>
      <dgm:spPr/>
    </dgm:pt>
    <dgm:pt modelId="{26E9455F-58B2-E646-9B0A-293A1431F383}" type="pres">
      <dgm:prSet presAssocID="{54541AC2-2649-4FA0-AE2E-CD9829E64900}" presName="node" presStyleLbl="node1" presStyleIdx="0" presStyleCnt="9">
        <dgm:presLayoutVars>
          <dgm:bulletEnabled val="1"/>
        </dgm:presLayoutVars>
      </dgm:prSet>
      <dgm:spPr/>
    </dgm:pt>
    <dgm:pt modelId="{4344F496-061E-B547-A1F0-777273BD87E8}" type="pres">
      <dgm:prSet presAssocID="{53EE6615-9CA0-439F-97C8-E97A9E6E1033}" presName="sibTrans" presStyleCnt="0"/>
      <dgm:spPr/>
    </dgm:pt>
    <dgm:pt modelId="{44D9395A-91FC-D046-863C-D8B90E33D783}" type="pres">
      <dgm:prSet presAssocID="{2807C28E-2D45-41F8-96C8-8FCB5C788045}" presName="node" presStyleLbl="node1" presStyleIdx="1" presStyleCnt="9">
        <dgm:presLayoutVars>
          <dgm:bulletEnabled val="1"/>
        </dgm:presLayoutVars>
      </dgm:prSet>
      <dgm:spPr/>
    </dgm:pt>
    <dgm:pt modelId="{26565D4F-96AD-2348-A358-2545EA54F5C1}" type="pres">
      <dgm:prSet presAssocID="{6F166AD5-0E76-41AE-A689-70DE2A78B101}" presName="sibTrans" presStyleCnt="0"/>
      <dgm:spPr/>
    </dgm:pt>
    <dgm:pt modelId="{D81736F9-A0CF-5F4D-824D-FCFE215FAC59}" type="pres">
      <dgm:prSet presAssocID="{C0C129AE-7267-43A0-8209-2140DA607FED}" presName="node" presStyleLbl="node1" presStyleIdx="2" presStyleCnt="9">
        <dgm:presLayoutVars>
          <dgm:bulletEnabled val="1"/>
        </dgm:presLayoutVars>
      </dgm:prSet>
      <dgm:spPr/>
    </dgm:pt>
    <dgm:pt modelId="{F4645A9C-1654-8842-ABB3-11ED42A7D0C5}" type="pres">
      <dgm:prSet presAssocID="{C5C99387-BC11-4F34-8F49-6B351A76BACC}" presName="sibTrans" presStyleCnt="0"/>
      <dgm:spPr/>
    </dgm:pt>
    <dgm:pt modelId="{51436866-E172-4C41-8E22-26C2F3372452}" type="pres">
      <dgm:prSet presAssocID="{ED05F0AD-B787-43C7-B3D1-61FE615A481E}" presName="node" presStyleLbl="node1" presStyleIdx="3" presStyleCnt="9">
        <dgm:presLayoutVars>
          <dgm:bulletEnabled val="1"/>
        </dgm:presLayoutVars>
      </dgm:prSet>
      <dgm:spPr/>
    </dgm:pt>
    <dgm:pt modelId="{0B56AC9F-79C6-E249-AC48-BB56B681E0FC}" type="pres">
      <dgm:prSet presAssocID="{71148797-E3FE-4D55-ADD5-8FF0170855F1}" presName="sibTrans" presStyleCnt="0"/>
      <dgm:spPr/>
    </dgm:pt>
    <dgm:pt modelId="{5C7E975A-1BB2-9F41-B4C3-0C04E13D532B}" type="pres">
      <dgm:prSet presAssocID="{97213250-F809-4972-89B9-4DE5FF4949BB}" presName="node" presStyleLbl="node1" presStyleIdx="4" presStyleCnt="9">
        <dgm:presLayoutVars>
          <dgm:bulletEnabled val="1"/>
        </dgm:presLayoutVars>
      </dgm:prSet>
      <dgm:spPr/>
    </dgm:pt>
    <dgm:pt modelId="{A7FE5886-1E5B-EB4A-BFBD-A16CF1D5924B}" type="pres">
      <dgm:prSet presAssocID="{F0B206FD-17E4-45C1-9B1B-9F69CC12E3E4}" presName="sibTrans" presStyleCnt="0"/>
      <dgm:spPr/>
    </dgm:pt>
    <dgm:pt modelId="{209B223C-BE50-B244-B696-437F87962FA9}" type="pres">
      <dgm:prSet presAssocID="{016050AC-CE70-4054-9393-6B7145B4EE31}" presName="node" presStyleLbl="node1" presStyleIdx="5" presStyleCnt="9">
        <dgm:presLayoutVars>
          <dgm:bulletEnabled val="1"/>
        </dgm:presLayoutVars>
      </dgm:prSet>
      <dgm:spPr/>
    </dgm:pt>
    <dgm:pt modelId="{ADB69B05-1D38-4A41-8461-8F12CE15E1F7}" type="pres">
      <dgm:prSet presAssocID="{E274191A-BE70-4A1D-A51F-0CA83B88327F}" presName="sibTrans" presStyleCnt="0"/>
      <dgm:spPr/>
    </dgm:pt>
    <dgm:pt modelId="{0BE4D7E5-2F3C-5C4B-8724-CE8FCFD29123}" type="pres">
      <dgm:prSet presAssocID="{B7D10A12-3047-4D13-943F-B22F309A6000}" presName="node" presStyleLbl="node1" presStyleIdx="6" presStyleCnt="9">
        <dgm:presLayoutVars>
          <dgm:bulletEnabled val="1"/>
        </dgm:presLayoutVars>
      </dgm:prSet>
      <dgm:spPr/>
    </dgm:pt>
    <dgm:pt modelId="{65DCE296-F2C5-8F49-A057-3984E2DC9153}" type="pres">
      <dgm:prSet presAssocID="{38600856-8CE9-44B6-A96B-5ABF87737660}" presName="sibTrans" presStyleCnt="0"/>
      <dgm:spPr/>
    </dgm:pt>
    <dgm:pt modelId="{C9F773EB-6D8A-194B-A88F-B2420613DB65}" type="pres">
      <dgm:prSet presAssocID="{157CA884-8B0E-4398-9399-B8A191BC4691}" presName="node" presStyleLbl="node1" presStyleIdx="7" presStyleCnt="9">
        <dgm:presLayoutVars>
          <dgm:bulletEnabled val="1"/>
        </dgm:presLayoutVars>
      </dgm:prSet>
      <dgm:spPr/>
    </dgm:pt>
    <dgm:pt modelId="{72539529-15F9-424F-8569-09E72AC029DB}" type="pres">
      <dgm:prSet presAssocID="{4015E68A-AF8D-4256-AA6A-A0E0CF6B09E5}" presName="sibTrans" presStyleCnt="0"/>
      <dgm:spPr/>
    </dgm:pt>
    <dgm:pt modelId="{C5441AF3-82F5-EC4A-9409-BD83A70FDC7E}" type="pres">
      <dgm:prSet presAssocID="{10F79A1D-6412-432D-A094-7D5CCA3412F1}" presName="node" presStyleLbl="node1" presStyleIdx="8" presStyleCnt="9">
        <dgm:presLayoutVars>
          <dgm:bulletEnabled val="1"/>
        </dgm:presLayoutVars>
      </dgm:prSet>
      <dgm:spPr/>
    </dgm:pt>
  </dgm:ptLst>
  <dgm:cxnLst>
    <dgm:cxn modelId="{B9036301-5C69-1944-9779-FCE6B868A28E}" type="presOf" srcId="{016050AC-CE70-4054-9393-6B7145B4EE31}" destId="{209B223C-BE50-B244-B696-437F87962FA9}" srcOrd="0" destOrd="0" presId="urn:microsoft.com/office/officeart/2005/8/layout/default"/>
    <dgm:cxn modelId="{39F12030-E0D0-054D-9BCD-6B551D8A76B7}" type="presOf" srcId="{54541AC2-2649-4FA0-AE2E-CD9829E64900}" destId="{26E9455F-58B2-E646-9B0A-293A1431F383}" srcOrd="0" destOrd="0" presId="urn:microsoft.com/office/officeart/2005/8/layout/default"/>
    <dgm:cxn modelId="{394FDB4C-55FA-4560-8B64-AF783FFD2802}" srcId="{62E8E8A9-052A-4D46-8E2C-D762A55F2336}" destId="{ED05F0AD-B787-43C7-B3D1-61FE615A481E}" srcOrd="3" destOrd="0" parTransId="{A0B99256-575E-4474-AF00-432BAFB8447A}" sibTransId="{71148797-E3FE-4D55-ADD5-8FF0170855F1}"/>
    <dgm:cxn modelId="{2A763673-2B27-7144-BD36-B988E112EA3D}" type="presOf" srcId="{97213250-F809-4972-89B9-4DE5FF4949BB}" destId="{5C7E975A-1BB2-9F41-B4C3-0C04E13D532B}" srcOrd="0" destOrd="0" presId="urn:microsoft.com/office/officeart/2005/8/layout/default"/>
    <dgm:cxn modelId="{E0F7B254-B652-C84E-816E-912B198C6664}" type="presOf" srcId="{10F79A1D-6412-432D-A094-7D5CCA3412F1}" destId="{C5441AF3-82F5-EC4A-9409-BD83A70FDC7E}" srcOrd="0" destOrd="0" presId="urn:microsoft.com/office/officeart/2005/8/layout/default"/>
    <dgm:cxn modelId="{5D400C7B-C6C7-4A36-88A4-16634ABF3E97}" srcId="{62E8E8A9-052A-4D46-8E2C-D762A55F2336}" destId="{54541AC2-2649-4FA0-AE2E-CD9829E64900}" srcOrd="0" destOrd="0" parTransId="{70DAB591-ABBA-4F39-A06E-F97E010FF6D8}" sibTransId="{53EE6615-9CA0-439F-97C8-E97A9E6E1033}"/>
    <dgm:cxn modelId="{FFC04F8D-D811-4495-A1B8-98FC0F5929BE}" srcId="{62E8E8A9-052A-4D46-8E2C-D762A55F2336}" destId="{B7D10A12-3047-4D13-943F-B22F309A6000}" srcOrd="6" destOrd="0" parTransId="{4896DF6B-CE3E-4EEC-A19C-78C4583B762D}" sibTransId="{38600856-8CE9-44B6-A96B-5ABF87737660}"/>
    <dgm:cxn modelId="{A3AD9797-3AB0-6541-8F18-7A4DACEE45CF}" type="presOf" srcId="{157CA884-8B0E-4398-9399-B8A191BC4691}" destId="{C9F773EB-6D8A-194B-A88F-B2420613DB65}" srcOrd="0" destOrd="0" presId="urn:microsoft.com/office/officeart/2005/8/layout/default"/>
    <dgm:cxn modelId="{519CCF9C-84C3-3242-A88F-C39F7C82624E}" type="presOf" srcId="{B7D10A12-3047-4D13-943F-B22F309A6000}" destId="{0BE4D7E5-2F3C-5C4B-8724-CE8FCFD29123}" srcOrd="0" destOrd="0" presId="urn:microsoft.com/office/officeart/2005/8/layout/default"/>
    <dgm:cxn modelId="{E324C19D-CEF5-419E-A1E1-AFF6E80F3CF1}" srcId="{62E8E8A9-052A-4D46-8E2C-D762A55F2336}" destId="{2807C28E-2D45-41F8-96C8-8FCB5C788045}" srcOrd="1" destOrd="0" parTransId="{E4A16E46-64C7-42BD-80AC-3F333A9D19D7}" sibTransId="{6F166AD5-0E76-41AE-A689-70DE2A78B101}"/>
    <dgm:cxn modelId="{7E8DD7A9-AEDC-1A49-AA7B-EF6A1C9EB545}" type="presOf" srcId="{2807C28E-2D45-41F8-96C8-8FCB5C788045}" destId="{44D9395A-91FC-D046-863C-D8B90E33D783}" srcOrd="0" destOrd="0" presId="urn:microsoft.com/office/officeart/2005/8/layout/default"/>
    <dgm:cxn modelId="{6109DFB4-D77B-4B20-A4D5-B5303B4BC148}" srcId="{62E8E8A9-052A-4D46-8E2C-D762A55F2336}" destId="{C0C129AE-7267-43A0-8209-2140DA607FED}" srcOrd="2" destOrd="0" parTransId="{06CB6622-96E3-4DDD-A68A-7F085028F3F5}" sibTransId="{C5C99387-BC11-4F34-8F49-6B351A76BACC}"/>
    <dgm:cxn modelId="{178285C1-AAB7-4171-BCEF-DFA05425563C}" srcId="{62E8E8A9-052A-4D46-8E2C-D762A55F2336}" destId="{016050AC-CE70-4054-9393-6B7145B4EE31}" srcOrd="5" destOrd="0" parTransId="{560AA9A2-9F37-48A0-842C-DAFACCB43DE5}" sibTransId="{E274191A-BE70-4A1D-A51F-0CA83B88327F}"/>
    <dgm:cxn modelId="{8ADA08C3-B288-48AA-8BFC-539D5F95A49D}" srcId="{62E8E8A9-052A-4D46-8E2C-D762A55F2336}" destId="{10F79A1D-6412-432D-A094-7D5CCA3412F1}" srcOrd="8" destOrd="0" parTransId="{C07BB12F-E851-48F0-8318-D6AC1725D162}" sibTransId="{9C5B2C49-073F-487D-8193-3396B374405B}"/>
    <dgm:cxn modelId="{446652C4-C4F7-C84C-80E3-C14C0AEE9F99}" type="presOf" srcId="{ED05F0AD-B787-43C7-B3D1-61FE615A481E}" destId="{51436866-E172-4C41-8E22-26C2F3372452}" srcOrd="0" destOrd="0" presId="urn:microsoft.com/office/officeart/2005/8/layout/default"/>
    <dgm:cxn modelId="{3FA796EB-A166-4139-9F75-23EC45FB2325}" srcId="{62E8E8A9-052A-4D46-8E2C-D762A55F2336}" destId="{97213250-F809-4972-89B9-4DE5FF4949BB}" srcOrd="4" destOrd="0" parTransId="{C9F91CC7-E94F-488B-8B08-424D28DF39F4}" sibTransId="{F0B206FD-17E4-45C1-9B1B-9F69CC12E3E4}"/>
    <dgm:cxn modelId="{97C019EF-3A68-4806-8BD3-5A89E72848DA}" srcId="{62E8E8A9-052A-4D46-8E2C-D762A55F2336}" destId="{157CA884-8B0E-4398-9399-B8A191BC4691}" srcOrd="7" destOrd="0" parTransId="{A1040173-D316-46D5-85E1-2C22B376988C}" sibTransId="{4015E68A-AF8D-4256-AA6A-A0E0CF6B09E5}"/>
    <dgm:cxn modelId="{AA98F4F8-862A-BE4E-A5AB-28582D3FB79E}" type="presOf" srcId="{C0C129AE-7267-43A0-8209-2140DA607FED}" destId="{D81736F9-A0CF-5F4D-824D-FCFE215FAC59}" srcOrd="0" destOrd="0" presId="urn:microsoft.com/office/officeart/2005/8/layout/default"/>
    <dgm:cxn modelId="{800DFFFB-4BF0-ED41-A230-77178BEAE9F2}" type="presOf" srcId="{62E8E8A9-052A-4D46-8E2C-D762A55F2336}" destId="{9D46FFA3-F12C-1143-A5E3-262FB56BCD76}" srcOrd="0" destOrd="0" presId="urn:microsoft.com/office/officeart/2005/8/layout/default"/>
    <dgm:cxn modelId="{26507D86-5808-B64D-AFF6-BB9FCDCD2C60}" type="presParOf" srcId="{9D46FFA3-F12C-1143-A5E3-262FB56BCD76}" destId="{26E9455F-58B2-E646-9B0A-293A1431F383}" srcOrd="0" destOrd="0" presId="urn:microsoft.com/office/officeart/2005/8/layout/default"/>
    <dgm:cxn modelId="{FC1A0682-813B-5843-AF21-319A1D15EA0E}" type="presParOf" srcId="{9D46FFA3-F12C-1143-A5E3-262FB56BCD76}" destId="{4344F496-061E-B547-A1F0-777273BD87E8}" srcOrd="1" destOrd="0" presId="urn:microsoft.com/office/officeart/2005/8/layout/default"/>
    <dgm:cxn modelId="{37118570-3DD0-564B-805A-1CC665D77317}" type="presParOf" srcId="{9D46FFA3-F12C-1143-A5E3-262FB56BCD76}" destId="{44D9395A-91FC-D046-863C-D8B90E33D783}" srcOrd="2" destOrd="0" presId="urn:microsoft.com/office/officeart/2005/8/layout/default"/>
    <dgm:cxn modelId="{6B4A6404-17AD-5043-A928-0DB67976954E}" type="presParOf" srcId="{9D46FFA3-F12C-1143-A5E3-262FB56BCD76}" destId="{26565D4F-96AD-2348-A358-2545EA54F5C1}" srcOrd="3" destOrd="0" presId="urn:microsoft.com/office/officeart/2005/8/layout/default"/>
    <dgm:cxn modelId="{08966C21-AD33-8447-A297-D31B42E85ABE}" type="presParOf" srcId="{9D46FFA3-F12C-1143-A5E3-262FB56BCD76}" destId="{D81736F9-A0CF-5F4D-824D-FCFE215FAC59}" srcOrd="4" destOrd="0" presId="urn:microsoft.com/office/officeart/2005/8/layout/default"/>
    <dgm:cxn modelId="{15BA326B-76BB-844C-ADAF-3A08F0177A67}" type="presParOf" srcId="{9D46FFA3-F12C-1143-A5E3-262FB56BCD76}" destId="{F4645A9C-1654-8842-ABB3-11ED42A7D0C5}" srcOrd="5" destOrd="0" presId="urn:microsoft.com/office/officeart/2005/8/layout/default"/>
    <dgm:cxn modelId="{7A0D00D9-B595-304A-9B69-706CF74F3779}" type="presParOf" srcId="{9D46FFA3-F12C-1143-A5E3-262FB56BCD76}" destId="{51436866-E172-4C41-8E22-26C2F3372452}" srcOrd="6" destOrd="0" presId="urn:microsoft.com/office/officeart/2005/8/layout/default"/>
    <dgm:cxn modelId="{BD5B0275-656F-9D47-A0A8-EE0AFE2F3C46}" type="presParOf" srcId="{9D46FFA3-F12C-1143-A5E3-262FB56BCD76}" destId="{0B56AC9F-79C6-E249-AC48-BB56B681E0FC}" srcOrd="7" destOrd="0" presId="urn:microsoft.com/office/officeart/2005/8/layout/default"/>
    <dgm:cxn modelId="{BD0E01A0-154C-E84B-ACE7-66D9DB92CE25}" type="presParOf" srcId="{9D46FFA3-F12C-1143-A5E3-262FB56BCD76}" destId="{5C7E975A-1BB2-9F41-B4C3-0C04E13D532B}" srcOrd="8" destOrd="0" presId="urn:microsoft.com/office/officeart/2005/8/layout/default"/>
    <dgm:cxn modelId="{12B96A78-3A87-F641-9D3D-B99D85ED0E7A}" type="presParOf" srcId="{9D46FFA3-F12C-1143-A5E3-262FB56BCD76}" destId="{A7FE5886-1E5B-EB4A-BFBD-A16CF1D5924B}" srcOrd="9" destOrd="0" presId="urn:microsoft.com/office/officeart/2005/8/layout/default"/>
    <dgm:cxn modelId="{97F8472F-F131-2140-A1B9-288E2DA903FA}" type="presParOf" srcId="{9D46FFA3-F12C-1143-A5E3-262FB56BCD76}" destId="{209B223C-BE50-B244-B696-437F87962FA9}" srcOrd="10" destOrd="0" presId="urn:microsoft.com/office/officeart/2005/8/layout/default"/>
    <dgm:cxn modelId="{F547F59A-E597-3944-89B8-68AF39C631A5}" type="presParOf" srcId="{9D46FFA3-F12C-1143-A5E3-262FB56BCD76}" destId="{ADB69B05-1D38-4A41-8461-8F12CE15E1F7}" srcOrd="11" destOrd="0" presId="urn:microsoft.com/office/officeart/2005/8/layout/default"/>
    <dgm:cxn modelId="{20CB60C2-4CB0-4543-B0FD-21EC440C08EB}" type="presParOf" srcId="{9D46FFA3-F12C-1143-A5E3-262FB56BCD76}" destId="{0BE4D7E5-2F3C-5C4B-8724-CE8FCFD29123}" srcOrd="12" destOrd="0" presId="urn:microsoft.com/office/officeart/2005/8/layout/default"/>
    <dgm:cxn modelId="{A2F10010-D72B-F246-8916-BBFDEE253518}" type="presParOf" srcId="{9D46FFA3-F12C-1143-A5E3-262FB56BCD76}" destId="{65DCE296-F2C5-8F49-A057-3984E2DC9153}" srcOrd="13" destOrd="0" presId="urn:microsoft.com/office/officeart/2005/8/layout/default"/>
    <dgm:cxn modelId="{8A6808D1-E889-564C-99A5-1628BF79FC6A}" type="presParOf" srcId="{9D46FFA3-F12C-1143-A5E3-262FB56BCD76}" destId="{C9F773EB-6D8A-194B-A88F-B2420613DB65}" srcOrd="14" destOrd="0" presId="urn:microsoft.com/office/officeart/2005/8/layout/default"/>
    <dgm:cxn modelId="{C748CFD8-C943-F747-A675-C572CB8C95B1}" type="presParOf" srcId="{9D46FFA3-F12C-1143-A5E3-262FB56BCD76}" destId="{72539529-15F9-424F-8569-09E72AC029DB}" srcOrd="15" destOrd="0" presId="urn:microsoft.com/office/officeart/2005/8/layout/default"/>
    <dgm:cxn modelId="{C532DF26-82B8-9D4B-8716-6AD9864F84E3}" type="presParOf" srcId="{9D46FFA3-F12C-1143-A5E3-262FB56BCD76}" destId="{C5441AF3-82F5-EC4A-9409-BD83A70FDC7E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AD0DA1-FBA7-4258-A6E4-0A1CA2E4D53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C683F4-E331-4F6F-A6FD-F85F16BB691D}">
      <dgm:prSet/>
      <dgm:spPr/>
      <dgm:t>
        <a:bodyPr/>
        <a:lstStyle/>
        <a:p>
          <a:r>
            <a:rPr lang="en-US"/>
            <a:t>&lt;!DOCTYPE html&gt;</a:t>
          </a:r>
        </a:p>
      </dgm:t>
    </dgm:pt>
    <dgm:pt modelId="{6F699505-95CB-4CD5-970C-EA8414E1FA7B}" type="parTrans" cxnId="{C21E6046-AA7D-4DE4-8B21-2ACC353F3472}">
      <dgm:prSet/>
      <dgm:spPr/>
      <dgm:t>
        <a:bodyPr/>
        <a:lstStyle/>
        <a:p>
          <a:endParaRPr lang="en-US"/>
        </a:p>
      </dgm:t>
    </dgm:pt>
    <dgm:pt modelId="{317D4B81-E707-44CC-B468-8D30CAA1729B}" type="sibTrans" cxnId="{C21E6046-AA7D-4DE4-8B21-2ACC353F3472}">
      <dgm:prSet/>
      <dgm:spPr/>
      <dgm:t>
        <a:bodyPr/>
        <a:lstStyle/>
        <a:p>
          <a:endParaRPr lang="en-US"/>
        </a:p>
      </dgm:t>
    </dgm:pt>
    <dgm:pt modelId="{083A2C47-3CFA-4D3C-B4CF-2B1EA487109A}">
      <dgm:prSet/>
      <dgm:spPr/>
      <dgm:t>
        <a:bodyPr/>
        <a:lstStyle/>
        <a:p>
          <a:r>
            <a:rPr lang="en-US"/>
            <a:t>&lt;html&gt;</a:t>
          </a:r>
        </a:p>
      </dgm:t>
    </dgm:pt>
    <dgm:pt modelId="{690D2C6D-E21D-477F-8EEF-5BF137E82625}" type="parTrans" cxnId="{A8ED0577-8825-4196-9ECC-A3F89822E04F}">
      <dgm:prSet/>
      <dgm:spPr/>
      <dgm:t>
        <a:bodyPr/>
        <a:lstStyle/>
        <a:p>
          <a:endParaRPr lang="en-US"/>
        </a:p>
      </dgm:t>
    </dgm:pt>
    <dgm:pt modelId="{FA942894-2969-40BA-AD59-8F1CA894EB7E}" type="sibTrans" cxnId="{A8ED0577-8825-4196-9ECC-A3F89822E04F}">
      <dgm:prSet/>
      <dgm:spPr/>
      <dgm:t>
        <a:bodyPr/>
        <a:lstStyle/>
        <a:p>
          <a:endParaRPr lang="en-US"/>
        </a:p>
      </dgm:t>
    </dgm:pt>
    <dgm:pt modelId="{074A35BB-96ED-4F10-ABE0-3634DE458C27}">
      <dgm:prSet/>
      <dgm:spPr/>
      <dgm:t>
        <a:bodyPr/>
        <a:lstStyle/>
        <a:p>
          <a:r>
            <a:rPr lang="en-US"/>
            <a:t>&lt;head&gt;&lt;title&gt;My First Page&lt;/title&gt;&lt;/head&gt;</a:t>
          </a:r>
        </a:p>
      </dgm:t>
    </dgm:pt>
    <dgm:pt modelId="{12F4864B-4448-4CF0-BDB3-F5BC352A6E0A}" type="parTrans" cxnId="{08FDB08E-C8F6-4D1E-8E5C-F9F00248FE98}">
      <dgm:prSet/>
      <dgm:spPr/>
      <dgm:t>
        <a:bodyPr/>
        <a:lstStyle/>
        <a:p>
          <a:endParaRPr lang="en-US"/>
        </a:p>
      </dgm:t>
    </dgm:pt>
    <dgm:pt modelId="{B18FCB02-2CD3-405F-8610-93DD05FEF9F1}" type="sibTrans" cxnId="{08FDB08E-C8F6-4D1E-8E5C-F9F00248FE98}">
      <dgm:prSet/>
      <dgm:spPr/>
      <dgm:t>
        <a:bodyPr/>
        <a:lstStyle/>
        <a:p>
          <a:endParaRPr lang="en-US"/>
        </a:p>
      </dgm:t>
    </dgm:pt>
    <dgm:pt modelId="{7B2F6D11-1CED-4DD6-90F5-4C3988E975FB}">
      <dgm:prSet/>
      <dgm:spPr/>
      <dgm:t>
        <a:bodyPr/>
        <a:lstStyle/>
        <a:p>
          <a:r>
            <a:rPr lang="en-US"/>
            <a:t>&lt;body&gt;&lt;h1&gt;Hello World!&lt;/h1&gt;&lt;/body&gt;</a:t>
          </a:r>
        </a:p>
      </dgm:t>
    </dgm:pt>
    <dgm:pt modelId="{AD8C660B-71C6-4829-8AC7-FFA6E94713CA}" type="parTrans" cxnId="{6EC75EDD-6EB4-4B60-A8A8-34970F03EAB3}">
      <dgm:prSet/>
      <dgm:spPr/>
      <dgm:t>
        <a:bodyPr/>
        <a:lstStyle/>
        <a:p>
          <a:endParaRPr lang="en-US"/>
        </a:p>
      </dgm:t>
    </dgm:pt>
    <dgm:pt modelId="{34F1A8A6-EC23-4A63-812F-BECF96A2EF07}" type="sibTrans" cxnId="{6EC75EDD-6EB4-4B60-A8A8-34970F03EAB3}">
      <dgm:prSet/>
      <dgm:spPr/>
      <dgm:t>
        <a:bodyPr/>
        <a:lstStyle/>
        <a:p>
          <a:endParaRPr lang="en-US"/>
        </a:p>
      </dgm:t>
    </dgm:pt>
    <dgm:pt modelId="{7DC83059-E8A2-4CDD-A35B-CF44D7B79F30}">
      <dgm:prSet/>
      <dgm:spPr/>
      <dgm:t>
        <a:bodyPr/>
        <a:lstStyle/>
        <a:p>
          <a:r>
            <a:rPr lang="en-US"/>
            <a:t>&lt;/html&gt;</a:t>
          </a:r>
        </a:p>
      </dgm:t>
    </dgm:pt>
    <dgm:pt modelId="{51BAB999-AF0A-4A76-8BBA-20812194555F}" type="parTrans" cxnId="{1A1A2AF9-C3B2-4039-8A2A-F7071DBAE398}">
      <dgm:prSet/>
      <dgm:spPr/>
      <dgm:t>
        <a:bodyPr/>
        <a:lstStyle/>
        <a:p>
          <a:endParaRPr lang="en-US"/>
        </a:p>
      </dgm:t>
    </dgm:pt>
    <dgm:pt modelId="{238961B9-B3D7-4C46-AB03-ADCFD0AEA65C}" type="sibTrans" cxnId="{1A1A2AF9-C3B2-4039-8A2A-F7071DBAE398}">
      <dgm:prSet/>
      <dgm:spPr/>
      <dgm:t>
        <a:bodyPr/>
        <a:lstStyle/>
        <a:p>
          <a:endParaRPr lang="en-US"/>
        </a:p>
      </dgm:t>
    </dgm:pt>
    <dgm:pt modelId="{56F9ABDB-635A-324D-9388-EFC26BC1062C}" type="pres">
      <dgm:prSet presAssocID="{AEAD0DA1-FBA7-4258-A6E4-0A1CA2E4D532}" presName="outerComposite" presStyleCnt="0">
        <dgm:presLayoutVars>
          <dgm:chMax val="5"/>
          <dgm:dir/>
          <dgm:resizeHandles val="exact"/>
        </dgm:presLayoutVars>
      </dgm:prSet>
      <dgm:spPr/>
    </dgm:pt>
    <dgm:pt modelId="{B29DB252-A1BC-3144-9FED-96468CAE5845}" type="pres">
      <dgm:prSet presAssocID="{AEAD0DA1-FBA7-4258-A6E4-0A1CA2E4D532}" presName="dummyMaxCanvas" presStyleCnt="0">
        <dgm:presLayoutVars/>
      </dgm:prSet>
      <dgm:spPr/>
    </dgm:pt>
    <dgm:pt modelId="{79CF5CED-64D1-D440-B74A-69FF3F8D9DD1}" type="pres">
      <dgm:prSet presAssocID="{AEAD0DA1-FBA7-4258-A6E4-0A1CA2E4D532}" presName="FiveNodes_1" presStyleLbl="node1" presStyleIdx="0" presStyleCnt="5">
        <dgm:presLayoutVars>
          <dgm:bulletEnabled val="1"/>
        </dgm:presLayoutVars>
      </dgm:prSet>
      <dgm:spPr/>
    </dgm:pt>
    <dgm:pt modelId="{E5C16BAA-C577-8D40-BC7D-09E5FDC30D94}" type="pres">
      <dgm:prSet presAssocID="{AEAD0DA1-FBA7-4258-A6E4-0A1CA2E4D532}" presName="FiveNodes_2" presStyleLbl="node1" presStyleIdx="1" presStyleCnt="5">
        <dgm:presLayoutVars>
          <dgm:bulletEnabled val="1"/>
        </dgm:presLayoutVars>
      </dgm:prSet>
      <dgm:spPr/>
    </dgm:pt>
    <dgm:pt modelId="{ECE6A8F7-FD1B-A84B-A1B2-A6C1AAFAE8AE}" type="pres">
      <dgm:prSet presAssocID="{AEAD0DA1-FBA7-4258-A6E4-0A1CA2E4D532}" presName="FiveNodes_3" presStyleLbl="node1" presStyleIdx="2" presStyleCnt="5">
        <dgm:presLayoutVars>
          <dgm:bulletEnabled val="1"/>
        </dgm:presLayoutVars>
      </dgm:prSet>
      <dgm:spPr/>
    </dgm:pt>
    <dgm:pt modelId="{7E86D741-3BDF-CB48-8FE2-EDB8C092714B}" type="pres">
      <dgm:prSet presAssocID="{AEAD0DA1-FBA7-4258-A6E4-0A1CA2E4D532}" presName="FiveNodes_4" presStyleLbl="node1" presStyleIdx="3" presStyleCnt="5">
        <dgm:presLayoutVars>
          <dgm:bulletEnabled val="1"/>
        </dgm:presLayoutVars>
      </dgm:prSet>
      <dgm:spPr/>
    </dgm:pt>
    <dgm:pt modelId="{2757C44C-0435-7949-8311-9EB1F6E62A13}" type="pres">
      <dgm:prSet presAssocID="{AEAD0DA1-FBA7-4258-A6E4-0A1CA2E4D532}" presName="FiveNodes_5" presStyleLbl="node1" presStyleIdx="4" presStyleCnt="5">
        <dgm:presLayoutVars>
          <dgm:bulletEnabled val="1"/>
        </dgm:presLayoutVars>
      </dgm:prSet>
      <dgm:spPr/>
    </dgm:pt>
    <dgm:pt modelId="{258DD766-3250-154F-8136-8DEF80EEC9D1}" type="pres">
      <dgm:prSet presAssocID="{AEAD0DA1-FBA7-4258-A6E4-0A1CA2E4D532}" presName="FiveConn_1-2" presStyleLbl="fgAccFollowNode1" presStyleIdx="0" presStyleCnt="4">
        <dgm:presLayoutVars>
          <dgm:bulletEnabled val="1"/>
        </dgm:presLayoutVars>
      </dgm:prSet>
      <dgm:spPr/>
    </dgm:pt>
    <dgm:pt modelId="{0ED413FF-50C8-4A4F-A896-7CFE9299BCA4}" type="pres">
      <dgm:prSet presAssocID="{AEAD0DA1-FBA7-4258-A6E4-0A1CA2E4D532}" presName="FiveConn_2-3" presStyleLbl="fgAccFollowNode1" presStyleIdx="1" presStyleCnt="4">
        <dgm:presLayoutVars>
          <dgm:bulletEnabled val="1"/>
        </dgm:presLayoutVars>
      </dgm:prSet>
      <dgm:spPr/>
    </dgm:pt>
    <dgm:pt modelId="{F3A8C323-581E-1949-82D8-5D87FFCF60DE}" type="pres">
      <dgm:prSet presAssocID="{AEAD0DA1-FBA7-4258-A6E4-0A1CA2E4D532}" presName="FiveConn_3-4" presStyleLbl="fgAccFollowNode1" presStyleIdx="2" presStyleCnt="4">
        <dgm:presLayoutVars>
          <dgm:bulletEnabled val="1"/>
        </dgm:presLayoutVars>
      </dgm:prSet>
      <dgm:spPr/>
    </dgm:pt>
    <dgm:pt modelId="{3A5BAADB-0983-D146-939E-C72351FF0D5F}" type="pres">
      <dgm:prSet presAssocID="{AEAD0DA1-FBA7-4258-A6E4-0A1CA2E4D532}" presName="FiveConn_4-5" presStyleLbl="fgAccFollowNode1" presStyleIdx="3" presStyleCnt="4">
        <dgm:presLayoutVars>
          <dgm:bulletEnabled val="1"/>
        </dgm:presLayoutVars>
      </dgm:prSet>
      <dgm:spPr/>
    </dgm:pt>
    <dgm:pt modelId="{0FF28491-7211-4C4E-BB6D-265DCA270DF3}" type="pres">
      <dgm:prSet presAssocID="{AEAD0DA1-FBA7-4258-A6E4-0A1CA2E4D532}" presName="FiveNodes_1_text" presStyleLbl="node1" presStyleIdx="4" presStyleCnt="5">
        <dgm:presLayoutVars>
          <dgm:bulletEnabled val="1"/>
        </dgm:presLayoutVars>
      </dgm:prSet>
      <dgm:spPr/>
    </dgm:pt>
    <dgm:pt modelId="{888E9339-0A26-2B43-B873-ED7624C681ED}" type="pres">
      <dgm:prSet presAssocID="{AEAD0DA1-FBA7-4258-A6E4-0A1CA2E4D532}" presName="FiveNodes_2_text" presStyleLbl="node1" presStyleIdx="4" presStyleCnt="5">
        <dgm:presLayoutVars>
          <dgm:bulletEnabled val="1"/>
        </dgm:presLayoutVars>
      </dgm:prSet>
      <dgm:spPr/>
    </dgm:pt>
    <dgm:pt modelId="{B9D46D1D-A265-7149-91E0-646922A995A4}" type="pres">
      <dgm:prSet presAssocID="{AEAD0DA1-FBA7-4258-A6E4-0A1CA2E4D532}" presName="FiveNodes_3_text" presStyleLbl="node1" presStyleIdx="4" presStyleCnt="5">
        <dgm:presLayoutVars>
          <dgm:bulletEnabled val="1"/>
        </dgm:presLayoutVars>
      </dgm:prSet>
      <dgm:spPr/>
    </dgm:pt>
    <dgm:pt modelId="{75C80D87-1282-9440-9B56-B3131CB30D45}" type="pres">
      <dgm:prSet presAssocID="{AEAD0DA1-FBA7-4258-A6E4-0A1CA2E4D532}" presName="FiveNodes_4_text" presStyleLbl="node1" presStyleIdx="4" presStyleCnt="5">
        <dgm:presLayoutVars>
          <dgm:bulletEnabled val="1"/>
        </dgm:presLayoutVars>
      </dgm:prSet>
      <dgm:spPr/>
    </dgm:pt>
    <dgm:pt modelId="{94C90306-F8D5-5844-8A65-342FD4AC30DE}" type="pres">
      <dgm:prSet presAssocID="{AEAD0DA1-FBA7-4258-A6E4-0A1CA2E4D53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CA5F30E-9823-5448-A847-7F6206E88E5C}" type="presOf" srcId="{083A2C47-3CFA-4D3C-B4CF-2B1EA487109A}" destId="{E5C16BAA-C577-8D40-BC7D-09E5FDC30D94}" srcOrd="0" destOrd="0" presId="urn:microsoft.com/office/officeart/2005/8/layout/vProcess5"/>
    <dgm:cxn modelId="{87358D18-C575-7343-BC66-281759531EB2}" type="presOf" srcId="{7B2F6D11-1CED-4DD6-90F5-4C3988E975FB}" destId="{7E86D741-3BDF-CB48-8FE2-EDB8C092714B}" srcOrd="0" destOrd="0" presId="urn:microsoft.com/office/officeart/2005/8/layout/vProcess5"/>
    <dgm:cxn modelId="{4714231A-A2C3-864C-ABCD-AC952965F0DA}" type="presOf" srcId="{FA942894-2969-40BA-AD59-8F1CA894EB7E}" destId="{0ED413FF-50C8-4A4F-A896-7CFE9299BCA4}" srcOrd="0" destOrd="0" presId="urn:microsoft.com/office/officeart/2005/8/layout/vProcess5"/>
    <dgm:cxn modelId="{EC4E8820-95A7-B249-92D2-5C95548E720F}" type="presOf" srcId="{B18FCB02-2CD3-405F-8610-93DD05FEF9F1}" destId="{F3A8C323-581E-1949-82D8-5D87FFCF60DE}" srcOrd="0" destOrd="0" presId="urn:microsoft.com/office/officeart/2005/8/layout/vProcess5"/>
    <dgm:cxn modelId="{991B2C60-08FD-0141-BDB8-2CCB0EBFA2C3}" type="presOf" srcId="{074A35BB-96ED-4F10-ABE0-3634DE458C27}" destId="{B9D46D1D-A265-7149-91E0-646922A995A4}" srcOrd="1" destOrd="0" presId="urn:microsoft.com/office/officeart/2005/8/layout/vProcess5"/>
    <dgm:cxn modelId="{C001BF61-B1C9-EB4F-AB15-86CFCD0D78E0}" type="presOf" srcId="{AEAD0DA1-FBA7-4258-A6E4-0A1CA2E4D532}" destId="{56F9ABDB-635A-324D-9388-EFC26BC1062C}" srcOrd="0" destOrd="0" presId="urn:microsoft.com/office/officeart/2005/8/layout/vProcess5"/>
    <dgm:cxn modelId="{4E2C0D43-C2CE-904A-8324-28D3DF498C1C}" type="presOf" srcId="{34F1A8A6-EC23-4A63-812F-BECF96A2EF07}" destId="{3A5BAADB-0983-D146-939E-C72351FF0D5F}" srcOrd="0" destOrd="0" presId="urn:microsoft.com/office/officeart/2005/8/layout/vProcess5"/>
    <dgm:cxn modelId="{F9904544-D695-8343-A841-0A61794EDAC4}" type="presOf" srcId="{7B2F6D11-1CED-4DD6-90F5-4C3988E975FB}" destId="{75C80D87-1282-9440-9B56-B3131CB30D45}" srcOrd="1" destOrd="0" presId="urn:microsoft.com/office/officeart/2005/8/layout/vProcess5"/>
    <dgm:cxn modelId="{C21E6046-AA7D-4DE4-8B21-2ACC353F3472}" srcId="{AEAD0DA1-FBA7-4258-A6E4-0A1CA2E4D532}" destId="{11C683F4-E331-4F6F-A6FD-F85F16BB691D}" srcOrd="0" destOrd="0" parTransId="{6F699505-95CB-4CD5-970C-EA8414E1FA7B}" sibTransId="{317D4B81-E707-44CC-B468-8D30CAA1729B}"/>
    <dgm:cxn modelId="{1959FE51-4BE9-C74B-8904-62005BEC7E55}" type="presOf" srcId="{11C683F4-E331-4F6F-A6FD-F85F16BB691D}" destId="{79CF5CED-64D1-D440-B74A-69FF3F8D9DD1}" srcOrd="0" destOrd="0" presId="urn:microsoft.com/office/officeart/2005/8/layout/vProcess5"/>
    <dgm:cxn modelId="{A8ED0577-8825-4196-9ECC-A3F89822E04F}" srcId="{AEAD0DA1-FBA7-4258-A6E4-0A1CA2E4D532}" destId="{083A2C47-3CFA-4D3C-B4CF-2B1EA487109A}" srcOrd="1" destOrd="0" parTransId="{690D2C6D-E21D-477F-8EEF-5BF137E82625}" sibTransId="{FA942894-2969-40BA-AD59-8F1CA894EB7E}"/>
    <dgm:cxn modelId="{0DB0BE7B-E625-D04B-A837-2F6676AC5648}" type="presOf" srcId="{11C683F4-E331-4F6F-A6FD-F85F16BB691D}" destId="{0FF28491-7211-4C4E-BB6D-265DCA270DF3}" srcOrd="1" destOrd="0" presId="urn:microsoft.com/office/officeart/2005/8/layout/vProcess5"/>
    <dgm:cxn modelId="{08FDB08E-C8F6-4D1E-8E5C-F9F00248FE98}" srcId="{AEAD0DA1-FBA7-4258-A6E4-0A1CA2E4D532}" destId="{074A35BB-96ED-4F10-ABE0-3634DE458C27}" srcOrd="2" destOrd="0" parTransId="{12F4864B-4448-4CF0-BDB3-F5BC352A6E0A}" sibTransId="{B18FCB02-2CD3-405F-8610-93DD05FEF9F1}"/>
    <dgm:cxn modelId="{AF1009AB-B339-A04A-A2E9-FE1D938EF64B}" type="presOf" srcId="{317D4B81-E707-44CC-B468-8D30CAA1729B}" destId="{258DD766-3250-154F-8136-8DEF80EEC9D1}" srcOrd="0" destOrd="0" presId="urn:microsoft.com/office/officeart/2005/8/layout/vProcess5"/>
    <dgm:cxn modelId="{B7C9EAB2-3CEE-934D-8B96-58861485CBE5}" type="presOf" srcId="{7DC83059-E8A2-4CDD-A35B-CF44D7B79F30}" destId="{2757C44C-0435-7949-8311-9EB1F6E62A13}" srcOrd="0" destOrd="0" presId="urn:microsoft.com/office/officeart/2005/8/layout/vProcess5"/>
    <dgm:cxn modelId="{55B1EBD8-D0D5-674B-86C1-9E05F34686BE}" type="presOf" srcId="{074A35BB-96ED-4F10-ABE0-3634DE458C27}" destId="{ECE6A8F7-FD1B-A84B-A1B2-A6C1AAFAE8AE}" srcOrd="0" destOrd="0" presId="urn:microsoft.com/office/officeart/2005/8/layout/vProcess5"/>
    <dgm:cxn modelId="{6EC75EDD-6EB4-4B60-A8A8-34970F03EAB3}" srcId="{AEAD0DA1-FBA7-4258-A6E4-0A1CA2E4D532}" destId="{7B2F6D11-1CED-4DD6-90F5-4C3988E975FB}" srcOrd="3" destOrd="0" parTransId="{AD8C660B-71C6-4829-8AC7-FFA6E94713CA}" sibTransId="{34F1A8A6-EC23-4A63-812F-BECF96A2EF07}"/>
    <dgm:cxn modelId="{B9BB4FF8-8518-B348-BC87-B4EFB3569FC2}" type="presOf" srcId="{7DC83059-E8A2-4CDD-A35B-CF44D7B79F30}" destId="{94C90306-F8D5-5844-8A65-342FD4AC30DE}" srcOrd="1" destOrd="0" presId="urn:microsoft.com/office/officeart/2005/8/layout/vProcess5"/>
    <dgm:cxn modelId="{1A1A2AF9-C3B2-4039-8A2A-F7071DBAE398}" srcId="{AEAD0DA1-FBA7-4258-A6E4-0A1CA2E4D532}" destId="{7DC83059-E8A2-4CDD-A35B-CF44D7B79F30}" srcOrd="4" destOrd="0" parTransId="{51BAB999-AF0A-4A76-8BBA-20812194555F}" sibTransId="{238961B9-B3D7-4C46-AB03-ADCFD0AEA65C}"/>
    <dgm:cxn modelId="{36D0F0FC-7EC4-B548-AB2B-FA856AB023FE}" type="presOf" srcId="{083A2C47-3CFA-4D3C-B4CF-2B1EA487109A}" destId="{888E9339-0A26-2B43-B873-ED7624C681ED}" srcOrd="1" destOrd="0" presId="urn:microsoft.com/office/officeart/2005/8/layout/vProcess5"/>
    <dgm:cxn modelId="{D66F7A76-5DE7-5345-BE1F-B9358DB90F1D}" type="presParOf" srcId="{56F9ABDB-635A-324D-9388-EFC26BC1062C}" destId="{B29DB252-A1BC-3144-9FED-96468CAE5845}" srcOrd="0" destOrd="0" presId="urn:microsoft.com/office/officeart/2005/8/layout/vProcess5"/>
    <dgm:cxn modelId="{E742AB3D-1B5A-4B45-A60C-24E5CCC152AE}" type="presParOf" srcId="{56F9ABDB-635A-324D-9388-EFC26BC1062C}" destId="{79CF5CED-64D1-D440-B74A-69FF3F8D9DD1}" srcOrd="1" destOrd="0" presId="urn:microsoft.com/office/officeart/2005/8/layout/vProcess5"/>
    <dgm:cxn modelId="{F104E959-5539-D64F-B9B6-0A6B6BCB5236}" type="presParOf" srcId="{56F9ABDB-635A-324D-9388-EFC26BC1062C}" destId="{E5C16BAA-C577-8D40-BC7D-09E5FDC30D94}" srcOrd="2" destOrd="0" presId="urn:microsoft.com/office/officeart/2005/8/layout/vProcess5"/>
    <dgm:cxn modelId="{D0D3F4D7-E76F-6340-86B9-3D962E62F860}" type="presParOf" srcId="{56F9ABDB-635A-324D-9388-EFC26BC1062C}" destId="{ECE6A8F7-FD1B-A84B-A1B2-A6C1AAFAE8AE}" srcOrd="3" destOrd="0" presId="urn:microsoft.com/office/officeart/2005/8/layout/vProcess5"/>
    <dgm:cxn modelId="{95F0F284-4CF7-974C-B7A0-4E0BF3A2A09B}" type="presParOf" srcId="{56F9ABDB-635A-324D-9388-EFC26BC1062C}" destId="{7E86D741-3BDF-CB48-8FE2-EDB8C092714B}" srcOrd="4" destOrd="0" presId="urn:microsoft.com/office/officeart/2005/8/layout/vProcess5"/>
    <dgm:cxn modelId="{4335C759-7FE4-8741-A18F-9F2A09CD5BD7}" type="presParOf" srcId="{56F9ABDB-635A-324D-9388-EFC26BC1062C}" destId="{2757C44C-0435-7949-8311-9EB1F6E62A13}" srcOrd="5" destOrd="0" presId="urn:microsoft.com/office/officeart/2005/8/layout/vProcess5"/>
    <dgm:cxn modelId="{F477E176-AA3E-F54F-A368-3564CB543D95}" type="presParOf" srcId="{56F9ABDB-635A-324D-9388-EFC26BC1062C}" destId="{258DD766-3250-154F-8136-8DEF80EEC9D1}" srcOrd="6" destOrd="0" presId="urn:microsoft.com/office/officeart/2005/8/layout/vProcess5"/>
    <dgm:cxn modelId="{158501EB-5E63-A34A-B3BB-21BBB03A0A55}" type="presParOf" srcId="{56F9ABDB-635A-324D-9388-EFC26BC1062C}" destId="{0ED413FF-50C8-4A4F-A896-7CFE9299BCA4}" srcOrd="7" destOrd="0" presId="urn:microsoft.com/office/officeart/2005/8/layout/vProcess5"/>
    <dgm:cxn modelId="{29B5D4DC-0272-CA41-9E8D-7F03E935DC7B}" type="presParOf" srcId="{56F9ABDB-635A-324D-9388-EFC26BC1062C}" destId="{F3A8C323-581E-1949-82D8-5D87FFCF60DE}" srcOrd="8" destOrd="0" presId="urn:microsoft.com/office/officeart/2005/8/layout/vProcess5"/>
    <dgm:cxn modelId="{55B8501D-FE1E-AC46-8863-3BEDFF24EF19}" type="presParOf" srcId="{56F9ABDB-635A-324D-9388-EFC26BC1062C}" destId="{3A5BAADB-0983-D146-939E-C72351FF0D5F}" srcOrd="9" destOrd="0" presId="urn:microsoft.com/office/officeart/2005/8/layout/vProcess5"/>
    <dgm:cxn modelId="{1EAC5C29-BF70-C742-97D4-43656E13C416}" type="presParOf" srcId="{56F9ABDB-635A-324D-9388-EFC26BC1062C}" destId="{0FF28491-7211-4C4E-BB6D-265DCA270DF3}" srcOrd="10" destOrd="0" presId="urn:microsoft.com/office/officeart/2005/8/layout/vProcess5"/>
    <dgm:cxn modelId="{FBF182E8-C2F8-E140-8A05-FFDA678AF736}" type="presParOf" srcId="{56F9ABDB-635A-324D-9388-EFC26BC1062C}" destId="{888E9339-0A26-2B43-B873-ED7624C681ED}" srcOrd="11" destOrd="0" presId="urn:microsoft.com/office/officeart/2005/8/layout/vProcess5"/>
    <dgm:cxn modelId="{606A8BC9-176B-7E44-9865-2D8AA24B23AA}" type="presParOf" srcId="{56F9ABDB-635A-324D-9388-EFC26BC1062C}" destId="{B9D46D1D-A265-7149-91E0-646922A995A4}" srcOrd="12" destOrd="0" presId="urn:microsoft.com/office/officeart/2005/8/layout/vProcess5"/>
    <dgm:cxn modelId="{5BD79D62-6877-A846-A90A-D47A91610766}" type="presParOf" srcId="{56F9ABDB-635A-324D-9388-EFC26BC1062C}" destId="{75C80D87-1282-9440-9B56-B3131CB30D45}" srcOrd="13" destOrd="0" presId="urn:microsoft.com/office/officeart/2005/8/layout/vProcess5"/>
    <dgm:cxn modelId="{C68E3806-530E-2841-8B6A-5B60D9D7A31B}" type="presParOf" srcId="{56F9ABDB-635A-324D-9388-EFC26BC1062C}" destId="{94C90306-F8D5-5844-8A65-342FD4AC30D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6626D1-697E-44C8-9436-922C22683A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0BB5A8-2EA8-4FC2-9DD6-7C78B0E9DB8F}">
      <dgm:prSet/>
      <dgm:spPr/>
      <dgm:t>
        <a:bodyPr/>
        <a:lstStyle/>
        <a:p>
          <a:r>
            <a:rPr lang="en-US"/>
            <a:t>CSS stands for (Cascading Style Sheets).It controls the look and feel of webpages.</a:t>
          </a:r>
        </a:p>
      </dgm:t>
    </dgm:pt>
    <dgm:pt modelId="{DFA70B18-7766-43A4-89EB-0D3D86C0A8DF}" type="parTrans" cxnId="{DF4D004F-C2E7-4C88-A77A-E25EE91010DC}">
      <dgm:prSet/>
      <dgm:spPr/>
      <dgm:t>
        <a:bodyPr/>
        <a:lstStyle/>
        <a:p>
          <a:endParaRPr lang="en-US"/>
        </a:p>
      </dgm:t>
    </dgm:pt>
    <dgm:pt modelId="{97DF9CFA-B4BA-434D-8D9D-2BCFEDAECE4C}" type="sibTrans" cxnId="{DF4D004F-C2E7-4C88-A77A-E25EE91010DC}">
      <dgm:prSet/>
      <dgm:spPr/>
      <dgm:t>
        <a:bodyPr/>
        <a:lstStyle/>
        <a:p>
          <a:endParaRPr lang="en-US"/>
        </a:p>
      </dgm:t>
    </dgm:pt>
    <dgm:pt modelId="{F18AA79F-37F4-4291-9D92-BBF266DE0D03}">
      <dgm:prSet/>
      <dgm:spPr/>
      <dgm:t>
        <a:bodyPr/>
        <a:lstStyle/>
        <a:p>
          <a:r>
            <a:rPr lang="en-US"/>
            <a:t>Separates content from design.</a:t>
          </a:r>
        </a:p>
      </dgm:t>
    </dgm:pt>
    <dgm:pt modelId="{3E61266D-0C37-4E6F-A427-AAB50BE94854}" type="parTrans" cxnId="{5893DBDB-23CF-4DBD-829C-7C95E0BC20BD}">
      <dgm:prSet/>
      <dgm:spPr/>
      <dgm:t>
        <a:bodyPr/>
        <a:lstStyle/>
        <a:p>
          <a:endParaRPr lang="en-US"/>
        </a:p>
      </dgm:t>
    </dgm:pt>
    <dgm:pt modelId="{87B4018E-BDA8-44C6-BB5F-A87CF975C32F}" type="sibTrans" cxnId="{5893DBDB-23CF-4DBD-829C-7C95E0BC20BD}">
      <dgm:prSet/>
      <dgm:spPr/>
      <dgm:t>
        <a:bodyPr/>
        <a:lstStyle/>
        <a:p>
          <a:endParaRPr lang="en-US"/>
        </a:p>
      </dgm:t>
    </dgm:pt>
    <dgm:pt modelId="{1EC36FC4-C22E-48DB-A836-7B099B923259}" type="pres">
      <dgm:prSet presAssocID="{356626D1-697E-44C8-9436-922C22683A48}" presName="root" presStyleCnt="0">
        <dgm:presLayoutVars>
          <dgm:dir/>
          <dgm:resizeHandles val="exact"/>
        </dgm:presLayoutVars>
      </dgm:prSet>
      <dgm:spPr/>
    </dgm:pt>
    <dgm:pt modelId="{A99538FF-1E1E-48CA-84AA-A34A14A5F628}" type="pres">
      <dgm:prSet presAssocID="{270BB5A8-2EA8-4FC2-9DD6-7C78B0E9DB8F}" presName="compNode" presStyleCnt="0"/>
      <dgm:spPr/>
    </dgm:pt>
    <dgm:pt modelId="{1AAE968B-8682-4291-9443-50334C22D7DF}" type="pres">
      <dgm:prSet presAssocID="{270BB5A8-2EA8-4FC2-9DD6-7C78B0E9DB8F}" presName="bgRect" presStyleLbl="bgShp" presStyleIdx="0" presStyleCnt="2"/>
      <dgm:spPr/>
    </dgm:pt>
    <dgm:pt modelId="{46A8AD28-1CE7-4AC8-9C97-C6183FAD37D1}" type="pres">
      <dgm:prSet presAssocID="{270BB5A8-2EA8-4FC2-9DD6-7C78B0E9DB8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0DA737F-D7CD-4414-9D35-9F8B245E8A8A}" type="pres">
      <dgm:prSet presAssocID="{270BB5A8-2EA8-4FC2-9DD6-7C78B0E9DB8F}" presName="spaceRect" presStyleCnt="0"/>
      <dgm:spPr/>
    </dgm:pt>
    <dgm:pt modelId="{9FCE6E4B-7C56-4AA5-B2BF-7847FDF3F005}" type="pres">
      <dgm:prSet presAssocID="{270BB5A8-2EA8-4FC2-9DD6-7C78B0E9DB8F}" presName="parTx" presStyleLbl="revTx" presStyleIdx="0" presStyleCnt="2">
        <dgm:presLayoutVars>
          <dgm:chMax val="0"/>
          <dgm:chPref val="0"/>
        </dgm:presLayoutVars>
      </dgm:prSet>
      <dgm:spPr/>
    </dgm:pt>
    <dgm:pt modelId="{64B51191-6BE0-4085-887F-B00E1CFEC8A7}" type="pres">
      <dgm:prSet presAssocID="{97DF9CFA-B4BA-434D-8D9D-2BCFEDAECE4C}" presName="sibTrans" presStyleCnt="0"/>
      <dgm:spPr/>
    </dgm:pt>
    <dgm:pt modelId="{5AC8F259-3CEF-4193-BA67-6C8B189F5877}" type="pres">
      <dgm:prSet presAssocID="{F18AA79F-37F4-4291-9D92-BBF266DE0D03}" presName="compNode" presStyleCnt="0"/>
      <dgm:spPr/>
    </dgm:pt>
    <dgm:pt modelId="{0FC8107D-1962-4A18-AA00-2031F82A0494}" type="pres">
      <dgm:prSet presAssocID="{F18AA79F-37F4-4291-9D92-BBF266DE0D03}" presName="bgRect" presStyleLbl="bgShp" presStyleIdx="1" presStyleCnt="2"/>
      <dgm:spPr/>
    </dgm:pt>
    <dgm:pt modelId="{0D37EF52-7A28-4C14-996C-253518BDEB00}" type="pres">
      <dgm:prSet presAssocID="{F18AA79F-37F4-4291-9D92-BBF266DE0D0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F18FFB4C-7ECD-4159-879C-9AABB6392DC3}" type="pres">
      <dgm:prSet presAssocID="{F18AA79F-37F4-4291-9D92-BBF266DE0D03}" presName="spaceRect" presStyleCnt="0"/>
      <dgm:spPr/>
    </dgm:pt>
    <dgm:pt modelId="{CB5DF23C-0B35-40CA-90C7-5FA6F449A9D4}" type="pres">
      <dgm:prSet presAssocID="{F18AA79F-37F4-4291-9D92-BBF266DE0D0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F4D004F-C2E7-4C88-A77A-E25EE91010DC}" srcId="{356626D1-697E-44C8-9436-922C22683A48}" destId="{270BB5A8-2EA8-4FC2-9DD6-7C78B0E9DB8F}" srcOrd="0" destOrd="0" parTransId="{DFA70B18-7766-43A4-89EB-0D3D86C0A8DF}" sibTransId="{97DF9CFA-B4BA-434D-8D9D-2BCFEDAECE4C}"/>
    <dgm:cxn modelId="{D32DBB54-54D3-4EFF-8740-615A9C68E6B4}" type="presOf" srcId="{356626D1-697E-44C8-9436-922C22683A48}" destId="{1EC36FC4-C22E-48DB-A836-7B099B923259}" srcOrd="0" destOrd="0" presId="urn:microsoft.com/office/officeart/2018/2/layout/IconVerticalSolidList"/>
    <dgm:cxn modelId="{658434BD-88D0-4C3A-869A-A754AA4A0C06}" type="presOf" srcId="{F18AA79F-37F4-4291-9D92-BBF266DE0D03}" destId="{CB5DF23C-0B35-40CA-90C7-5FA6F449A9D4}" srcOrd="0" destOrd="0" presId="urn:microsoft.com/office/officeart/2018/2/layout/IconVerticalSolidList"/>
    <dgm:cxn modelId="{AA1C3CCF-27D6-4D88-8C61-BF912805770E}" type="presOf" srcId="{270BB5A8-2EA8-4FC2-9DD6-7C78B0E9DB8F}" destId="{9FCE6E4B-7C56-4AA5-B2BF-7847FDF3F005}" srcOrd="0" destOrd="0" presId="urn:microsoft.com/office/officeart/2018/2/layout/IconVerticalSolidList"/>
    <dgm:cxn modelId="{5893DBDB-23CF-4DBD-829C-7C95E0BC20BD}" srcId="{356626D1-697E-44C8-9436-922C22683A48}" destId="{F18AA79F-37F4-4291-9D92-BBF266DE0D03}" srcOrd="1" destOrd="0" parTransId="{3E61266D-0C37-4E6F-A427-AAB50BE94854}" sibTransId="{87B4018E-BDA8-44C6-BB5F-A87CF975C32F}"/>
    <dgm:cxn modelId="{DC8968D1-33CF-4617-9F32-6545422E61D2}" type="presParOf" srcId="{1EC36FC4-C22E-48DB-A836-7B099B923259}" destId="{A99538FF-1E1E-48CA-84AA-A34A14A5F628}" srcOrd="0" destOrd="0" presId="urn:microsoft.com/office/officeart/2018/2/layout/IconVerticalSolidList"/>
    <dgm:cxn modelId="{C2D2F8E7-CF4A-40FB-A2D0-1C98300C0A33}" type="presParOf" srcId="{A99538FF-1E1E-48CA-84AA-A34A14A5F628}" destId="{1AAE968B-8682-4291-9443-50334C22D7DF}" srcOrd="0" destOrd="0" presId="urn:microsoft.com/office/officeart/2018/2/layout/IconVerticalSolidList"/>
    <dgm:cxn modelId="{13D02AF8-77C7-43E6-9BBB-95817A66C564}" type="presParOf" srcId="{A99538FF-1E1E-48CA-84AA-A34A14A5F628}" destId="{46A8AD28-1CE7-4AC8-9C97-C6183FAD37D1}" srcOrd="1" destOrd="0" presId="urn:microsoft.com/office/officeart/2018/2/layout/IconVerticalSolidList"/>
    <dgm:cxn modelId="{8E0D0BAA-88EC-46B0-9380-7BEC02EC8E17}" type="presParOf" srcId="{A99538FF-1E1E-48CA-84AA-A34A14A5F628}" destId="{50DA737F-D7CD-4414-9D35-9F8B245E8A8A}" srcOrd="2" destOrd="0" presId="urn:microsoft.com/office/officeart/2018/2/layout/IconVerticalSolidList"/>
    <dgm:cxn modelId="{CA4F5100-C51C-46B8-AE7B-0F94BAD42DE0}" type="presParOf" srcId="{A99538FF-1E1E-48CA-84AA-A34A14A5F628}" destId="{9FCE6E4B-7C56-4AA5-B2BF-7847FDF3F005}" srcOrd="3" destOrd="0" presId="urn:microsoft.com/office/officeart/2018/2/layout/IconVerticalSolidList"/>
    <dgm:cxn modelId="{8D925764-DA92-435D-8C7A-DED41EA5F989}" type="presParOf" srcId="{1EC36FC4-C22E-48DB-A836-7B099B923259}" destId="{64B51191-6BE0-4085-887F-B00E1CFEC8A7}" srcOrd="1" destOrd="0" presId="urn:microsoft.com/office/officeart/2018/2/layout/IconVerticalSolidList"/>
    <dgm:cxn modelId="{1CCD94A9-CF5B-42B8-85EA-C3DB415946C0}" type="presParOf" srcId="{1EC36FC4-C22E-48DB-A836-7B099B923259}" destId="{5AC8F259-3CEF-4193-BA67-6C8B189F5877}" srcOrd="2" destOrd="0" presId="urn:microsoft.com/office/officeart/2018/2/layout/IconVerticalSolidList"/>
    <dgm:cxn modelId="{5E1CD8B0-0E69-4FE0-BE53-4CF0E1017D6C}" type="presParOf" srcId="{5AC8F259-3CEF-4193-BA67-6C8B189F5877}" destId="{0FC8107D-1962-4A18-AA00-2031F82A0494}" srcOrd="0" destOrd="0" presId="urn:microsoft.com/office/officeart/2018/2/layout/IconVerticalSolidList"/>
    <dgm:cxn modelId="{056FC78D-8BA2-4064-875E-0198344E657F}" type="presParOf" srcId="{5AC8F259-3CEF-4193-BA67-6C8B189F5877}" destId="{0D37EF52-7A28-4C14-996C-253518BDEB00}" srcOrd="1" destOrd="0" presId="urn:microsoft.com/office/officeart/2018/2/layout/IconVerticalSolidList"/>
    <dgm:cxn modelId="{FFD6D48F-E0DC-485F-B923-CD1906035D91}" type="presParOf" srcId="{5AC8F259-3CEF-4193-BA67-6C8B189F5877}" destId="{F18FFB4C-7ECD-4159-879C-9AABB6392DC3}" srcOrd="2" destOrd="0" presId="urn:microsoft.com/office/officeart/2018/2/layout/IconVerticalSolidList"/>
    <dgm:cxn modelId="{3C95D3DE-B90F-45AB-8BE5-A5C24EDEA316}" type="presParOf" srcId="{5AC8F259-3CEF-4193-BA67-6C8B189F5877}" destId="{CB5DF23C-0B35-40CA-90C7-5FA6F449A9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62435F-C2D8-4BFA-B3DF-9D47FA1932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C73078-BD63-4065-BD30-AE163C5BB8B6}">
      <dgm:prSet/>
      <dgm:spPr/>
      <dgm:t>
        <a:bodyPr/>
        <a:lstStyle/>
        <a:p>
          <a:r>
            <a:rPr lang="en-US"/>
            <a:t>1.𝐈𝐧𝐥𝐢𝐧𝐞 𝐂𝐒𝐒 :-</a:t>
          </a:r>
        </a:p>
      </dgm:t>
    </dgm:pt>
    <dgm:pt modelId="{545D2449-16CF-4C44-A7CC-677E8ACC4D13}" type="parTrans" cxnId="{8841A04D-2E88-4F89-BD22-0FFD89F1ABD0}">
      <dgm:prSet/>
      <dgm:spPr/>
      <dgm:t>
        <a:bodyPr/>
        <a:lstStyle/>
        <a:p>
          <a:endParaRPr lang="en-US"/>
        </a:p>
      </dgm:t>
    </dgm:pt>
    <dgm:pt modelId="{57258749-F842-46A3-BA5B-3CC36B539618}" type="sibTrans" cxnId="{8841A04D-2E88-4F89-BD22-0FFD89F1ABD0}">
      <dgm:prSet/>
      <dgm:spPr/>
      <dgm:t>
        <a:bodyPr/>
        <a:lstStyle/>
        <a:p>
          <a:endParaRPr lang="en-US"/>
        </a:p>
      </dgm:t>
    </dgm:pt>
    <dgm:pt modelId="{5A321647-3195-4607-A48C-A03880168FD5}">
      <dgm:prSet/>
      <dgm:spPr/>
      <dgm:t>
        <a:bodyPr/>
        <a:lstStyle/>
        <a:p>
          <a:r>
            <a:rPr lang="en-US"/>
            <a:t>★Applied directly to an HTML element using the `style` attribute.</a:t>
          </a:r>
        </a:p>
      </dgm:t>
    </dgm:pt>
    <dgm:pt modelId="{ACF2FAE5-4EC0-4294-A02C-377E29E6AC85}" type="parTrans" cxnId="{875A7466-536D-43A9-A466-55C3A0C27F80}">
      <dgm:prSet/>
      <dgm:spPr/>
      <dgm:t>
        <a:bodyPr/>
        <a:lstStyle/>
        <a:p>
          <a:endParaRPr lang="en-US"/>
        </a:p>
      </dgm:t>
    </dgm:pt>
    <dgm:pt modelId="{A717BC58-62B1-4545-A51B-DB8FC9F0C1AE}" type="sibTrans" cxnId="{875A7466-536D-43A9-A466-55C3A0C27F80}">
      <dgm:prSet/>
      <dgm:spPr/>
      <dgm:t>
        <a:bodyPr/>
        <a:lstStyle/>
        <a:p>
          <a:endParaRPr lang="en-US"/>
        </a:p>
      </dgm:t>
    </dgm:pt>
    <dgm:pt modelId="{9E552BF4-6226-46AB-928D-E4FA3E45F60C}">
      <dgm:prSet/>
      <dgm:spPr/>
      <dgm:t>
        <a:bodyPr/>
        <a:lstStyle/>
        <a:p>
          <a:r>
            <a:rPr lang="en-US"/>
            <a:t>2.𝐈𝐧𝐭𝐞𝐫𝐧𝐚𝐥 𝐂𝐒𝐒 :-</a:t>
          </a:r>
        </a:p>
      </dgm:t>
    </dgm:pt>
    <dgm:pt modelId="{6E5FF494-F1E1-4939-ADFD-49AB8EB01366}" type="parTrans" cxnId="{E0ABA477-0403-40BD-8B69-656EE5284FFE}">
      <dgm:prSet/>
      <dgm:spPr/>
      <dgm:t>
        <a:bodyPr/>
        <a:lstStyle/>
        <a:p>
          <a:endParaRPr lang="en-US"/>
        </a:p>
      </dgm:t>
    </dgm:pt>
    <dgm:pt modelId="{9F674DE7-2C87-4F30-953F-930368EA0C07}" type="sibTrans" cxnId="{E0ABA477-0403-40BD-8B69-656EE5284FFE}">
      <dgm:prSet/>
      <dgm:spPr/>
      <dgm:t>
        <a:bodyPr/>
        <a:lstStyle/>
        <a:p>
          <a:endParaRPr lang="en-US"/>
        </a:p>
      </dgm:t>
    </dgm:pt>
    <dgm:pt modelId="{B8621420-1A7D-4626-94C7-E3C40C644AA7}">
      <dgm:prSet/>
      <dgm:spPr/>
      <dgm:t>
        <a:bodyPr/>
        <a:lstStyle/>
        <a:p>
          <a:r>
            <a:rPr lang="en-US"/>
            <a:t>★Defined within the `&lt;head&gt;` section of an HTML document using the `&lt;style&gt;` tag.3.𝐄𝐱𝐭𝐞𝐫𝐧𝐚𝐥 𝐂𝐒𝐒 :-</a:t>
          </a:r>
        </a:p>
      </dgm:t>
    </dgm:pt>
    <dgm:pt modelId="{0420F5F2-75CD-4FE8-880F-C9744B69D084}" type="parTrans" cxnId="{3E5E3608-5CF1-433A-8809-B3ED96595CAD}">
      <dgm:prSet/>
      <dgm:spPr/>
      <dgm:t>
        <a:bodyPr/>
        <a:lstStyle/>
        <a:p>
          <a:endParaRPr lang="en-US"/>
        </a:p>
      </dgm:t>
    </dgm:pt>
    <dgm:pt modelId="{486BC7D0-7C24-46AB-AF1F-6BFC561272A1}" type="sibTrans" cxnId="{3E5E3608-5CF1-433A-8809-B3ED96595CAD}">
      <dgm:prSet/>
      <dgm:spPr/>
      <dgm:t>
        <a:bodyPr/>
        <a:lstStyle/>
        <a:p>
          <a:endParaRPr lang="en-US"/>
        </a:p>
      </dgm:t>
    </dgm:pt>
    <dgm:pt modelId="{D771087A-649F-4CF2-9293-6A9D429A043B}">
      <dgm:prSet/>
      <dgm:spPr/>
      <dgm:t>
        <a:bodyPr/>
        <a:lstStyle/>
        <a:p>
          <a:r>
            <a:rPr lang="en-US"/>
            <a:t>★Defined in a separate CSS file (e.g., `styles.css`) and linked to an HTML document using the `&lt;link&gt;` tag.</a:t>
          </a:r>
        </a:p>
      </dgm:t>
    </dgm:pt>
    <dgm:pt modelId="{D73E83CA-3365-485F-86B9-7CA8ABE99875}" type="parTrans" cxnId="{0BFC086C-0677-4D68-9D8C-65CB6BE8F996}">
      <dgm:prSet/>
      <dgm:spPr/>
      <dgm:t>
        <a:bodyPr/>
        <a:lstStyle/>
        <a:p>
          <a:endParaRPr lang="en-US"/>
        </a:p>
      </dgm:t>
    </dgm:pt>
    <dgm:pt modelId="{CF2030D0-554F-4424-8244-D3CAED3A3E06}" type="sibTrans" cxnId="{0BFC086C-0677-4D68-9D8C-65CB6BE8F996}">
      <dgm:prSet/>
      <dgm:spPr/>
      <dgm:t>
        <a:bodyPr/>
        <a:lstStyle/>
        <a:p>
          <a:endParaRPr lang="en-US"/>
        </a:p>
      </dgm:t>
    </dgm:pt>
    <dgm:pt modelId="{C4F42887-A7A0-4BE8-A8BB-65D14D6D95AE}" type="pres">
      <dgm:prSet presAssocID="{2C62435F-C2D8-4BFA-B3DF-9D47FA193274}" presName="root" presStyleCnt="0">
        <dgm:presLayoutVars>
          <dgm:dir/>
          <dgm:resizeHandles val="exact"/>
        </dgm:presLayoutVars>
      </dgm:prSet>
      <dgm:spPr/>
    </dgm:pt>
    <dgm:pt modelId="{3CDCFC31-AC43-4764-B3BE-03566322A129}" type="pres">
      <dgm:prSet presAssocID="{46C73078-BD63-4065-BD30-AE163C5BB8B6}" presName="compNode" presStyleCnt="0"/>
      <dgm:spPr/>
    </dgm:pt>
    <dgm:pt modelId="{79FA729D-5F9C-47BF-A437-356C92C967A3}" type="pres">
      <dgm:prSet presAssocID="{46C73078-BD63-4065-BD30-AE163C5BB8B6}" presName="bgRect" presStyleLbl="bgShp" presStyleIdx="0" presStyleCnt="5"/>
      <dgm:spPr/>
    </dgm:pt>
    <dgm:pt modelId="{35795B1D-E148-422A-8D0A-B75D0575BA35}" type="pres">
      <dgm:prSet presAssocID="{46C73078-BD63-4065-BD30-AE163C5BB8B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7C416C3C-DA71-4767-838F-A94A1C16DCC8}" type="pres">
      <dgm:prSet presAssocID="{46C73078-BD63-4065-BD30-AE163C5BB8B6}" presName="spaceRect" presStyleCnt="0"/>
      <dgm:spPr/>
    </dgm:pt>
    <dgm:pt modelId="{60AFCA56-5381-443F-9151-473F2DD09D37}" type="pres">
      <dgm:prSet presAssocID="{46C73078-BD63-4065-BD30-AE163C5BB8B6}" presName="parTx" presStyleLbl="revTx" presStyleIdx="0" presStyleCnt="5">
        <dgm:presLayoutVars>
          <dgm:chMax val="0"/>
          <dgm:chPref val="0"/>
        </dgm:presLayoutVars>
      </dgm:prSet>
      <dgm:spPr/>
    </dgm:pt>
    <dgm:pt modelId="{9C390431-3223-4B56-A822-9F813690EE11}" type="pres">
      <dgm:prSet presAssocID="{57258749-F842-46A3-BA5B-3CC36B539618}" presName="sibTrans" presStyleCnt="0"/>
      <dgm:spPr/>
    </dgm:pt>
    <dgm:pt modelId="{2F4A9B9D-35E1-4A29-BA25-565EAFC4ABC4}" type="pres">
      <dgm:prSet presAssocID="{5A321647-3195-4607-A48C-A03880168FD5}" presName="compNode" presStyleCnt="0"/>
      <dgm:spPr/>
    </dgm:pt>
    <dgm:pt modelId="{4AAE954E-A2DC-46FB-8D5B-6BB8F61DB251}" type="pres">
      <dgm:prSet presAssocID="{5A321647-3195-4607-A48C-A03880168FD5}" presName="bgRect" presStyleLbl="bgShp" presStyleIdx="1" presStyleCnt="5"/>
      <dgm:spPr/>
    </dgm:pt>
    <dgm:pt modelId="{D78E0DD5-409E-42AA-A73A-37D9C7850135}" type="pres">
      <dgm:prSet presAssocID="{5A321647-3195-4607-A48C-A03880168FD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198FA79-312A-4F63-B3E1-A255F98C1B62}" type="pres">
      <dgm:prSet presAssocID="{5A321647-3195-4607-A48C-A03880168FD5}" presName="spaceRect" presStyleCnt="0"/>
      <dgm:spPr/>
    </dgm:pt>
    <dgm:pt modelId="{EE0DB6CE-FE81-4C83-9EBB-0856AD082278}" type="pres">
      <dgm:prSet presAssocID="{5A321647-3195-4607-A48C-A03880168FD5}" presName="parTx" presStyleLbl="revTx" presStyleIdx="1" presStyleCnt="5">
        <dgm:presLayoutVars>
          <dgm:chMax val="0"/>
          <dgm:chPref val="0"/>
        </dgm:presLayoutVars>
      </dgm:prSet>
      <dgm:spPr/>
    </dgm:pt>
    <dgm:pt modelId="{337DC477-6585-47B1-A2A6-B84018D4910A}" type="pres">
      <dgm:prSet presAssocID="{A717BC58-62B1-4545-A51B-DB8FC9F0C1AE}" presName="sibTrans" presStyleCnt="0"/>
      <dgm:spPr/>
    </dgm:pt>
    <dgm:pt modelId="{0D405B1C-9EF7-4040-B966-18891DE02F62}" type="pres">
      <dgm:prSet presAssocID="{9E552BF4-6226-46AB-928D-E4FA3E45F60C}" presName="compNode" presStyleCnt="0"/>
      <dgm:spPr/>
    </dgm:pt>
    <dgm:pt modelId="{EB699F78-B18C-4949-8394-4F54642357D9}" type="pres">
      <dgm:prSet presAssocID="{9E552BF4-6226-46AB-928D-E4FA3E45F60C}" presName="bgRect" presStyleLbl="bgShp" presStyleIdx="2" presStyleCnt="5"/>
      <dgm:spPr/>
    </dgm:pt>
    <dgm:pt modelId="{E06A7F8E-51BE-47A7-80F5-31B1DE434D21}" type="pres">
      <dgm:prSet presAssocID="{9E552BF4-6226-46AB-928D-E4FA3E45F60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oting star"/>
        </a:ext>
      </dgm:extLst>
    </dgm:pt>
    <dgm:pt modelId="{0B0F3B48-594A-45E2-878B-CF77285B8BFD}" type="pres">
      <dgm:prSet presAssocID="{9E552BF4-6226-46AB-928D-E4FA3E45F60C}" presName="spaceRect" presStyleCnt="0"/>
      <dgm:spPr/>
    </dgm:pt>
    <dgm:pt modelId="{153307FE-D737-4710-818E-0E22AC47885E}" type="pres">
      <dgm:prSet presAssocID="{9E552BF4-6226-46AB-928D-E4FA3E45F60C}" presName="parTx" presStyleLbl="revTx" presStyleIdx="2" presStyleCnt="5">
        <dgm:presLayoutVars>
          <dgm:chMax val="0"/>
          <dgm:chPref val="0"/>
        </dgm:presLayoutVars>
      </dgm:prSet>
      <dgm:spPr/>
    </dgm:pt>
    <dgm:pt modelId="{471378B8-1110-419A-8E61-8C44D8446A3B}" type="pres">
      <dgm:prSet presAssocID="{9F674DE7-2C87-4F30-953F-930368EA0C07}" presName="sibTrans" presStyleCnt="0"/>
      <dgm:spPr/>
    </dgm:pt>
    <dgm:pt modelId="{A1F625A7-8942-4DCF-AC5F-5888BDE67FD6}" type="pres">
      <dgm:prSet presAssocID="{B8621420-1A7D-4626-94C7-E3C40C644AA7}" presName="compNode" presStyleCnt="0"/>
      <dgm:spPr/>
    </dgm:pt>
    <dgm:pt modelId="{26C0EB15-E59E-42EC-9E34-81C5FDF5F108}" type="pres">
      <dgm:prSet presAssocID="{B8621420-1A7D-4626-94C7-E3C40C644AA7}" presName="bgRect" presStyleLbl="bgShp" presStyleIdx="3" presStyleCnt="5"/>
      <dgm:spPr/>
    </dgm:pt>
    <dgm:pt modelId="{1BCAD105-7171-4A52-AF2A-75D9D7E75EB4}" type="pres">
      <dgm:prSet presAssocID="{B8621420-1A7D-4626-94C7-E3C40C644AA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EE00F833-7C54-4191-9D6D-35B3016F4370}" type="pres">
      <dgm:prSet presAssocID="{B8621420-1A7D-4626-94C7-E3C40C644AA7}" presName="spaceRect" presStyleCnt="0"/>
      <dgm:spPr/>
    </dgm:pt>
    <dgm:pt modelId="{288E0D7F-4670-486A-AB60-979724254BCE}" type="pres">
      <dgm:prSet presAssocID="{B8621420-1A7D-4626-94C7-E3C40C644AA7}" presName="parTx" presStyleLbl="revTx" presStyleIdx="3" presStyleCnt="5">
        <dgm:presLayoutVars>
          <dgm:chMax val="0"/>
          <dgm:chPref val="0"/>
        </dgm:presLayoutVars>
      </dgm:prSet>
      <dgm:spPr/>
    </dgm:pt>
    <dgm:pt modelId="{2091D242-1002-47CF-B5D3-7819894C6C99}" type="pres">
      <dgm:prSet presAssocID="{486BC7D0-7C24-46AB-AF1F-6BFC561272A1}" presName="sibTrans" presStyleCnt="0"/>
      <dgm:spPr/>
    </dgm:pt>
    <dgm:pt modelId="{A5079920-6196-489A-B0E1-DFFD0B365D99}" type="pres">
      <dgm:prSet presAssocID="{D771087A-649F-4CF2-9293-6A9D429A043B}" presName="compNode" presStyleCnt="0"/>
      <dgm:spPr/>
    </dgm:pt>
    <dgm:pt modelId="{11CDCB6E-A8C7-4E5C-A3BB-C02187B919D1}" type="pres">
      <dgm:prSet presAssocID="{D771087A-649F-4CF2-9293-6A9D429A043B}" presName="bgRect" presStyleLbl="bgShp" presStyleIdx="4" presStyleCnt="5"/>
      <dgm:spPr/>
    </dgm:pt>
    <dgm:pt modelId="{AE411087-2387-430A-9CF2-FEE039636F1D}" type="pres">
      <dgm:prSet presAssocID="{D771087A-649F-4CF2-9293-6A9D429A043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126724A-581B-418F-8788-D1E447A5B6A6}" type="pres">
      <dgm:prSet presAssocID="{D771087A-649F-4CF2-9293-6A9D429A043B}" presName="spaceRect" presStyleCnt="0"/>
      <dgm:spPr/>
    </dgm:pt>
    <dgm:pt modelId="{872A652A-305B-418C-8EDC-8257281EA4EE}" type="pres">
      <dgm:prSet presAssocID="{D771087A-649F-4CF2-9293-6A9D429A043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E5E3608-5CF1-433A-8809-B3ED96595CAD}" srcId="{2C62435F-C2D8-4BFA-B3DF-9D47FA193274}" destId="{B8621420-1A7D-4626-94C7-E3C40C644AA7}" srcOrd="3" destOrd="0" parTransId="{0420F5F2-75CD-4FE8-880F-C9744B69D084}" sibTransId="{486BC7D0-7C24-46AB-AF1F-6BFC561272A1}"/>
    <dgm:cxn modelId="{7EFD9326-862A-4B95-ABE3-FEA967ADB302}" type="presOf" srcId="{9E552BF4-6226-46AB-928D-E4FA3E45F60C}" destId="{153307FE-D737-4710-818E-0E22AC47885E}" srcOrd="0" destOrd="0" presId="urn:microsoft.com/office/officeart/2018/2/layout/IconVerticalSolidList"/>
    <dgm:cxn modelId="{875A7466-536D-43A9-A466-55C3A0C27F80}" srcId="{2C62435F-C2D8-4BFA-B3DF-9D47FA193274}" destId="{5A321647-3195-4607-A48C-A03880168FD5}" srcOrd="1" destOrd="0" parTransId="{ACF2FAE5-4EC0-4294-A02C-377E29E6AC85}" sibTransId="{A717BC58-62B1-4545-A51B-DB8FC9F0C1AE}"/>
    <dgm:cxn modelId="{724C1468-01F0-4245-8B8A-50BA1FBFC545}" type="presOf" srcId="{5A321647-3195-4607-A48C-A03880168FD5}" destId="{EE0DB6CE-FE81-4C83-9EBB-0856AD082278}" srcOrd="0" destOrd="0" presId="urn:microsoft.com/office/officeart/2018/2/layout/IconVerticalSolidList"/>
    <dgm:cxn modelId="{0BFC086C-0677-4D68-9D8C-65CB6BE8F996}" srcId="{2C62435F-C2D8-4BFA-B3DF-9D47FA193274}" destId="{D771087A-649F-4CF2-9293-6A9D429A043B}" srcOrd="4" destOrd="0" parTransId="{D73E83CA-3365-485F-86B9-7CA8ABE99875}" sibTransId="{CF2030D0-554F-4424-8244-D3CAED3A3E06}"/>
    <dgm:cxn modelId="{8841A04D-2E88-4F89-BD22-0FFD89F1ABD0}" srcId="{2C62435F-C2D8-4BFA-B3DF-9D47FA193274}" destId="{46C73078-BD63-4065-BD30-AE163C5BB8B6}" srcOrd="0" destOrd="0" parTransId="{545D2449-16CF-4C44-A7CC-677E8ACC4D13}" sibTransId="{57258749-F842-46A3-BA5B-3CC36B539618}"/>
    <dgm:cxn modelId="{CBE47A52-9C38-413A-A46B-577356899A83}" type="presOf" srcId="{46C73078-BD63-4065-BD30-AE163C5BB8B6}" destId="{60AFCA56-5381-443F-9151-473F2DD09D37}" srcOrd="0" destOrd="0" presId="urn:microsoft.com/office/officeart/2018/2/layout/IconVerticalSolidList"/>
    <dgm:cxn modelId="{E0ABA477-0403-40BD-8B69-656EE5284FFE}" srcId="{2C62435F-C2D8-4BFA-B3DF-9D47FA193274}" destId="{9E552BF4-6226-46AB-928D-E4FA3E45F60C}" srcOrd="2" destOrd="0" parTransId="{6E5FF494-F1E1-4939-ADFD-49AB8EB01366}" sibTransId="{9F674DE7-2C87-4F30-953F-930368EA0C07}"/>
    <dgm:cxn modelId="{FFECA88C-85DB-4D0F-9335-456BD491F880}" type="presOf" srcId="{B8621420-1A7D-4626-94C7-E3C40C644AA7}" destId="{288E0D7F-4670-486A-AB60-979724254BCE}" srcOrd="0" destOrd="0" presId="urn:microsoft.com/office/officeart/2018/2/layout/IconVerticalSolidList"/>
    <dgm:cxn modelId="{7A1B63CA-6750-4F11-B750-C86488C94FC7}" type="presOf" srcId="{2C62435F-C2D8-4BFA-B3DF-9D47FA193274}" destId="{C4F42887-A7A0-4BE8-A8BB-65D14D6D95AE}" srcOrd="0" destOrd="0" presId="urn:microsoft.com/office/officeart/2018/2/layout/IconVerticalSolidList"/>
    <dgm:cxn modelId="{334BF2D2-4C0E-4F25-8C3F-624C23B6D7D0}" type="presOf" srcId="{D771087A-649F-4CF2-9293-6A9D429A043B}" destId="{872A652A-305B-418C-8EDC-8257281EA4EE}" srcOrd="0" destOrd="0" presId="urn:microsoft.com/office/officeart/2018/2/layout/IconVerticalSolidList"/>
    <dgm:cxn modelId="{727522EA-6894-4ED7-B7DA-0DDF2C99B732}" type="presParOf" srcId="{C4F42887-A7A0-4BE8-A8BB-65D14D6D95AE}" destId="{3CDCFC31-AC43-4764-B3BE-03566322A129}" srcOrd="0" destOrd="0" presId="urn:microsoft.com/office/officeart/2018/2/layout/IconVerticalSolidList"/>
    <dgm:cxn modelId="{81A5B1FF-3F83-4EC7-9D87-FF4FF03D4933}" type="presParOf" srcId="{3CDCFC31-AC43-4764-B3BE-03566322A129}" destId="{79FA729D-5F9C-47BF-A437-356C92C967A3}" srcOrd="0" destOrd="0" presId="urn:microsoft.com/office/officeart/2018/2/layout/IconVerticalSolidList"/>
    <dgm:cxn modelId="{CBCBB114-88ED-4526-BF32-9F835EACC914}" type="presParOf" srcId="{3CDCFC31-AC43-4764-B3BE-03566322A129}" destId="{35795B1D-E148-422A-8D0A-B75D0575BA35}" srcOrd="1" destOrd="0" presId="urn:microsoft.com/office/officeart/2018/2/layout/IconVerticalSolidList"/>
    <dgm:cxn modelId="{DA3C3F95-3C2E-4B53-8BC5-7F80A20DA2C7}" type="presParOf" srcId="{3CDCFC31-AC43-4764-B3BE-03566322A129}" destId="{7C416C3C-DA71-4767-838F-A94A1C16DCC8}" srcOrd="2" destOrd="0" presId="urn:microsoft.com/office/officeart/2018/2/layout/IconVerticalSolidList"/>
    <dgm:cxn modelId="{E9C5CCF8-66AD-4D16-8CE1-BB4738E3EEBE}" type="presParOf" srcId="{3CDCFC31-AC43-4764-B3BE-03566322A129}" destId="{60AFCA56-5381-443F-9151-473F2DD09D37}" srcOrd="3" destOrd="0" presId="urn:microsoft.com/office/officeart/2018/2/layout/IconVerticalSolidList"/>
    <dgm:cxn modelId="{64FB5B49-6538-425E-B135-B230B89BA944}" type="presParOf" srcId="{C4F42887-A7A0-4BE8-A8BB-65D14D6D95AE}" destId="{9C390431-3223-4B56-A822-9F813690EE11}" srcOrd="1" destOrd="0" presId="urn:microsoft.com/office/officeart/2018/2/layout/IconVerticalSolidList"/>
    <dgm:cxn modelId="{152998B2-D6DF-447B-BDE8-8D2D96E607A9}" type="presParOf" srcId="{C4F42887-A7A0-4BE8-A8BB-65D14D6D95AE}" destId="{2F4A9B9D-35E1-4A29-BA25-565EAFC4ABC4}" srcOrd="2" destOrd="0" presId="urn:microsoft.com/office/officeart/2018/2/layout/IconVerticalSolidList"/>
    <dgm:cxn modelId="{08056A3F-4E2C-4ABC-A1CC-8EEC6F8C3383}" type="presParOf" srcId="{2F4A9B9D-35E1-4A29-BA25-565EAFC4ABC4}" destId="{4AAE954E-A2DC-46FB-8D5B-6BB8F61DB251}" srcOrd="0" destOrd="0" presId="urn:microsoft.com/office/officeart/2018/2/layout/IconVerticalSolidList"/>
    <dgm:cxn modelId="{D9F73A39-FD5E-4218-A67D-EEBAFBF72B4F}" type="presParOf" srcId="{2F4A9B9D-35E1-4A29-BA25-565EAFC4ABC4}" destId="{D78E0DD5-409E-42AA-A73A-37D9C7850135}" srcOrd="1" destOrd="0" presId="urn:microsoft.com/office/officeart/2018/2/layout/IconVerticalSolidList"/>
    <dgm:cxn modelId="{0876C3E6-7615-4976-BD9A-AFC266C8587B}" type="presParOf" srcId="{2F4A9B9D-35E1-4A29-BA25-565EAFC4ABC4}" destId="{C198FA79-312A-4F63-B3E1-A255F98C1B62}" srcOrd="2" destOrd="0" presId="urn:microsoft.com/office/officeart/2018/2/layout/IconVerticalSolidList"/>
    <dgm:cxn modelId="{57E181A1-CFCA-49DF-A6F0-60ED1FC96F28}" type="presParOf" srcId="{2F4A9B9D-35E1-4A29-BA25-565EAFC4ABC4}" destId="{EE0DB6CE-FE81-4C83-9EBB-0856AD082278}" srcOrd="3" destOrd="0" presId="urn:microsoft.com/office/officeart/2018/2/layout/IconVerticalSolidList"/>
    <dgm:cxn modelId="{AA467E8C-46C8-41C2-B4F9-B327A9A8472C}" type="presParOf" srcId="{C4F42887-A7A0-4BE8-A8BB-65D14D6D95AE}" destId="{337DC477-6585-47B1-A2A6-B84018D4910A}" srcOrd="3" destOrd="0" presId="urn:microsoft.com/office/officeart/2018/2/layout/IconVerticalSolidList"/>
    <dgm:cxn modelId="{C7C6BE29-2B33-4DB4-BD65-83BBADD16C32}" type="presParOf" srcId="{C4F42887-A7A0-4BE8-A8BB-65D14D6D95AE}" destId="{0D405B1C-9EF7-4040-B966-18891DE02F62}" srcOrd="4" destOrd="0" presId="urn:microsoft.com/office/officeart/2018/2/layout/IconVerticalSolidList"/>
    <dgm:cxn modelId="{2D802D5C-6EA3-4492-BAE7-6FDAA9F009B4}" type="presParOf" srcId="{0D405B1C-9EF7-4040-B966-18891DE02F62}" destId="{EB699F78-B18C-4949-8394-4F54642357D9}" srcOrd="0" destOrd="0" presId="urn:microsoft.com/office/officeart/2018/2/layout/IconVerticalSolidList"/>
    <dgm:cxn modelId="{37E44E49-A2D4-4CA0-9137-7DB46EA499EE}" type="presParOf" srcId="{0D405B1C-9EF7-4040-B966-18891DE02F62}" destId="{E06A7F8E-51BE-47A7-80F5-31B1DE434D21}" srcOrd="1" destOrd="0" presId="urn:microsoft.com/office/officeart/2018/2/layout/IconVerticalSolidList"/>
    <dgm:cxn modelId="{E7E16DDC-89C6-42FF-81C2-DEC83E52EC2D}" type="presParOf" srcId="{0D405B1C-9EF7-4040-B966-18891DE02F62}" destId="{0B0F3B48-594A-45E2-878B-CF77285B8BFD}" srcOrd="2" destOrd="0" presId="urn:microsoft.com/office/officeart/2018/2/layout/IconVerticalSolidList"/>
    <dgm:cxn modelId="{A06CD10A-079C-412C-9EEA-96A70D1DE3AE}" type="presParOf" srcId="{0D405B1C-9EF7-4040-B966-18891DE02F62}" destId="{153307FE-D737-4710-818E-0E22AC47885E}" srcOrd="3" destOrd="0" presId="urn:microsoft.com/office/officeart/2018/2/layout/IconVerticalSolidList"/>
    <dgm:cxn modelId="{42C46995-D302-4953-8588-054D2D055181}" type="presParOf" srcId="{C4F42887-A7A0-4BE8-A8BB-65D14D6D95AE}" destId="{471378B8-1110-419A-8E61-8C44D8446A3B}" srcOrd="5" destOrd="0" presId="urn:microsoft.com/office/officeart/2018/2/layout/IconVerticalSolidList"/>
    <dgm:cxn modelId="{577FBEE4-4212-4068-9650-C807DB001431}" type="presParOf" srcId="{C4F42887-A7A0-4BE8-A8BB-65D14D6D95AE}" destId="{A1F625A7-8942-4DCF-AC5F-5888BDE67FD6}" srcOrd="6" destOrd="0" presId="urn:microsoft.com/office/officeart/2018/2/layout/IconVerticalSolidList"/>
    <dgm:cxn modelId="{375172B7-F151-4535-93A1-E6CC00B0749C}" type="presParOf" srcId="{A1F625A7-8942-4DCF-AC5F-5888BDE67FD6}" destId="{26C0EB15-E59E-42EC-9E34-81C5FDF5F108}" srcOrd="0" destOrd="0" presId="urn:microsoft.com/office/officeart/2018/2/layout/IconVerticalSolidList"/>
    <dgm:cxn modelId="{B12E6238-1BA9-4393-843D-649AAB2C415C}" type="presParOf" srcId="{A1F625A7-8942-4DCF-AC5F-5888BDE67FD6}" destId="{1BCAD105-7171-4A52-AF2A-75D9D7E75EB4}" srcOrd="1" destOrd="0" presId="urn:microsoft.com/office/officeart/2018/2/layout/IconVerticalSolidList"/>
    <dgm:cxn modelId="{FAB3E29D-E5F9-4CF3-ACCB-7836FF331784}" type="presParOf" srcId="{A1F625A7-8942-4DCF-AC5F-5888BDE67FD6}" destId="{EE00F833-7C54-4191-9D6D-35B3016F4370}" srcOrd="2" destOrd="0" presId="urn:microsoft.com/office/officeart/2018/2/layout/IconVerticalSolidList"/>
    <dgm:cxn modelId="{875130E9-6B04-4A93-828B-5EABF83F2AC4}" type="presParOf" srcId="{A1F625A7-8942-4DCF-AC5F-5888BDE67FD6}" destId="{288E0D7F-4670-486A-AB60-979724254BCE}" srcOrd="3" destOrd="0" presId="urn:microsoft.com/office/officeart/2018/2/layout/IconVerticalSolidList"/>
    <dgm:cxn modelId="{C55669FF-7BCC-43C0-B289-FD53E36ABCFE}" type="presParOf" srcId="{C4F42887-A7A0-4BE8-A8BB-65D14D6D95AE}" destId="{2091D242-1002-47CF-B5D3-7819894C6C99}" srcOrd="7" destOrd="0" presId="urn:microsoft.com/office/officeart/2018/2/layout/IconVerticalSolidList"/>
    <dgm:cxn modelId="{B4A2AA0C-9B3C-46F5-8D16-68471323343A}" type="presParOf" srcId="{C4F42887-A7A0-4BE8-A8BB-65D14D6D95AE}" destId="{A5079920-6196-489A-B0E1-DFFD0B365D99}" srcOrd="8" destOrd="0" presId="urn:microsoft.com/office/officeart/2018/2/layout/IconVerticalSolidList"/>
    <dgm:cxn modelId="{E127B885-C5B1-4B0B-8461-CF9BA7718096}" type="presParOf" srcId="{A5079920-6196-489A-B0E1-DFFD0B365D99}" destId="{11CDCB6E-A8C7-4E5C-A3BB-C02187B919D1}" srcOrd="0" destOrd="0" presId="urn:microsoft.com/office/officeart/2018/2/layout/IconVerticalSolidList"/>
    <dgm:cxn modelId="{D6F125E4-E66F-40FD-A064-3ED1AC8014EA}" type="presParOf" srcId="{A5079920-6196-489A-B0E1-DFFD0B365D99}" destId="{AE411087-2387-430A-9CF2-FEE039636F1D}" srcOrd="1" destOrd="0" presId="urn:microsoft.com/office/officeart/2018/2/layout/IconVerticalSolidList"/>
    <dgm:cxn modelId="{56A46A89-CBF8-458D-AFC8-444BFF9EE87A}" type="presParOf" srcId="{A5079920-6196-489A-B0E1-DFFD0B365D99}" destId="{B126724A-581B-418F-8788-D1E447A5B6A6}" srcOrd="2" destOrd="0" presId="urn:microsoft.com/office/officeart/2018/2/layout/IconVerticalSolidList"/>
    <dgm:cxn modelId="{83DB5180-95BF-4A9D-BFC5-B74D9A60A869}" type="presParOf" srcId="{A5079920-6196-489A-B0E1-DFFD0B365D99}" destId="{872A652A-305B-418C-8EDC-8257281EA4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CE5F8F-21E3-4B92-9E15-7A323D81C3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FAE9747-D5B4-4D97-A758-AFAB7B0D0F8E}">
      <dgm:prSet/>
      <dgm:spPr/>
      <dgm:t>
        <a:bodyPr/>
        <a:lstStyle/>
        <a:p>
          <a:r>
            <a:rPr lang="en-US"/>
            <a:t>Saves time with reusable styles.</a:t>
          </a:r>
        </a:p>
      </dgm:t>
    </dgm:pt>
    <dgm:pt modelId="{418F5606-E687-431B-8781-9825CB157FC0}" type="parTrans" cxnId="{DE0AB76D-1941-4978-9524-C8EE3C4F810C}">
      <dgm:prSet/>
      <dgm:spPr/>
      <dgm:t>
        <a:bodyPr/>
        <a:lstStyle/>
        <a:p>
          <a:endParaRPr lang="en-US"/>
        </a:p>
      </dgm:t>
    </dgm:pt>
    <dgm:pt modelId="{A65D4BA4-38F3-46BC-9960-E1549933A89A}" type="sibTrans" cxnId="{DE0AB76D-1941-4978-9524-C8EE3C4F810C}">
      <dgm:prSet/>
      <dgm:spPr/>
      <dgm:t>
        <a:bodyPr/>
        <a:lstStyle/>
        <a:p>
          <a:endParaRPr lang="en-US"/>
        </a:p>
      </dgm:t>
    </dgm:pt>
    <dgm:pt modelId="{7CE63897-CD88-4B5B-A2A9-BD5CEF0EA415}">
      <dgm:prSet/>
      <dgm:spPr/>
      <dgm:t>
        <a:bodyPr/>
        <a:lstStyle/>
        <a:p>
          <a:r>
            <a:rPr lang="en-US"/>
            <a:t>Improves page speed.</a:t>
          </a:r>
        </a:p>
      </dgm:t>
    </dgm:pt>
    <dgm:pt modelId="{58AD08A3-5031-46DA-96A6-FC941E0F4EA9}" type="parTrans" cxnId="{0EE2167E-D711-4CC1-9152-4FB457716685}">
      <dgm:prSet/>
      <dgm:spPr/>
      <dgm:t>
        <a:bodyPr/>
        <a:lstStyle/>
        <a:p>
          <a:endParaRPr lang="en-US"/>
        </a:p>
      </dgm:t>
    </dgm:pt>
    <dgm:pt modelId="{33418B8B-201A-49F2-98C3-D113936E6BD0}" type="sibTrans" cxnId="{0EE2167E-D711-4CC1-9152-4FB457716685}">
      <dgm:prSet/>
      <dgm:spPr/>
      <dgm:t>
        <a:bodyPr/>
        <a:lstStyle/>
        <a:p>
          <a:endParaRPr lang="en-US"/>
        </a:p>
      </dgm:t>
    </dgm:pt>
    <dgm:pt modelId="{9EA785B5-08F3-457C-A656-0411A2B76EA6}">
      <dgm:prSet/>
      <dgm:spPr/>
      <dgm:t>
        <a:bodyPr/>
        <a:lstStyle/>
        <a:p>
          <a:r>
            <a:rPr lang="en-US"/>
            <a:t>Easier maintenance and updates.</a:t>
          </a:r>
        </a:p>
      </dgm:t>
    </dgm:pt>
    <dgm:pt modelId="{8B1E8D6E-729A-4806-AC0C-1363D989E7F4}" type="parTrans" cxnId="{AE0DF0FC-7413-4D37-B12E-15FD131D9522}">
      <dgm:prSet/>
      <dgm:spPr/>
      <dgm:t>
        <a:bodyPr/>
        <a:lstStyle/>
        <a:p>
          <a:endParaRPr lang="en-US"/>
        </a:p>
      </dgm:t>
    </dgm:pt>
    <dgm:pt modelId="{448E6378-05A0-4517-981E-3DFB38634D6C}" type="sibTrans" cxnId="{AE0DF0FC-7413-4D37-B12E-15FD131D9522}">
      <dgm:prSet/>
      <dgm:spPr/>
      <dgm:t>
        <a:bodyPr/>
        <a:lstStyle/>
        <a:p>
          <a:endParaRPr lang="en-US"/>
        </a:p>
      </dgm:t>
    </dgm:pt>
    <dgm:pt modelId="{AA5E2844-0390-4717-BE67-D249529DC170}">
      <dgm:prSet/>
      <dgm:spPr/>
      <dgm:t>
        <a:bodyPr/>
        <a:lstStyle/>
        <a:p>
          <a:r>
            <a:rPr lang="en-US"/>
            <a:t>Better user experience.</a:t>
          </a:r>
        </a:p>
      </dgm:t>
    </dgm:pt>
    <dgm:pt modelId="{ECECA110-ABB4-4EC2-8867-DF60742D6035}" type="parTrans" cxnId="{48E9FBC5-D2E4-413E-84C8-7C4CD1494118}">
      <dgm:prSet/>
      <dgm:spPr/>
      <dgm:t>
        <a:bodyPr/>
        <a:lstStyle/>
        <a:p>
          <a:endParaRPr lang="en-US"/>
        </a:p>
      </dgm:t>
    </dgm:pt>
    <dgm:pt modelId="{D4A1AB29-29DF-46B6-89CB-6E62F5684341}" type="sibTrans" cxnId="{48E9FBC5-D2E4-413E-84C8-7C4CD1494118}">
      <dgm:prSet/>
      <dgm:spPr/>
      <dgm:t>
        <a:bodyPr/>
        <a:lstStyle/>
        <a:p>
          <a:endParaRPr lang="en-US"/>
        </a:p>
      </dgm:t>
    </dgm:pt>
    <dgm:pt modelId="{DF22D5ED-2AA6-43D2-A81E-ED83CE328ECC}" type="pres">
      <dgm:prSet presAssocID="{04CE5F8F-21E3-4B92-9E15-7A323D81C3C2}" presName="root" presStyleCnt="0">
        <dgm:presLayoutVars>
          <dgm:dir/>
          <dgm:resizeHandles val="exact"/>
        </dgm:presLayoutVars>
      </dgm:prSet>
      <dgm:spPr/>
    </dgm:pt>
    <dgm:pt modelId="{E89F9D2C-B071-4F1D-9A93-FD3BFF857049}" type="pres">
      <dgm:prSet presAssocID="{AFAE9747-D5B4-4D97-A758-AFAB7B0D0F8E}" presName="compNode" presStyleCnt="0"/>
      <dgm:spPr/>
    </dgm:pt>
    <dgm:pt modelId="{2403A135-56F3-4A8B-ACF2-268D440682FB}" type="pres">
      <dgm:prSet presAssocID="{AFAE9747-D5B4-4D97-A758-AFAB7B0D0F8E}" presName="bgRect" presStyleLbl="bgShp" presStyleIdx="0" presStyleCnt="4"/>
      <dgm:spPr/>
    </dgm:pt>
    <dgm:pt modelId="{B7078343-BF3A-49B8-9FFC-97202CA9A5E9}" type="pres">
      <dgm:prSet presAssocID="{AFAE9747-D5B4-4D97-A758-AFAB7B0D0F8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FB00C4DC-06B9-4689-8EDD-115DFFA831E3}" type="pres">
      <dgm:prSet presAssocID="{AFAE9747-D5B4-4D97-A758-AFAB7B0D0F8E}" presName="spaceRect" presStyleCnt="0"/>
      <dgm:spPr/>
    </dgm:pt>
    <dgm:pt modelId="{D5C25581-950A-4EA7-AADB-FE77567AAFEF}" type="pres">
      <dgm:prSet presAssocID="{AFAE9747-D5B4-4D97-A758-AFAB7B0D0F8E}" presName="parTx" presStyleLbl="revTx" presStyleIdx="0" presStyleCnt="4">
        <dgm:presLayoutVars>
          <dgm:chMax val="0"/>
          <dgm:chPref val="0"/>
        </dgm:presLayoutVars>
      </dgm:prSet>
      <dgm:spPr/>
    </dgm:pt>
    <dgm:pt modelId="{BCD30A0B-3950-4413-9182-27D0F81FDC76}" type="pres">
      <dgm:prSet presAssocID="{A65D4BA4-38F3-46BC-9960-E1549933A89A}" presName="sibTrans" presStyleCnt="0"/>
      <dgm:spPr/>
    </dgm:pt>
    <dgm:pt modelId="{20E380CE-19BF-4301-9BC7-777EEEB0BF4F}" type="pres">
      <dgm:prSet presAssocID="{7CE63897-CD88-4B5B-A2A9-BD5CEF0EA415}" presName="compNode" presStyleCnt="0"/>
      <dgm:spPr/>
    </dgm:pt>
    <dgm:pt modelId="{A1FF970D-18A2-4EAA-AB74-13B5733049FD}" type="pres">
      <dgm:prSet presAssocID="{7CE63897-CD88-4B5B-A2A9-BD5CEF0EA415}" presName="bgRect" presStyleLbl="bgShp" presStyleIdx="1" presStyleCnt="4"/>
      <dgm:spPr/>
    </dgm:pt>
    <dgm:pt modelId="{56449B7D-41FA-4D63-B732-EA624D6B9BB4}" type="pres">
      <dgm:prSet presAssocID="{7CE63897-CD88-4B5B-A2A9-BD5CEF0EA41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AF6CC9E3-2B2D-4934-B2C1-4F62CE69062C}" type="pres">
      <dgm:prSet presAssocID="{7CE63897-CD88-4B5B-A2A9-BD5CEF0EA415}" presName="spaceRect" presStyleCnt="0"/>
      <dgm:spPr/>
    </dgm:pt>
    <dgm:pt modelId="{5A6812F2-CE27-4C7E-92C6-3A3B456AE8F6}" type="pres">
      <dgm:prSet presAssocID="{7CE63897-CD88-4B5B-A2A9-BD5CEF0EA415}" presName="parTx" presStyleLbl="revTx" presStyleIdx="1" presStyleCnt="4">
        <dgm:presLayoutVars>
          <dgm:chMax val="0"/>
          <dgm:chPref val="0"/>
        </dgm:presLayoutVars>
      </dgm:prSet>
      <dgm:spPr/>
    </dgm:pt>
    <dgm:pt modelId="{85399F54-028A-42D7-B8DB-E8F7C0572ADE}" type="pres">
      <dgm:prSet presAssocID="{33418B8B-201A-49F2-98C3-D113936E6BD0}" presName="sibTrans" presStyleCnt="0"/>
      <dgm:spPr/>
    </dgm:pt>
    <dgm:pt modelId="{16E028BD-B3DB-46C7-80F3-BFA110AF02A0}" type="pres">
      <dgm:prSet presAssocID="{9EA785B5-08F3-457C-A656-0411A2B76EA6}" presName="compNode" presStyleCnt="0"/>
      <dgm:spPr/>
    </dgm:pt>
    <dgm:pt modelId="{EC587766-0645-447E-82E2-E91050456F96}" type="pres">
      <dgm:prSet presAssocID="{9EA785B5-08F3-457C-A656-0411A2B76EA6}" presName="bgRect" presStyleLbl="bgShp" presStyleIdx="2" presStyleCnt="4"/>
      <dgm:spPr/>
    </dgm:pt>
    <dgm:pt modelId="{AD67214F-7FAF-4F1D-A78A-2EB814E15366}" type="pres">
      <dgm:prSet presAssocID="{9EA785B5-08F3-457C-A656-0411A2B76E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0656098B-BA20-4A26-B043-6352E452A8A0}" type="pres">
      <dgm:prSet presAssocID="{9EA785B5-08F3-457C-A656-0411A2B76EA6}" presName="spaceRect" presStyleCnt="0"/>
      <dgm:spPr/>
    </dgm:pt>
    <dgm:pt modelId="{7678B0AA-9B89-4B68-A75F-0ADC7DFEA1D5}" type="pres">
      <dgm:prSet presAssocID="{9EA785B5-08F3-457C-A656-0411A2B76EA6}" presName="parTx" presStyleLbl="revTx" presStyleIdx="2" presStyleCnt="4">
        <dgm:presLayoutVars>
          <dgm:chMax val="0"/>
          <dgm:chPref val="0"/>
        </dgm:presLayoutVars>
      </dgm:prSet>
      <dgm:spPr/>
    </dgm:pt>
    <dgm:pt modelId="{1289BA46-36F6-4F51-B1E1-3CD3C3F8FEAD}" type="pres">
      <dgm:prSet presAssocID="{448E6378-05A0-4517-981E-3DFB38634D6C}" presName="sibTrans" presStyleCnt="0"/>
      <dgm:spPr/>
    </dgm:pt>
    <dgm:pt modelId="{3BEE06E4-F149-4C92-8A2D-E7270154FFD7}" type="pres">
      <dgm:prSet presAssocID="{AA5E2844-0390-4717-BE67-D249529DC170}" presName="compNode" presStyleCnt="0"/>
      <dgm:spPr/>
    </dgm:pt>
    <dgm:pt modelId="{BEF7A8A0-4FDE-4949-8F7C-7BA0A30760B8}" type="pres">
      <dgm:prSet presAssocID="{AA5E2844-0390-4717-BE67-D249529DC170}" presName="bgRect" presStyleLbl="bgShp" presStyleIdx="3" presStyleCnt="4"/>
      <dgm:spPr/>
    </dgm:pt>
    <dgm:pt modelId="{51761EC3-F1E1-41E0-A151-61D5F8C08A86}" type="pres">
      <dgm:prSet presAssocID="{AA5E2844-0390-4717-BE67-D249529DC17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767384BE-2CB9-46F0-A982-33801A15BF38}" type="pres">
      <dgm:prSet presAssocID="{AA5E2844-0390-4717-BE67-D249529DC170}" presName="spaceRect" presStyleCnt="0"/>
      <dgm:spPr/>
    </dgm:pt>
    <dgm:pt modelId="{D01275DC-0C18-4892-A10E-D220128F82B4}" type="pres">
      <dgm:prSet presAssocID="{AA5E2844-0390-4717-BE67-D249529DC17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8E10906-BAF9-4B7A-B026-D0D303EFAB82}" type="presOf" srcId="{7CE63897-CD88-4B5B-A2A9-BD5CEF0EA415}" destId="{5A6812F2-CE27-4C7E-92C6-3A3B456AE8F6}" srcOrd="0" destOrd="0" presId="urn:microsoft.com/office/officeart/2018/2/layout/IconVerticalSolidList"/>
    <dgm:cxn modelId="{E2659828-C360-4F11-9E7F-B2FFF49CB6EF}" type="presOf" srcId="{04CE5F8F-21E3-4B92-9E15-7A323D81C3C2}" destId="{DF22D5ED-2AA6-43D2-A81E-ED83CE328ECC}" srcOrd="0" destOrd="0" presId="urn:microsoft.com/office/officeart/2018/2/layout/IconVerticalSolidList"/>
    <dgm:cxn modelId="{DE0AB76D-1941-4978-9524-C8EE3C4F810C}" srcId="{04CE5F8F-21E3-4B92-9E15-7A323D81C3C2}" destId="{AFAE9747-D5B4-4D97-A758-AFAB7B0D0F8E}" srcOrd="0" destOrd="0" parTransId="{418F5606-E687-431B-8781-9825CB157FC0}" sibTransId="{A65D4BA4-38F3-46BC-9960-E1549933A89A}"/>
    <dgm:cxn modelId="{0EE2167E-D711-4CC1-9152-4FB457716685}" srcId="{04CE5F8F-21E3-4B92-9E15-7A323D81C3C2}" destId="{7CE63897-CD88-4B5B-A2A9-BD5CEF0EA415}" srcOrd="1" destOrd="0" parTransId="{58AD08A3-5031-46DA-96A6-FC941E0F4EA9}" sibTransId="{33418B8B-201A-49F2-98C3-D113936E6BD0}"/>
    <dgm:cxn modelId="{3419F47E-0D43-48DC-B33F-91D30490D57D}" type="presOf" srcId="{AFAE9747-D5B4-4D97-A758-AFAB7B0D0F8E}" destId="{D5C25581-950A-4EA7-AADB-FE77567AAFEF}" srcOrd="0" destOrd="0" presId="urn:microsoft.com/office/officeart/2018/2/layout/IconVerticalSolidList"/>
    <dgm:cxn modelId="{63D57B87-B455-4635-BAB5-CCD92D956FDA}" type="presOf" srcId="{9EA785B5-08F3-457C-A656-0411A2B76EA6}" destId="{7678B0AA-9B89-4B68-A75F-0ADC7DFEA1D5}" srcOrd="0" destOrd="0" presId="urn:microsoft.com/office/officeart/2018/2/layout/IconVerticalSolidList"/>
    <dgm:cxn modelId="{48E9FBC5-D2E4-413E-84C8-7C4CD1494118}" srcId="{04CE5F8F-21E3-4B92-9E15-7A323D81C3C2}" destId="{AA5E2844-0390-4717-BE67-D249529DC170}" srcOrd="3" destOrd="0" parTransId="{ECECA110-ABB4-4EC2-8867-DF60742D6035}" sibTransId="{D4A1AB29-29DF-46B6-89CB-6E62F5684341}"/>
    <dgm:cxn modelId="{2823D1EC-CA37-4B3C-9E74-E69C374EBC3D}" type="presOf" srcId="{AA5E2844-0390-4717-BE67-D249529DC170}" destId="{D01275DC-0C18-4892-A10E-D220128F82B4}" srcOrd="0" destOrd="0" presId="urn:microsoft.com/office/officeart/2018/2/layout/IconVerticalSolidList"/>
    <dgm:cxn modelId="{AE0DF0FC-7413-4D37-B12E-15FD131D9522}" srcId="{04CE5F8F-21E3-4B92-9E15-7A323D81C3C2}" destId="{9EA785B5-08F3-457C-A656-0411A2B76EA6}" srcOrd="2" destOrd="0" parTransId="{8B1E8D6E-729A-4806-AC0C-1363D989E7F4}" sibTransId="{448E6378-05A0-4517-981E-3DFB38634D6C}"/>
    <dgm:cxn modelId="{BBBCA80E-04E8-4816-8D7B-8D31F67F4750}" type="presParOf" srcId="{DF22D5ED-2AA6-43D2-A81E-ED83CE328ECC}" destId="{E89F9D2C-B071-4F1D-9A93-FD3BFF857049}" srcOrd="0" destOrd="0" presId="urn:microsoft.com/office/officeart/2018/2/layout/IconVerticalSolidList"/>
    <dgm:cxn modelId="{16F3B2F0-38B6-4E42-885A-155DCB9AECF6}" type="presParOf" srcId="{E89F9D2C-B071-4F1D-9A93-FD3BFF857049}" destId="{2403A135-56F3-4A8B-ACF2-268D440682FB}" srcOrd="0" destOrd="0" presId="urn:microsoft.com/office/officeart/2018/2/layout/IconVerticalSolidList"/>
    <dgm:cxn modelId="{7F238A65-3129-4570-A2C0-0F23449802DB}" type="presParOf" srcId="{E89F9D2C-B071-4F1D-9A93-FD3BFF857049}" destId="{B7078343-BF3A-49B8-9FFC-97202CA9A5E9}" srcOrd="1" destOrd="0" presId="urn:microsoft.com/office/officeart/2018/2/layout/IconVerticalSolidList"/>
    <dgm:cxn modelId="{58EEA236-86D6-4737-A22D-810BD107D278}" type="presParOf" srcId="{E89F9D2C-B071-4F1D-9A93-FD3BFF857049}" destId="{FB00C4DC-06B9-4689-8EDD-115DFFA831E3}" srcOrd="2" destOrd="0" presId="urn:microsoft.com/office/officeart/2018/2/layout/IconVerticalSolidList"/>
    <dgm:cxn modelId="{222FAE6B-EFF3-4BDC-B0A6-D55E4EE22DBD}" type="presParOf" srcId="{E89F9D2C-B071-4F1D-9A93-FD3BFF857049}" destId="{D5C25581-950A-4EA7-AADB-FE77567AAFEF}" srcOrd="3" destOrd="0" presId="urn:microsoft.com/office/officeart/2018/2/layout/IconVerticalSolidList"/>
    <dgm:cxn modelId="{CB0E9A8E-0640-4F3D-A83A-8A3C3BE828EC}" type="presParOf" srcId="{DF22D5ED-2AA6-43D2-A81E-ED83CE328ECC}" destId="{BCD30A0B-3950-4413-9182-27D0F81FDC76}" srcOrd="1" destOrd="0" presId="urn:microsoft.com/office/officeart/2018/2/layout/IconVerticalSolidList"/>
    <dgm:cxn modelId="{F6A885D9-BE83-4413-9604-8A3AC4A1B921}" type="presParOf" srcId="{DF22D5ED-2AA6-43D2-A81E-ED83CE328ECC}" destId="{20E380CE-19BF-4301-9BC7-777EEEB0BF4F}" srcOrd="2" destOrd="0" presId="urn:microsoft.com/office/officeart/2018/2/layout/IconVerticalSolidList"/>
    <dgm:cxn modelId="{19309EE7-8508-4F69-A215-7AE7AFE6004C}" type="presParOf" srcId="{20E380CE-19BF-4301-9BC7-777EEEB0BF4F}" destId="{A1FF970D-18A2-4EAA-AB74-13B5733049FD}" srcOrd="0" destOrd="0" presId="urn:microsoft.com/office/officeart/2018/2/layout/IconVerticalSolidList"/>
    <dgm:cxn modelId="{C0CA448F-21C5-4864-B9CC-BB4FACB12389}" type="presParOf" srcId="{20E380CE-19BF-4301-9BC7-777EEEB0BF4F}" destId="{56449B7D-41FA-4D63-B732-EA624D6B9BB4}" srcOrd="1" destOrd="0" presId="urn:microsoft.com/office/officeart/2018/2/layout/IconVerticalSolidList"/>
    <dgm:cxn modelId="{AA3F77DA-62E9-4748-AACD-B68B3911897E}" type="presParOf" srcId="{20E380CE-19BF-4301-9BC7-777EEEB0BF4F}" destId="{AF6CC9E3-2B2D-4934-B2C1-4F62CE69062C}" srcOrd="2" destOrd="0" presId="urn:microsoft.com/office/officeart/2018/2/layout/IconVerticalSolidList"/>
    <dgm:cxn modelId="{ABE4D533-5ECA-426D-A92F-5AD339BFADF8}" type="presParOf" srcId="{20E380CE-19BF-4301-9BC7-777EEEB0BF4F}" destId="{5A6812F2-CE27-4C7E-92C6-3A3B456AE8F6}" srcOrd="3" destOrd="0" presId="urn:microsoft.com/office/officeart/2018/2/layout/IconVerticalSolidList"/>
    <dgm:cxn modelId="{F0F10703-1689-45CE-B3B2-C2E71484B210}" type="presParOf" srcId="{DF22D5ED-2AA6-43D2-A81E-ED83CE328ECC}" destId="{85399F54-028A-42D7-B8DB-E8F7C0572ADE}" srcOrd="3" destOrd="0" presId="urn:microsoft.com/office/officeart/2018/2/layout/IconVerticalSolidList"/>
    <dgm:cxn modelId="{7CA84896-5288-4492-B4FF-2D4A6721E5AC}" type="presParOf" srcId="{DF22D5ED-2AA6-43D2-A81E-ED83CE328ECC}" destId="{16E028BD-B3DB-46C7-80F3-BFA110AF02A0}" srcOrd="4" destOrd="0" presId="urn:microsoft.com/office/officeart/2018/2/layout/IconVerticalSolidList"/>
    <dgm:cxn modelId="{BDA8AF47-82E2-4C21-9920-ADFB1FF3269A}" type="presParOf" srcId="{16E028BD-B3DB-46C7-80F3-BFA110AF02A0}" destId="{EC587766-0645-447E-82E2-E91050456F96}" srcOrd="0" destOrd="0" presId="urn:microsoft.com/office/officeart/2018/2/layout/IconVerticalSolidList"/>
    <dgm:cxn modelId="{D3DD4FB2-5A8D-4F07-BD6B-DB415D8EE21C}" type="presParOf" srcId="{16E028BD-B3DB-46C7-80F3-BFA110AF02A0}" destId="{AD67214F-7FAF-4F1D-A78A-2EB814E15366}" srcOrd="1" destOrd="0" presId="urn:microsoft.com/office/officeart/2018/2/layout/IconVerticalSolidList"/>
    <dgm:cxn modelId="{4696B3B0-003E-4229-8FE6-7E1D49FB22B0}" type="presParOf" srcId="{16E028BD-B3DB-46C7-80F3-BFA110AF02A0}" destId="{0656098B-BA20-4A26-B043-6352E452A8A0}" srcOrd="2" destOrd="0" presId="urn:microsoft.com/office/officeart/2018/2/layout/IconVerticalSolidList"/>
    <dgm:cxn modelId="{A47CC8A3-5593-45D4-A826-C0F3C2949318}" type="presParOf" srcId="{16E028BD-B3DB-46C7-80F3-BFA110AF02A0}" destId="{7678B0AA-9B89-4B68-A75F-0ADC7DFEA1D5}" srcOrd="3" destOrd="0" presId="urn:microsoft.com/office/officeart/2018/2/layout/IconVerticalSolidList"/>
    <dgm:cxn modelId="{38B10500-DE33-40A2-99E1-F8B9911F85B6}" type="presParOf" srcId="{DF22D5ED-2AA6-43D2-A81E-ED83CE328ECC}" destId="{1289BA46-36F6-4F51-B1E1-3CD3C3F8FEAD}" srcOrd="5" destOrd="0" presId="urn:microsoft.com/office/officeart/2018/2/layout/IconVerticalSolidList"/>
    <dgm:cxn modelId="{2C1602C5-14A1-49E6-81F2-1500871D0B84}" type="presParOf" srcId="{DF22D5ED-2AA6-43D2-A81E-ED83CE328ECC}" destId="{3BEE06E4-F149-4C92-8A2D-E7270154FFD7}" srcOrd="6" destOrd="0" presId="urn:microsoft.com/office/officeart/2018/2/layout/IconVerticalSolidList"/>
    <dgm:cxn modelId="{578F30CA-39FC-493E-8E69-7EDAF9261801}" type="presParOf" srcId="{3BEE06E4-F149-4C92-8A2D-E7270154FFD7}" destId="{BEF7A8A0-4FDE-4949-8F7C-7BA0A30760B8}" srcOrd="0" destOrd="0" presId="urn:microsoft.com/office/officeart/2018/2/layout/IconVerticalSolidList"/>
    <dgm:cxn modelId="{75A5AEC9-0BE8-4BA3-A24A-68E87B931621}" type="presParOf" srcId="{3BEE06E4-F149-4C92-8A2D-E7270154FFD7}" destId="{51761EC3-F1E1-41E0-A151-61D5F8C08A86}" srcOrd="1" destOrd="0" presId="urn:microsoft.com/office/officeart/2018/2/layout/IconVerticalSolidList"/>
    <dgm:cxn modelId="{D0C4FC55-8DBB-4717-834E-9EB6FF14E032}" type="presParOf" srcId="{3BEE06E4-F149-4C92-8A2D-E7270154FFD7}" destId="{767384BE-2CB9-46F0-A982-33801A15BF38}" srcOrd="2" destOrd="0" presId="urn:microsoft.com/office/officeart/2018/2/layout/IconVerticalSolidList"/>
    <dgm:cxn modelId="{5445D814-B1B7-48C6-8C0D-DC442476A547}" type="presParOf" srcId="{3BEE06E4-F149-4C92-8A2D-E7270154FFD7}" destId="{D01275DC-0C18-4892-A10E-D220128F82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C8F283-FD7F-44A3-92A9-F0CC1028B620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75FD31A-8497-4217-A291-F7038330E87A}">
      <dgm:prSet/>
      <dgm:spPr/>
      <dgm:t>
        <a:bodyPr/>
        <a:lstStyle/>
        <a:p>
          <a:r>
            <a:rPr lang="en-US"/>
            <a:t>h1 {</a:t>
          </a:r>
        </a:p>
      </dgm:t>
    </dgm:pt>
    <dgm:pt modelId="{ED5772DB-29EA-45CE-9490-C8B97EA5EE3B}" type="parTrans" cxnId="{C6665300-48FA-483C-824B-1321266FBA20}">
      <dgm:prSet/>
      <dgm:spPr/>
      <dgm:t>
        <a:bodyPr/>
        <a:lstStyle/>
        <a:p>
          <a:endParaRPr lang="en-US"/>
        </a:p>
      </dgm:t>
    </dgm:pt>
    <dgm:pt modelId="{8BB86F91-22FD-4F25-AF9D-099F82742393}" type="sibTrans" cxnId="{C6665300-48FA-483C-824B-1321266FBA20}">
      <dgm:prSet/>
      <dgm:spPr/>
      <dgm:t>
        <a:bodyPr/>
        <a:lstStyle/>
        <a:p>
          <a:endParaRPr lang="en-US"/>
        </a:p>
      </dgm:t>
    </dgm:pt>
    <dgm:pt modelId="{1AC6FCE3-AD1F-47A8-B88D-694482E21299}">
      <dgm:prSet/>
      <dgm:spPr/>
      <dgm:t>
        <a:bodyPr/>
        <a:lstStyle/>
        <a:p>
          <a:r>
            <a:rPr lang="en-US"/>
            <a:t>color: blue;</a:t>
          </a:r>
        </a:p>
      </dgm:t>
    </dgm:pt>
    <dgm:pt modelId="{7A04DDF7-BF29-44BA-BBFA-18DC909BB78F}" type="parTrans" cxnId="{9D8AE71B-4E10-4EBC-9A6E-DA9FA28D3B38}">
      <dgm:prSet/>
      <dgm:spPr/>
      <dgm:t>
        <a:bodyPr/>
        <a:lstStyle/>
        <a:p>
          <a:endParaRPr lang="en-US"/>
        </a:p>
      </dgm:t>
    </dgm:pt>
    <dgm:pt modelId="{E3598BD5-18F4-4441-ABD1-523B383AD3B9}" type="sibTrans" cxnId="{9D8AE71B-4E10-4EBC-9A6E-DA9FA28D3B38}">
      <dgm:prSet/>
      <dgm:spPr/>
      <dgm:t>
        <a:bodyPr/>
        <a:lstStyle/>
        <a:p>
          <a:endParaRPr lang="en-US"/>
        </a:p>
      </dgm:t>
    </dgm:pt>
    <dgm:pt modelId="{8AF2DB8F-58AB-4B31-AEE7-461F816F2760}">
      <dgm:prSet/>
      <dgm:spPr/>
      <dgm:t>
        <a:bodyPr/>
        <a:lstStyle/>
        <a:p>
          <a:r>
            <a:rPr lang="en-US"/>
            <a:t>text-align: center;</a:t>
          </a:r>
        </a:p>
      </dgm:t>
    </dgm:pt>
    <dgm:pt modelId="{FFB65C15-577D-4E42-994A-81EADE7CED58}" type="parTrans" cxnId="{484B83A0-7B72-4D0B-B0C0-5E88FDFD83DA}">
      <dgm:prSet/>
      <dgm:spPr/>
      <dgm:t>
        <a:bodyPr/>
        <a:lstStyle/>
        <a:p>
          <a:endParaRPr lang="en-US"/>
        </a:p>
      </dgm:t>
    </dgm:pt>
    <dgm:pt modelId="{A5F3C282-48BC-414A-9A53-9923AA7787D3}" type="sibTrans" cxnId="{484B83A0-7B72-4D0B-B0C0-5E88FDFD83DA}">
      <dgm:prSet/>
      <dgm:spPr/>
      <dgm:t>
        <a:bodyPr/>
        <a:lstStyle/>
        <a:p>
          <a:endParaRPr lang="en-US"/>
        </a:p>
      </dgm:t>
    </dgm:pt>
    <dgm:pt modelId="{4B818EA7-47AC-4E80-AA85-D7F654E09399}">
      <dgm:prSet/>
      <dgm:spPr/>
      <dgm:t>
        <a:bodyPr/>
        <a:lstStyle/>
        <a:p>
          <a:r>
            <a:rPr lang="en-US"/>
            <a:t>}</a:t>
          </a:r>
        </a:p>
      </dgm:t>
    </dgm:pt>
    <dgm:pt modelId="{92E8348F-6176-4423-9860-1CE6DF694C78}" type="parTrans" cxnId="{C095DC24-B728-4423-892C-4C7C7A5D836F}">
      <dgm:prSet/>
      <dgm:spPr/>
      <dgm:t>
        <a:bodyPr/>
        <a:lstStyle/>
        <a:p>
          <a:endParaRPr lang="en-US"/>
        </a:p>
      </dgm:t>
    </dgm:pt>
    <dgm:pt modelId="{32753F5E-295B-4D81-ACF0-A9142E62E266}" type="sibTrans" cxnId="{C095DC24-B728-4423-892C-4C7C7A5D836F}">
      <dgm:prSet/>
      <dgm:spPr/>
      <dgm:t>
        <a:bodyPr/>
        <a:lstStyle/>
        <a:p>
          <a:endParaRPr lang="en-US"/>
        </a:p>
      </dgm:t>
    </dgm:pt>
    <dgm:pt modelId="{96ABD093-516B-9745-9F59-38E5C54AEC36}" type="pres">
      <dgm:prSet presAssocID="{22C8F283-FD7F-44A3-92A9-F0CC1028B620}" presName="matrix" presStyleCnt="0">
        <dgm:presLayoutVars>
          <dgm:chMax val="1"/>
          <dgm:dir/>
          <dgm:resizeHandles val="exact"/>
        </dgm:presLayoutVars>
      </dgm:prSet>
      <dgm:spPr/>
    </dgm:pt>
    <dgm:pt modelId="{558F2386-2827-1145-A443-9A36154CFA52}" type="pres">
      <dgm:prSet presAssocID="{22C8F283-FD7F-44A3-92A9-F0CC1028B620}" presName="diamond" presStyleLbl="bgShp" presStyleIdx="0" presStyleCnt="1"/>
      <dgm:spPr/>
    </dgm:pt>
    <dgm:pt modelId="{FD73D977-147E-9E41-98F5-76C3E9335263}" type="pres">
      <dgm:prSet presAssocID="{22C8F283-FD7F-44A3-92A9-F0CC1028B62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222EAF1-B7CA-3B4C-918F-436823044669}" type="pres">
      <dgm:prSet presAssocID="{22C8F283-FD7F-44A3-92A9-F0CC1028B62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26F9B31-B6C1-A44C-B154-23214B74A170}" type="pres">
      <dgm:prSet presAssocID="{22C8F283-FD7F-44A3-92A9-F0CC1028B62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D268394-7105-FF43-BE68-5617583824C6}" type="pres">
      <dgm:prSet presAssocID="{22C8F283-FD7F-44A3-92A9-F0CC1028B62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6665300-48FA-483C-824B-1321266FBA20}" srcId="{22C8F283-FD7F-44A3-92A9-F0CC1028B620}" destId="{175FD31A-8497-4217-A291-F7038330E87A}" srcOrd="0" destOrd="0" parTransId="{ED5772DB-29EA-45CE-9490-C8B97EA5EE3B}" sibTransId="{8BB86F91-22FD-4F25-AF9D-099F82742393}"/>
    <dgm:cxn modelId="{9D8AE71B-4E10-4EBC-9A6E-DA9FA28D3B38}" srcId="{22C8F283-FD7F-44A3-92A9-F0CC1028B620}" destId="{1AC6FCE3-AD1F-47A8-B88D-694482E21299}" srcOrd="1" destOrd="0" parTransId="{7A04DDF7-BF29-44BA-BBFA-18DC909BB78F}" sibTransId="{E3598BD5-18F4-4441-ABD1-523B383AD3B9}"/>
    <dgm:cxn modelId="{C095DC24-B728-4423-892C-4C7C7A5D836F}" srcId="{22C8F283-FD7F-44A3-92A9-F0CC1028B620}" destId="{4B818EA7-47AC-4E80-AA85-D7F654E09399}" srcOrd="3" destOrd="0" parTransId="{92E8348F-6176-4423-9860-1CE6DF694C78}" sibTransId="{32753F5E-295B-4D81-ACF0-A9142E62E266}"/>
    <dgm:cxn modelId="{5089B86F-7265-AD49-BA42-89EA1ED0F634}" type="presOf" srcId="{4B818EA7-47AC-4E80-AA85-D7F654E09399}" destId="{8D268394-7105-FF43-BE68-5617583824C6}" srcOrd="0" destOrd="0" presId="urn:microsoft.com/office/officeart/2005/8/layout/matrix3"/>
    <dgm:cxn modelId="{AAA4F17A-98E3-6E4A-AE33-2C20B2390FF3}" type="presOf" srcId="{1AC6FCE3-AD1F-47A8-B88D-694482E21299}" destId="{2222EAF1-B7CA-3B4C-918F-436823044669}" srcOrd="0" destOrd="0" presId="urn:microsoft.com/office/officeart/2005/8/layout/matrix3"/>
    <dgm:cxn modelId="{1380BF9E-AF2C-0B41-A10D-275D5DFCBD54}" type="presOf" srcId="{22C8F283-FD7F-44A3-92A9-F0CC1028B620}" destId="{96ABD093-516B-9745-9F59-38E5C54AEC36}" srcOrd="0" destOrd="0" presId="urn:microsoft.com/office/officeart/2005/8/layout/matrix3"/>
    <dgm:cxn modelId="{484B83A0-7B72-4D0B-B0C0-5E88FDFD83DA}" srcId="{22C8F283-FD7F-44A3-92A9-F0CC1028B620}" destId="{8AF2DB8F-58AB-4B31-AEE7-461F816F2760}" srcOrd="2" destOrd="0" parTransId="{FFB65C15-577D-4E42-994A-81EADE7CED58}" sibTransId="{A5F3C282-48BC-414A-9A53-9923AA7787D3}"/>
    <dgm:cxn modelId="{0FF16DD3-2553-D546-8B16-BD9A81BBB750}" type="presOf" srcId="{175FD31A-8497-4217-A291-F7038330E87A}" destId="{FD73D977-147E-9E41-98F5-76C3E9335263}" srcOrd="0" destOrd="0" presId="urn:microsoft.com/office/officeart/2005/8/layout/matrix3"/>
    <dgm:cxn modelId="{DA3122E8-437E-DD43-BAF6-BFE442DDDEDD}" type="presOf" srcId="{8AF2DB8F-58AB-4B31-AEE7-461F816F2760}" destId="{226F9B31-B6C1-A44C-B154-23214B74A170}" srcOrd="0" destOrd="0" presId="urn:microsoft.com/office/officeart/2005/8/layout/matrix3"/>
    <dgm:cxn modelId="{7F5EA29C-B5BA-CB44-804E-72FC5350B8F7}" type="presParOf" srcId="{96ABD093-516B-9745-9F59-38E5C54AEC36}" destId="{558F2386-2827-1145-A443-9A36154CFA52}" srcOrd="0" destOrd="0" presId="urn:microsoft.com/office/officeart/2005/8/layout/matrix3"/>
    <dgm:cxn modelId="{372D2A9D-88CA-2648-A22B-2D6E7E25C6CE}" type="presParOf" srcId="{96ABD093-516B-9745-9F59-38E5C54AEC36}" destId="{FD73D977-147E-9E41-98F5-76C3E9335263}" srcOrd="1" destOrd="0" presId="urn:microsoft.com/office/officeart/2005/8/layout/matrix3"/>
    <dgm:cxn modelId="{8808E4E5-C22E-1340-ADF7-B81D70818987}" type="presParOf" srcId="{96ABD093-516B-9745-9F59-38E5C54AEC36}" destId="{2222EAF1-B7CA-3B4C-918F-436823044669}" srcOrd="2" destOrd="0" presId="urn:microsoft.com/office/officeart/2005/8/layout/matrix3"/>
    <dgm:cxn modelId="{DE32295D-56AB-C947-9DD4-24808F22C651}" type="presParOf" srcId="{96ABD093-516B-9745-9F59-38E5C54AEC36}" destId="{226F9B31-B6C1-A44C-B154-23214B74A170}" srcOrd="3" destOrd="0" presId="urn:microsoft.com/office/officeart/2005/8/layout/matrix3"/>
    <dgm:cxn modelId="{0D4506B1-2E48-674F-BE19-D964F5D93E4C}" type="presParOf" srcId="{96ABD093-516B-9745-9F59-38E5C54AEC36}" destId="{8D268394-7105-FF43-BE68-5617583824C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EAA0BA-6B65-4566-B460-943E1C9077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885091-4D9E-47E4-9852-D913CFCD9877}">
      <dgm:prSet/>
      <dgm:spPr/>
      <dgm:t>
        <a:bodyPr/>
        <a:lstStyle/>
        <a:p>
          <a:r>
            <a:rPr lang="en-US"/>
            <a:t>JavaScript is a programming language for the web.</a:t>
          </a:r>
        </a:p>
      </dgm:t>
    </dgm:pt>
    <dgm:pt modelId="{0123DF56-8FEB-44E3-85A2-27EFD26B4FB0}" type="parTrans" cxnId="{E16EF591-33E5-4534-9D41-EDFCFD0C4340}">
      <dgm:prSet/>
      <dgm:spPr/>
      <dgm:t>
        <a:bodyPr/>
        <a:lstStyle/>
        <a:p>
          <a:endParaRPr lang="en-US"/>
        </a:p>
      </dgm:t>
    </dgm:pt>
    <dgm:pt modelId="{E6F65CB8-C9B5-40EE-AECE-B152EED9B5F1}" type="sibTrans" cxnId="{E16EF591-33E5-4534-9D41-EDFCFD0C4340}">
      <dgm:prSet/>
      <dgm:spPr/>
      <dgm:t>
        <a:bodyPr/>
        <a:lstStyle/>
        <a:p>
          <a:endParaRPr lang="en-US"/>
        </a:p>
      </dgm:t>
    </dgm:pt>
    <dgm:pt modelId="{58601524-B557-4FDF-B12E-DA27C0D04EDE}">
      <dgm:prSet/>
      <dgm:spPr/>
      <dgm:t>
        <a:bodyPr/>
        <a:lstStyle/>
        <a:p>
          <a:r>
            <a:rPr lang="en-US"/>
            <a:t>It adds interactivity to websites.</a:t>
          </a:r>
        </a:p>
      </dgm:t>
    </dgm:pt>
    <dgm:pt modelId="{01C85963-F479-4BF3-895B-930E70FC537E}" type="parTrans" cxnId="{F16C1ECA-76BB-4959-9A68-7A37B6BBC17F}">
      <dgm:prSet/>
      <dgm:spPr/>
      <dgm:t>
        <a:bodyPr/>
        <a:lstStyle/>
        <a:p>
          <a:endParaRPr lang="en-US"/>
        </a:p>
      </dgm:t>
    </dgm:pt>
    <dgm:pt modelId="{939D5E15-8F1D-4195-AE19-C3A5FC68751D}" type="sibTrans" cxnId="{F16C1ECA-76BB-4959-9A68-7A37B6BBC17F}">
      <dgm:prSet/>
      <dgm:spPr/>
      <dgm:t>
        <a:bodyPr/>
        <a:lstStyle/>
        <a:p>
          <a:endParaRPr lang="en-US"/>
        </a:p>
      </dgm:t>
    </dgm:pt>
    <dgm:pt modelId="{FBE00169-AE59-4D02-B5BE-A58E56B6BE4D}">
      <dgm:prSet/>
      <dgm:spPr/>
      <dgm:t>
        <a:bodyPr/>
        <a:lstStyle/>
        <a:p>
          <a:r>
            <a:rPr lang="en-US"/>
            <a:t>Runs on all modern browsers.</a:t>
          </a:r>
        </a:p>
      </dgm:t>
    </dgm:pt>
    <dgm:pt modelId="{2711B731-9289-4514-88E7-AB7E93F857CF}" type="parTrans" cxnId="{C5494970-9603-41DB-9FAC-E02763E6BD89}">
      <dgm:prSet/>
      <dgm:spPr/>
      <dgm:t>
        <a:bodyPr/>
        <a:lstStyle/>
        <a:p>
          <a:endParaRPr lang="en-US"/>
        </a:p>
      </dgm:t>
    </dgm:pt>
    <dgm:pt modelId="{28E113D0-1A19-4DF5-A187-04B8AA835ACE}" type="sibTrans" cxnId="{C5494970-9603-41DB-9FAC-E02763E6BD89}">
      <dgm:prSet/>
      <dgm:spPr/>
      <dgm:t>
        <a:bodyPr/>
        <a:lstStyle/>
        <a:p>
          <a:endParaRPr lang="en-US"/>
        </a:p>
      </dgm:t>
    </dgm:pt>
    <dgm:pt modelId="{738059FD-7226-487E-AD1E-95D29B5A3176}" type="pres">
      <dgm:prSet presAssocID="{2AEAA0BA-6B65-4566-B460-943E1C90770A}" presName="root" presStyleCnt="0">
        <dgm:presLayoutVars>
          <dgm:dir/>
          <dgm:resizeHandles val="exact"/>
        </dgm:presLayoutVars>
      </dgm:prSet>
      <dgm:spPr/>
    </dgm:pt>
    <dgm:pt modelId="{AD3BCC6D-DD29-4CF2-9E74-C72DCD98C9DD}" type="pres">
      <dgm:prSet presAssocID="{6C885091-4D9E-47E4-9852-D913CFCD9877}" presName="compNode" presStyleCnt="0"/>
      <dgm:spPr/>
    </dgm:pt>
    <dgm:pt modelId="{F32431B5-BA11-45DD-9847-EF4736F01F06}" type="pres">
      <dgm:prSet presAssocID="{6C885091-4D9E-47E4-9852-D913CFCD9877}" presName="bgRect" presStyleLbl="bgShp" presStyleIdx="0" presStyleCnt="3"/>
      <dgm:spPr/>
    </dgm:pt>
    <dgm:pt modelId="{1BE06234-AE3D-4B88-A872-A9310482C33A}" type="pres">
      <dgm:prSet presAssocID="{6C885091-4D9E-47E4-9852-D913CFCD98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F38191A-9659-4EFA-B2C9-CCFF3B4EF4EB}" type="pres">
      <dgm:prSet presAssocID="{6C885091-4D9E-47E4-9852-D913CFCD9877}" presName="spaceRect" presStyleCnt="0"/>
      <dgm:spPr/>
    </dgm:pt>
    <dgm:pt modelId="{F9CF3121-A694-43A5-8977-8406167E9F7A}" type="pres">
      <dgm:prSet presAssocID="{6C885091-4D9E-47E4-9852-D913CFCD9877}" presName="parTx" presStyleLbl="revTx" presStyleIdx="0" presStyleCnt="3">
        <dgm:presLayoutVars>
          <dgm:chMax val="0"/>
          <dgm:chPref val="0"/>
        </dgm:presLayoutVars>
      </dgm:prSet>
      <dgm:spPr/>
    </dgm:pt>
    <dgm:pt modelId="{7A8036D4-33FB-4C6B-B0A8-6E15574C089C}" type="pres">
      <dgm:prSet presAssocID="{E6F65CB8-C9B5-40EE-AECE-B152EED9B5F1}" presName="sibTrans" presStyleCnt="0"/>
      <dgm:spPr/>
    </dgm:pt>
    <dgm:pt modelId="{DFFBEF04-BFC0-428E-A22C-FFF4A656621B}" type="pres">
      <dgm:prSet presAssocID="{58601524-B557-4FDF-B12E-DA27C0D04EDE}" presName="compNode" presStyleCnt="0"/>
      <dgm:spPr/>
    </dgm:pt>
    <dgm:pt modelId="{2EBFCEE8-7F51-48ED-95FF-1CDABFC4BB41}" type="pres">
      <dgm:prSet presAssocID="{58601524-B557-4FDF-B12E-DA27C0D04EDE}" presName="bgRect" presStyleLbl="bgShp" presStyleIdx="1" presStyleCnt="3"/>
      <dgm:spPr/>
    </dgm:pt>
    <dgm:pt modelId="{68F1B1A2-DA90-4158-A927-90A8EC202FC0}" type="pres">
      <dgm:prSet presAssocID="{58601524-B557-4FDF-B12E-DA27C0D04E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A25A68C-9C0E-48D4-83E1-BDC086D11344}" type="pres">
      <dgm:prSet presAssocID="{58601524-B557-4FDF-B12E-DA27C0D04EDE}" presName="spaceRect" presStyleCnt="0"/>
      <dgm:spPr/>
    </dgm:pt>
    <dgm:pt modelId="{8CA54440-E36F-45AF-8F75-2D2118ECF4BE}" type="pres">
      <dgm:prSet presAssocID="{58601524-B557-4FDF-B12E-DA27C0D04EDE}" presName="parTx" presStyleLbl="revTx" presStyleIdx="1" presStyleCnt="3">
        <dgm:presLayoutVars>
          <dgm:chMax val="0"/>
          <dgm:chPref val="0"/>
        </dgm:presLayoutVars>
      </dgm:prSet>
      <dgm:spPr/>
    </dgm:pt>
    <dgm:pt modelId="{F831C310-42DB-4A14-ADEA-16751759B79A}" type="pres">
      <dgm:prSet presAssocID="{939D5E15-8F1D-4195-AE19-C3A5FC68751D}" presName="sibTrans" presStyleCnt="0"/>
      <dgm:spPr/>
    </dgm:pt>
    <dgm:pt modelId="{41530DFD-2AF2-4858-B403-C6BEFCBB41CB}" type="pres">
      <dgm:prSet presAssocID="{FBE00169-AE59-4D02-B5BE-A58E56B6BE4D}" presName="compNode" presStyleCnt="0"/>
      <dgm:spPr/>
    </dgm:pt>
    <dgm:pt modelId="{9F1ADDE9-2C69-4AE7-B56B-49A533BB5058}" type="pres">
      <dgm:prSet presAssocID="{FBE00169-AE59-4D02-B5BE-A58E56B6BE4D}" presName="bgRect" presStyleLbl="bgShp" presStyleIdx="2" presStyleCnt="3"/>
      <dgm:spPr/>
    </dgm:pt>
    <dgm:pt modelId="{89F23F16-7482-44DA-8D54-00C240A7028C}" type="pres">
      <dgm:prSet presAssocID="{FBE00169-AE59-4D02-B5BE-A58E56B6BE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9F108B96-D12D-493E-90BE-8B1653215AB9}" type="pres">
      <dgm:prSet presAssocID="{FBE00169-AE59-4D02-B5BE-A58E56B6BE4D}" presName="spaceRect" presStyleCnt="0"/>
      <dgm:spPr/>
    </dgm:pt>
    <dgm:pt modelId="{2C41CCC6-CD3C-4438-8632-CC6758FBDB6E}" type="pres">
      <dgm:prSet presAssocID="{FBE00169-AE59-4D02-B5BE-A58E56B6BE4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9FDF40D-0DE4-4017-ACC4-84FFBD9572B5}" type="presOf" srcId="{6C885091-4D9E-47E4-9852-D913CFCD9877}" destId="{F9CF3121-A694-43A5-8977-8406167E9F7A}" srcOrd="0" destOrd="0" presId="urn:microsoft.com/office/officeart/2018/2/layout/IconVerticalSolidList"/>
    <dgm:cxn modelId="{C5494970-9603-41DB-9FAC-E02763E6BD89}" srcId="{2AEAA0BA-6B65-4566-B460-943E1C90770A}" destId="{FBE00169-AE59-4D02-B5BE-A58E56B6BE4D}" srcOrd="2" destOrd="0" parTransId="{2711B731-9289-4514-88E7-AB7E93F857CF}" sibTransId="{28E113D0-1A19-4DF5-A187-04B8AA835ACE}"/>
    <dgm:cxn modelId="{7083947F-7FBF-4F97-B043-302783B8501D}" type="presOf" srcId="{2AEAA0BA-6B65-4566-B460-943E1C90770A}" destId="{738059FD-7226-487E-AD1E-95D29B5A3176}" srcOrd="0" destOrd="0" presId="urn:microsoft.com/office/officeart/2018/2/layout/IconVerticalSolidList"/>
    <dgm:cxn modelId="{E16EF591-33E5-4534-9D41-EDFCFD0C4340}" srcId="{2AEAA0BA-6B65-4566-B460-943E1C90770A}" destId="{6C885091-4D9E-47E4-9852-D913CFCD9877}" srcOrd="0" destOrd="0" parTransId="{0123DF56-8FEB-44E3-85A2-27EFD26B4FB0}" sibTransId="{E6F65CB8-C9B5-40EE-AECE-B152EED9B5F1}"/>
    <dgm:cxn modelId="{504C2EA0-C8AF-4993-8B5E-3D81EC4F8C4A}" type="presOf" srcId="{FBE00169-AE59-4D02-B5BE-A58E56B6BE4D}" destId="{2C41CCC6-CD3C-4438-8632-CC6758FBDB6E}" srcOrd="0" destOrd="0" presId="urn:microsoft.com/office/officeart/2018/2/layout/IconVerticalSolidList"/>
    <dgm:cxn modelId="{32C400B6-39EA-4417-92A0-3B9789EE8515}" type="presOf" srcId="{58601524-B557-4FDF-B12E-DA27C0D04EDE}" destId="{8CA54440-E36F-45AF-8F75-2D2118ECF4BE}" srcOrd="0" destOrd="0" presId="urn:microsoft.com/office/officeart/2018/2/layout/IconVerticalSolidList"/>
    <dgm:cxn modelId="{F16C1ECA-76BB-4959-9A68-7A37B6BBC17F}" srcId="{2AEAA0BA-6B65-4566-B460-943E1C90770A}" destId="{58601524-B557-4FDF-B12E-DA27C0D04EDE}" srcOrd="1" destOrd="0" parTransId="{01C85963-F479-4BF3-895B-930E70FC537E}" sibTransId="{939D5E15-8F1D-4195-AE19-C3A5FC68751D}"/>
    <dgm:cxn modelId="{D4B329A3-1574-4E71-9C24-7CE873E08241}" type="presParOf" srcId="{738059FD-7226-487E-AD1E-95D29B5A3176}" destId="{AD3BCC6D-DD29-4CF2-9E74-C72DCD98C9DD}" srcOrd="0" destOrd="0" presId="urn:microsoft.com/office/officeart/2018/2/layout/IconVerticalSolidList"/>
    <dgm:cxn modelId="{B3051A87-6D56-43F4-AD04-E89217309100}" type="presParOf" srcId="{AD3BCC6D-DD29-4CF2-9E74-C72DCD98C9DD}" destId="{F32431B5-BA11-45DD-9847-EF4736F01F06}" srcOrd="0" destOrd="0" presId="urn:microsoft.com/office/officeart/2018/2/layout/IconVerticalSolidList"/>
    <dgm:cxn modelId="{7120F1E3-ABB8-4175-A4B1-15E70636E09B}" type="presParOf" srcId="{AD3BCC6D-DD29-4CF2-9E74-C72DCD98C9DD}" destId="{1BE06234-AE3D-4B88-A872-A9310482C33A}" srcOrd="1" destOrd="0" presId="urn:microsoft.com/office/officeart/2018/2/layout/IconVerticalSolidList"/>
    <dgm:cxn modelId="{25848D54-DB30-490E-AD6F-43096518373A}" type="presParOf" srcId="{AD3BCC6D-DD29-4CF2-9E74-C72DCD98C9DD}" destId="{2F38191A-9659-4EFA-B2C9-CCFF3B4EF4EB}" srcOrd="2" destOrd="0" presId="urn:microsoft.com/office/officeart/2018/2/layout/IconVerticalSolidList"/>
    <dgm:cxn modelId="{5A048149-664C-4267-81A8-8F54E7F62DF9}" type="presParOf" srcId="{AD3BCC6D-DD29-4CF2-9E74-C72DCD98C9DD}" destId="{F9CF3121-A694-43A5-8977-8406167E9F7A}" srcOrd="3" destOrd="0" presId="urn:microsoft.com/office/officeart/2018/2/layout/IconVerticalSolidList"/>
    <dgm:cxn modelId="{EB55BEAE-09AA-460F-AA33-74D8E0E9AE9D}" type="presParOf" srcId="{738059FD-7226-487E-AD1E-95D29B5A3176}" destId="{7A8036D4-33FB-4C6B-B0A8-6E15574C089C}" srcOrd="1" destOrd="0" presId="urn:microsoft.com/office/officeart/2018/2/layout/IconVerticalSolidList"/>
    <dgm:cxn modelId="{ED1B5334-087D-4AEB-9C16-CA8BE924AEB5}" type="presParOf" srcId="{738059FD-7226-487E-AD1E-95D29B5A3176}" destId="{DFFBEF04-BFC0-428E-A22C-FFF4A656621B}" srcOrd="2" destOrd="0" presId="urn:microsoft.com/office/officeart/2018/2/layout/IconVerticalSolidList"/>
    <dgm:cxn modelId="{910FE723-A777-4F43-95DA-180E1FBEF771}" type="presParOf" srcId="{DFFBEF04-BFC0-428E-A22C-FFF4A656621B}" destId="{2EBFCEE8-7F51-48ED-95FF-1CDABFC4BB41}" srcOrd="0" destOrd="0" presId="urn:microsoft.com/office/officeart/2018/2/layout/IconVerticalSolidList"/>
    <dgm:cxn modelId="{E48FACF9-0DF7-4312-A1A9-8DC4C5CE29A0}" type="presParOf" srcId="{DFFBEF04-BFC0-428E-A22C-FFF4A656621B}" destId="{68F1B1A2-DA90-4158-A927-90A8EC202FC0}" srcOrd="1" destOrd="0" presId="urn:microsoft.com/office/officeart/2018/2/layout/IconVerticalSolidList"/>
    <dgm:cxn modelId="{582E1159-6807-4C28-A60D-5BFE4E37B8C4}" type="presParOf" srcId="{DFFBEF04-BFC0-428E-A22C-FFF4A656621B}" destId="{FA25A68C-9C0E-48D4-83E1-BDC086D11344}" srcOrd="2" destOrd="0" presId="urn:microsoft.com/office/officeart/2018/2/layout/IconVerticalSolidList"/>
    <dgm:cxn modelId="{26BD06F3-2879-4817-BD1C-4D06DC1CDF37}" type="presParOf" srcId="{DFFBEF04-BFC0-428E-A22C-FFF4A656621B}" destId="{8CA54440-E36F-45AF-8F75-2D2118ECF4BE}" srcOrd="3" destOrd="0" presId="urn:microsoft.com/office/officeart/2018/2/layout/IconVerticalSolidList"/>
    <dgm:cxn modelId="{43FAA6E3-9C67-4250-B3E2-3B39D9BD0B62}" type="presParOf" srcId="{738059FD-7226-487E-AD1E-95D29B5A3176}" destId="{F831C310-42DB-4A14-ADEA-16751759B79A}" srcOrd="3" destOrd="0" presId="urn:microsoft.com/office/officeart/2018/2/layout/IconVerticalSolidList"/>
    <dgm:cxn modelId="{31834600-7DAD-48FC-A559-748D528239DF}" type="presParOf" srcId="{738059FD-7226-487E-AD1E-95D29B5A3176}" destId="{41530DFD-2AF2-4858-B403-C6BEFCBB41CB}" srcOrd="4" destOrd="0" presId="urn:microsoft.com/office/officeart/2018/2/layout/IconVerticalSolidList"/>
    <dgm:cxn modelId="{AF73C751-53D1-43A9-8DAA-3E5D78851084}" type="presParOf" srcId="{41530DFD-2AF2-4858-B403-C6BEFCBB41CB}" destId="{9F1ADDE9-2C69-4AE7-B56B-49A533BB5058}" srcOrd="0" destOrd="0" presId="urn:microsoft.com/office/officeart/2018/2/layout/IconVerticalSolidList"/>
    <dgm:cxn modelId="{B2B46FDD-89E6-4AE9-A6ED-CD486A596D88}" type="presParOf" srcId="{41530DFD-2AF2-4858-B403-C6BEFCBB41CB}" destId="{89F23F16-7482-44DA-8D54-00C240A7028C}" srcOrd="1" destOrd="0" presId="urn:microsoft.com/office/officeart/2018/2/layout/IconVerticalSolidList"/>
    <dgm:cxn modelId="{C09B361F-FF08-47E0-B357-3A15CD406FF2}" type="presParOf" srcId="{41530DFD-2AF2-4858-B403-C6BEFCBB41CB}" destId="{9F108B96-D12D-493E-90BE-8B1653215AB9}" srcOrd="2" destOrd="0" presId="urn:microsoft.com/office/officeart/2018/2/layout/IconVerticalSolidList"/>
    <dgm:cxn modelId="{D7F885B0-274E-4007-89E9-C71104B81DD7}" type="presParOf" srcId="{41530DFD-2AF2-4858-B403-C6BEFCBB41CB}" destId="{2C41CCC6-CD3C-4438-8632-CC6758FBDB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0D61D5-FAB9-4E78-A94D-4C37A7E0BA9E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38F192A-120F-454F-B4E3-8882085AF2FB}">
      <dgm:prSet/>
      <dgm:spPr/>
      <dgm:t>
        <a:bodyPr/>
        <a:lstStyle/>
        <a:p>
          <a:r>
            <a:rPr lang="en-US"/>
            <a:t>Client-side execution reduces server load.</a:t>
          </a:r>
        </a:p>
      </dgm:t>
    </dgm:pt>
    <dgm:pt modelId="{06B31D0D-ABCD-45D8-A9D4-CFE03F80E115}" type="parTrans" cxnId="{29A5B38C-2346-4FF2-B0DA-F2877CE1500A}">
      <dgm:prSet/>
      <dgm:spPr/>
      <dgm:t>
        <a:bodyPr/>
        <a:lstStyle/>
        <a:p>
          <a:endParaRPr lang="en-US"/>
        </a:p>
      </dgm:t>
    </dgm:pt>
    <dgm:pt modelId="{D2B090F8-D8B1-478B-9132-9FE47985225C}" type="sibTrans" cxnId="{29A5B38C-2346-4FF2-B0DA-F2877CE1500A}">
      <dgm:prSet/>
      <dgm:spPr/>
      <dgm:t>
        <a:bodyPr/>
        <a:lstStyle/>
        <a:p>
          <a:endParaRPr lang="en-US"/>
        </a:p>
      </dgm:t>
    </dgm:pt>
    <dgm:pt modelId="{F168CDAF-8D37-4217-8217-721AEE56A29D}">
      <dgm:prSet/>
      <dgm:spPr/>
      <dgm:t>
        <a:bodyPr/>
        <a:lstStyle/>
        <a:p>
          <a:r>
            <a:rPr lang="en-US"/>
            <a:t>Highly versatile with frameworks and libraries.</a:t>
          </a:r>
        </a:p>
      </dgm:t>
    </dgm:pt>
    <dgm:pt modelId="{9759B144-861C-46FB-BEDF-23CAE31E7F9D}" type="parTrans" cxnId="{A096A4D6-7D1A-4E0F-9EB9-DA0FC6A81C93}">
      <dgm:prSet/>
      <dgm:spPr/>
      <dgm:t>
        <a:bodyPr/>
        <a:lstStyle/>
        <a:p>
          <a:endParaRPr lang="en-US"/>
        </a:p>
      </dgm:t>
    </dgm:pt>
    <dgm:pt modelId="{00B281DA-133F-4569-A28B-4771EE67DD35}" type="sibTrans" cxnId="{A096A4D6-7D1A-4E0F-9EB9-DA0FC6A81C93}">
      <dgm:prSet/>
      <dgm:spPr/>
      <dgm:t>
        <a:bodyPr/>
        <a:lstStyle/>
        <a:p>
          <a:endParaRPr lang="en-US"/>
        </a:p>
      </dgm:t>
    </dgm:pt>
    <dgm:pt modelId="{E1279849-E4ED-4241-81FB-B753D808834C}">
      <dgm:prSet/>
      <dgm:spPr/>
      <dgm:t>
        <a:bodyPr/>
        <a:lstStyle/>
        <a:p>
          <a:r>
            <a:rPr lang="en-US"/>
            <a:t>Cross-platform compatibility.</a:t>
          </a:r>
        </a:p>
      </dgm:t>
    </dgm:pt>
    <dgm:pt modelId="{BA4F5A1E-24DA-481B-9A4F-6D7B8A2D3C2E}" type="parTrans" cxnId="{A4FF55AC-F713-4D00-A8D1-BB62677B8F4E}">
      <dgm:prSet/>
      <dgm:spPr/>
      <dgm:t>
        <a:bodyPr/>
        <a:lstStyle/>
        <a:p>
          <a:endParaRPr lang="en-US"/>
        </a:p>
      </dgm:t>
    </dgm:pt>
    <dgm:pt modelId="{957D20FE-151F-4079-A806-BC6C3ED3FDEA}" type="sibTrans" cxnId="{A4FF55AC-F713-4D00-A8D1-BB62677B8F4E}">
      <dgm:prSet/>
      <dgm:spPr/>
      <dgm:t>
        <a:bodyPr/>
        <a:lstStyle/>
        <a:p>
          <a:endParaRPr lang="en-US"/>
        </a:p>
      </dgm:t>
    </dgm:pt>
    <dgm:pt modelId="{4BF63CB8-675D-45CE-9DD9-6E0AC37ADEA9}">
      <dgm:prSet/>
      <dgm:spPr/>
      <dgm:t>
        <a:bodyPr/>
        <a:lstStyle/>
        <a:p>
          <a:r>
            <a:rPr lang="en-US"/>
            <a:t>Improves interactivity.</a:t>
          </a:r>
        </a:p>
      </dgm:t>
    </dgm:pt>
    <dgm:pt modelId="{20400146-CB1B-4381-83C0-4BD0686525CF}" type="parTrans" cxnId="{8366DBF2-9CE2-4904-A5AE-2741D7507917}">
      <dgm:prSet/>
      <dgm:spPr/>
      <dgm:t>
        <a:bodyPr/>
        <a:lstStyle/>
        <a:p>
          <a:endParaRPr lang="en-US"/>
        </a:p>
      </dgm:t>
    </dgm:pt>
    <dgm:pt modelId="{CC3C72D8-FE3B-4502-9599-7CD70EF3F0CB}" type="sibTrans" cxnId="{8366DBF2-9CE2-4904-A5AE-2741D7507917}">
      <dgm:prSet/>
      <dgm:spPr/>
      <dgm:t>
        <a:bodyPr/>
        <a:lstStyle/>
        <a:p>
          <a:endParaRPr lang="en-US"/>
        </a:p>
      </dgm:t>
    </dgm:pt>
    <dgm:pt modelId="{24FCE2A7-432D-8643-A02E-D92B317D1748}" type="pres">
      <dgm:prSet presAssocID="{C00D61D5-FAB9-4E78-A94D-4C37A7E0BA9E}" presName="matrix" presStyleCnt="0">
        <dgm:presLayoutVars>
          <dgm:chMax val="1"/>
          <dgm:dir/>
          <dgm:resizeHandles val="exact"/>
        </dgm:presLayoutVars>
      </dgm:prSet>
      <dgm:spPr/>
    </dgm:pt>
    <dgm:pt modelId="{38BBEE47-DBAD-4B4D-B56F-4F59716CC795}" type="pres">
      <dgm:prSet presAssocID="{C00D61D5-FAB9-4E78-A94D-4C37A7E0BA9E}" presName="diamond" presStyleLbl="bgShp" presStyleIdx="0" presStyleCnt="1"/>
      <dgm:spPr/>
    </dgm:pt>
    <dgm:pt modelId="{3568ACD8-5311-C845-9772-49E820BB1A7A}" type="pres">
      <dgm:prSet presAssocID="{C00D61D5-FAB9-4E78-A94D-4C37A7E0BA9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16600EB-C88B-014A-9D69-A945778C265E}" type="pres">
      <dgm:prSet presAssocID="{C00D61D5-FAB9-4E78-A94D-4C37A7E0BA9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BAE4D48-1732-FC43-A83D-57C1FC5CE325}" type="pres">
      <dgm:prSet presAssocID="{C00D61D5-FAB9-4E78-A94D-4C37A7E0BA9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19DA9F5-137B-2347-AEED-7F5CB4E4CDCB}" type="pres">
      <dgm:prSet presAssocID="{C00D61D5-FAB9-4E78-A94D-4C37A7E0BA9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7D48B20-F31E-2140-AF34-82AF1FD45747}" type="presOf" srcId="{C00D61D5-FAB9-4E78-A94D-4C37A7E0BA9E}" destId="{24FCE2A7-432D-8643-A02E-D92B317D1748}" srcOrd="0" destOrd="0" presId="urn:microsoft.com/office/officeart/2005/8/layout/matrix3"/>
    <dgm:cxn modelId="{5398BD6F-E6F2-E948-B6FB-4FB483A3103F}" type="presOf" srcId="{F168CDAF-8D37-4217-8217-721AEE56A29D}" destId="{D16600EB-C88B-014A-9D69-A945778C265E}" srcOrd="0" destOrd="0" presId="urn:microsoft.com/office/officeart/2005/8/layout/matrix3"/>
    <dgm:cxn modelId="{BDC71F51-E2E2-BF4A-BD19-3170F9A5880D}" type="presOf" srcId="{E1279849-E4ED-4241-81FB-B753D808834C}" destId="{FBAE4D48-1732-FC43-A83D-57C1FC5CE325}" srcOrd="0" destOrd="0" presId="urn:microsoft.com/office/officeart/2005/8/layout/matrix3"/>
    <dgm:cxn modelId="{29A5B38C-2346-4FF2-B0DA-F2877CE1500A}" srcId="{C00D61D5-FAB9-4E78-A94D-4C37A7E0BA9E}" destId="{438F192A-120F-454F-B4E3-8882085AF2FB}" srcOrd="0" destOrd="0" parTransId="{06B31D0D-ABCD-45D8-A9D4-CFE03F80E115}" sibTransId="{D2B090F8-D8B1-478B-9132-9FE47985225C}"/>
    <dgm:cxn modelId="{A4FF55AC-F713-4D00-A8D1-BB62677B8F4E}" srcId="{C00D61D5-FAB9-4E78-A94D-4C37A7E0BA9E}" destId="{E1279849-E4ED-4241-81FB-B753D808834C}" srcOrd="2" destOrd="0" parTransId="{BA4F5A1E-24DA-481B-9A4F-6D7B8A2D3C2E}" sibTransId="{957D20FE-151F-4079-A806-BC6C3ED3FDEA}"/>
    <dgm:cxn modelId="{DA0E1BB1-29A0-BD4C-B5A6-6C9AAB8DAACB}" type="presOf" srcId="{4BF63CB8-675D-45CE-9DD9-6E0AC37ADEA9}" destId="{E19DA9F5-137B-2347-AEED-7F5CB4E4CDCB}" srcOrd="0" destOrd="0" presId="urn:microsoft.com/office/officeart/2005/8/layout/matrix3"/>
    <dgm:cxn modelId="{A97975CE-D9E4-D043-8150-E7D6A928BC20}" type="presOf" srcId="{438F192A-120F-454F-B4E3-8882085AF2FB}" destId="{3568ACD8-5311-C845-9772-49E820BB1A7A}" srcOrd="0" destOrd="0" presId="urn:microsoft.com/office/officeart/2005/8/layout/matrix3"/>
    <dgm:cxn modelId="{A096A4D6-7D1A-4E0F-9EB9-DA0FC6A81C93}" srcId="{C00D61D5-FAB9-4E78-A94D-4C37A7E0BA9E}" destId="{F168CDAF-8D37-4217-8217-721AEE56A29D}" srcOrd="1" destOrd="0" parTransId="{9759B144-861C-46FB-BEDF-23CAE31E7F9D}" sibTransId="{00B281DA-133F-4569-A28B-4771EE67DD35}"/>
    <dgm:cxn modelId="{8366DBF2-9CE2-4904-A5AE-2741D7507917}" srcId="{C00D61D5-FAB9-4E78-A94D-4C37A7E0BA9E}" destId="{4BF63CB8-675D-45CE-9DD9-6E0AC37ADEA9}" srcOrd="3" destOrd="0" parTransId="{20400146-CB1B-4381-83C0-4BD0686525CF}" sibTransId="{CC3C72D8-FE3B-4502-9599-7CD70EF3F0CB}"/>
    <dgm:cxn modelId="{2286A60B-E271-9D45-854A-4C851752C609}" type="presParOf" srcId="{24FCE2A7-432D-8643-A02E-D92B317D1748}" destId="{38BBEE47-DBAD-4B4D-B56F-4F59716CC795}" srcOrd="0" destOrd="0" presId="urn:microsoft.com/office/officeart/2005/8/layout/matrix3"/>
    <dgm:cxn modelId="{D148DB6C-79AF-724B-BF09-27C1E227804D}" type="presParOf" srcId="{24FCE2A7-432D-8643-A02E-D92B317D1748}" destId="{3568ACD8-5311-C845-9772-49E820BB1A7A}" srcOrd="1" destOrd="0" presId="urn:microsoft.com/office/officeart/2005/8/layout/matrix3"/>
    <dgm:cxn modelId="{C0165010-0D8B-DE4D-8DCF-90F13332A7D6}" type="presParOf" srcId="{24FCE2A7-432D-8643-A02E-D92B317D1748}" destId="{D16600EB-C88B-014A-9D69-A945778C265E}" srcOrd="2" destOrd="0" presId="urn:microsoft.com/office/officeart/2005/8/layout/matrix3"/>
    <dgm:cxn modelId="{21CD7968-F17D-5144-9AF5-0C2089B4F86D}" type="presParOf" srcId="{24FCE2A7-432D-8643-A02E-D92B317D1748}" destId="{FBAE4D48-1732-FC43-A83D-57C1FC5CE325}" srcOrd="3" destOrd="0" presId="urn:microsoft.com/office/officeart/2005/8/layout/matrix3"/>
    <dgm:cxn modelId="{F3DAE3B6-A504-164E-A185-6784B6C352B9}" type="presParOf" srcId="{24FCE2A7-432D-8643-A02E-D92B317D1748}" destId="{E19DA9F5-137B-2347-AEED-7F5CB4E4CDC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9455F-58B2-E646-9B0A-293A1431F383}">
      <dsp:nvSpPr>
        <dsp:cNvPr id="0" name=""/>
        <dsp:cNvSpPr/>
      </dsp:nvSpPr>
      <dsp:spPr>
        <a:xfrm>
          <a:off x="0" y="799206"/>
          <a:ext cx="1966160" cy="11796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𝐇𝐓𝐌𝐋 𝐂𝐎𝐍𝐂𝐄𝐏𝐓𝐒 :-</a:t>
          </a:r>
        </a:p>
      </dsp:txBody>
      <dsp:txXfrm>
        <a:off x="0" y="799206"/>
        <a:ext cx="1966160" cy="1179696"/>
      </dsp:txXfrm>
    </dsp:sp>
    <dsp:sp modelId="{44D9395A-91FC-D046-863C-D8B90E33D783}">
      <dsp:nvSpPr>
        <dsp:cNvPr id="0" name=""/>
        <dsp:cNvSpPr/>
      </dsp:nvSpPr>
      <dsp:spPr>
        <a:xfrm>
          <a:off x="2162776" y="799206"/>
          <a:ext cx="1966160" cy="11796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» 𝑬𝒍𝒆𝒎𝒆𝒏𝒕𝒔 :  Buliding blocks of HTML.</a:t>
          </a:r>
        </a:p>
      </dsp:txBody>
      <dsp:txXfrm>
        <a:off x="2162776" y="799206"/>
        <a:ext cx="1966160" cy="1179696"/>
      </dsp:txXfrm>
    </dsp:sp>
    <dsp:sp modelId="{D81736F9-A0CF-5F4D-824D-FCFE215FAC59}">
      <dsp:nvSpPr>
        <dsp:cNvPr id="0" name=""/>
        <dsp:cNvSpPr/>
      </dsp:nvSpPr>
      <dsp:spPr>
        <a:xfrm>
          <a:off x="4325553" y="799206"/>
          <a:ext cx="1966160" cy="11796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» 𝑻𝒂𝒈𝒔:  Define structure (&lt;h1&gt;,&lt;P&gt;,&lt;div&gt;).</a:t>
          </a:r>
        </a:p>
      </dsp:txBody>
      <dsp:txXfrm>
        <a:off x="4325553" y="799206"/>
        <a:ext cx="1966160" cy="1179696"/>
      </dsp:txXfrm>
    </dsp:sp>
    <dsp:sp modelId="{51436866-E172-4C41-8E22-26C2F3372452}">
      <dsp:nvSpPr>
        <dsp:cNvPr id="0" name=""/>
        <dsp:cNvSpPr/>
      </dsp:nvSpPr>
      <dsp:spPr>
        <a:xfrm>
          <a:off x="0" y="2175519"/>
          <a:ext cx="1966160" cy="11796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» 𝑨𝒕𝒕𝒓𝒊𝒃𝒖𝒕𝒆𝒔: Provide additional information (&lt;imgsrc=“.......”&gt;).</a:t>
          </a:r>
        </a:p>
      </dsp:txBody>
      <dsp:txXfrm>
        <a:off x="0" y="2175519"/>
        <a:ext cx="1966160" cy="1179696"/>
      </dsp:txXfrm>
    </dsp:sp>
    <dsp:sp modelId="{5C7E975A-1BB2-9F41-B4C3-0C04E13D532B}">
      <dsp:nvSpPr>
        <dsp:cNvPr id="0" name=""/>
        <dsp:cNvSpPr/>
      </dsp:nvSpPr>
      <dsp:spPr>
        <a:xfrm>
          <a:off x="2162776" y="2175519"/>
          <a:ext cx="1966160" cy="11796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𝐇𝐓𝐌𝐋 𝐅𝐄𝐀𝐓𝐔𝐑𝐄𝐒:-</a:t>
          </a:r>
        </a:p>
      </dsp:txBody>
      <dsp:txXfrm>
        <a:off x="2162776" y="2175519"/>
        <a:ext cx="1966160" cy="1179696"/>
      </dsp:txXfrm>
    </dsp:sp>
    <dsp:sp modelId="{209B223C-BE50-B244-B696-437F87962FA9}">
      <dsp:nvSpPr>
        <dsp:cNvPr id="0" name=""/>
        <dsp:cNvSpPr/>
      </dsp:nvSpPr>
      <dsp:spPr>
        <a:xfrm>
          <a:off x="4325553" y="2175519"/>
          <a:ext cx="1966160" cy="11796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»Simple and easy to learn.</a:t>
          </a:r>
        </a:p>
      </dsp:txBody>
      <dsp:txXfrm>
        <a:off x="4325553" y="2175519"/>
        <a:ext cx="1966160" cy="1179696"/>
      </dsp:txXfrm>
    </dsp:sp>
    <dsp:sp modelId="{0BE4D7E5-2F3C-5C4B-8724-CE8FCFD29123}">
      <dsp:nvSpPr>
        <dsp:cNvPr id="0" name=""/>
        <dsp:cNvSpPr/>
      </dsp:nvSpPr>
      <dsp:spPr>
        <a:xfrm>
          <a:off x="0" y="3551831"/>
          <a:ext cx="1966160" cy="11796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»Platform of independent.</a:t>
          </a:r>
        </a:p>
      </dsp:txBody>
      <dsp:txXfrm>
        <a:off x="0" y="3551831"/>
        <a:ext cx="1966160" cy="1179696"/>
      </dsp:txXfrm>
    </dsp:sp>
    <dsp:sp modelId="{C9F773EB-6D8A-194B-A88F-B2420613DB65}">
      <dsp:nvSpPr>
        <dsp:cNvPr id="0" name=""/>
        <dsp:cNvSpPr/>
      </dsp:nvSpPr>
      <dsp:spPr>
        <a:xfrm>
          <a:off x="2162776" y="3551831"/>
          <a:ext cx="1966160" cy="11796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»Supports multimedia (Image, Videos, Audio ).</a:t>
          </a:r>
        </a:p>
      </dsp:txBody>
      <dsp:txXfrm>
        <a:off x="2162776" y="3551831"/>
        <a:ext cx="1966160" cy="1179696"/>
      </dsp:txXfrm>
    </dsp:sp>
    <dsp:sp modelId="{C5441AF3-82F5-EC4A-9409-BD83A70FDC7E}">
      <dsp:nvSpPr>
        <dsp:cNvPr id="0" name=""/>
        <dsp:cNvSpPr/>
      </dsp:nvSpPr>
      <dsp:spPr>
        <a:xfrm>
          <a:off x="4325553" y="3551831"/>
          <a:ext cx="1966160" cy="11796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»Forms for user 𝑰𝒏𝒑𝒖𝒕.</a:t>
          </a:r>
        </a:p>
      </dsp:txBody>
      <dsp:txXfrm>
        <a:off x="4325553" y="3551831"/>
        <a:ext cx="1966160" cy="11796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F5CED-64D1-D440-B74A-69FF3F8D9DD1}">
      <dsp:nvSpPr>
        <dsp:cNvPr id="0" name=""/>
        <dsp:cNvSpPr/>
      </dsp:nvSpPr>
      <dsp:spPr>
        <a:xfrm>
          <a:off x="0" y="0"/>
          <a:ext cx="4853871" cy="10009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&lt;!DOCTYPE html&gt;</a:t>
          </a:r>
        </a:p>
      </dsp:txBody>
      <dsp:txXfrm>
        <a:off x="29317" y="29317"/>
        <a:ext cx="3656655" cy="942317"/>
      </dsp:txXfrm>
    </dsp:sp>
    <dsp:sp modelId="{E5C16BAA-C577-8D40-BC7D-09E5FDC30D94}">
      <dsp:nvSpPr>
        <dsp:cNvPr id="0" name=""/>
        <dsp:cNvSpPr/>
      </dsp:nvSpPr>
      <dsp:spPr>
        <a:xfrm>
          <a:off x="362464" y="1139971"/>
          <a:ext cx="4853871" cy="1000951"/>
        </a:xfrm>
        <a:prstGeom prst="roundRect">
          <a:avLst>
            <a:gd name="adj" fmla="val 10000"/>
          </a:avLst>
        </a:prstGeom>
        <a:solidFill>
          <a:schemeClr val="accent2">
            <a:hueOff val="950851"/>
            <a:satOff val="-19128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&lt;html&gt;</a:t>
          </a:r>
        </a:p>
      </dsp:txBody>
      <dsp:txXfrm>
        <a:off x="391781" y="1169288"/>
        <a:ext cx="3782154" cy="942317"/>
      </dsp:txXfrm>
    </dsp:sp>
    <dsp:sp modelId="{ECE6A8F7-FD1B-A84B-A1B2-A6C1AAFAE8AE}">
      <dsp:nvSpPr>
        <dsp:cNvPr id="0" name=""/>
        <dsp:cNvSpPr/>
      </dsp:nvSpPr>
      <dsp:spPr>
        <a:xfrm>
          <a:off x="724928" y="2279943"/>
          <a:ext cx="4853871" cy="1000951"/>
        </a:xfrm>
        <a:prstGeom prst="roundRect">
          <a:avLst>
            <a:gd name="adj" fmla="val 10000"/>
          </a:avLst>
        </a:prstGeom>
        <a:solidFill>
          <a:schemeClr val="accent2">
            <a:hueOff val="1901703"/>
            <a:satOff val="-38256"/>
            <a:lumOff val="-13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&lt;head&gt;&lt;title&gt;My First Page&lt;/title&gt;&lt;/head&gt;</a:t>
          </a:r>
        </a:p>
      </dsp:txBody>
      <dsp:txXfrm>
        <a:off x="754245" y="2309260"/>
        <a:ext cx="3782154" cy="942317"/>
      </dsp:txXfrm>
    </dsp:sp>
    <dsp:sp modelId="{7E86D741-3BDF-CB48-8FE2-EDB8C092714B}">
      <dsp:nvSpPr>
        <dsp:cNvPr id="0" name=""/>
        <dsp:cNvSpPr/>
      </dsp:nvSpPr>
      <dsp:spPr>
        <a:xfrm>
          <a:off x="1087393" y="3419915"/>
          <a:ext cx="4853871" cy="1000951"/>
        </a:xfrm>
        <a:prstGeom prst="roundRect">
          <a:avLst>
            <a:gd name="adj" fmla="val 10000"/>
          </a:avLst>
        </a:prstGeom>
        <a:solidFill>
          <a:schemeClr val="accent2">
            <a:hueOff val="2852554"/>
            <a:satOff val="-57383"/>
            <a:lumOff val="-2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&lt;body&gt;&lt;h1&gt;Hello World!&lt;/h1&gt;&lt;/body&gt;</a:t>
          </a:r>
        </a:p>
      </dsp:txBody>
      <dsp:txXfrm>
        <a:off x="1116710" y="3449232"/>
        <a:ext cx="3782154" cy="942317"/>
      </dsp:txXfrm>
    </dsp:sp>
    <dsp:sp modelId="{2757C44C-0435-7949-8311-9EB1F6E62A13}">
      <dsp:nvSpPr>
        <dsp:cNvPr id="0" name=""/>
        <dsp:cNvSpPr/>
      </dsp:nvSpPr>
      <dsp:spPr>
        <a:xfrm>
          <a:off x="1449857" y="4559887"/>
          <a:ext cx="4853871" cy="1000951"/>
        </a:xfrm>
        <a:prstGeom prst="roundRect">
          <a:avLst>
            <a:gd name="adj" fmla="val 10000"/>
          </a:avLst>
        </a:prstGeom>
        <a:solidFill>
          <a:schemeClr val="accent2">
            <a:hueOff val="3803405"/>
            <a:satOff val="-76511"/>
            <a:lumOff val="-2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&lt;/html&gt;</a:t>
          </a:r>
        </a:p>
      </dsp:txBody>
      <dsp:txXfrm>
        <a:off x="1479174" y="4589204"/>
        <a:ext cx="3782154" cy="942317"/>
      </dsp:txXfrm>
    </dsp:sp>
    <dsp:sp modelId="{258DD766-3250-154F-8136-8DEF80EEC9D1}">
      <dsp:nvSpPr>
        <dsp:cNvPr id="0" name=""/>
        <dsp:cNvSpPr/>
      </dsp:nvSpPr>
      <dsp:spPr>
        <a:xfrm>
          <a:off x="4203253" y="731250"/>
          <a:ext cx="650618" cy="6506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349642" y="731250"/>
        <a:ext cx="357840" cy="489590"/>
      </dsp:txXfrm>
    </dsp:sp>
    <dsp:sp modelId="{0ED413FF-50C8-4A4F-A896-7CFE9299BCA4}">
      <dsp:nvSpPr>
        <dsp:cNvPr id="0" name=""/>
        <dsp:cNvSpPr/>
      </dsp:nvSpPr>
      <dsp:spPr>
        <a:xfrm>
          <a:off x="4565717" y="1871222"/>
          <a:ext cx="650618" cy="6506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88238"/>
            <a:satOff val="-25260"/>
            <a:lumOff val="-250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88238"/>
              <a:satOff val="-25260"/>
              <a:lumOff val="-25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712106" y="1871222"/>
        <a:ext cx="357840" cy="489590"/>
      </dsp:txXfrm>
    </dsp:sp>
    <dsp:sp modelId="{F3A8C323-581E-1949-82D8-5D87FFCF60DE}">
      <dsp:nvSpPr>
        <dsp:cNvPr id="0" name=""/>
        <dsp:cNvSpPr/>
      </dsp:nvSpPr>
      <dsp:spPr>
        <a:xfrm>
          <a:off x="4928182" y="2994511"/>
          <a:ext cx="650618" cy="6506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176475"/>
            <a:satOff val="-50520"/>
            <a:lumOff val="-50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176475"/>
              <a:satOff val="-50520"/>
              <a:lumOff val="-50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074571" y="2994511"/>
        <a:ext cx="357840" cy="489590"/>
      </dsp:txXfrm>
    </dsp:sp>
    <dsp:sp modelId="{3A5BAADB-0983-D146-939E-C72351FF0D5F}">
      <dsp:nvSpPr>
        <dsp:cNvPr id="0" name=""/>
        <dsp:cNvSpPr/>
      </dsp:nvSpPr>
      <dsp:spPr>
        <a:xfrm>
          <a:off x="5290646" y="4145605"/>
          <a:ext cx="650618" cy="6506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264713"/>
            <a:satOff val="-75780"/>
            <a:lumOff val="-75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264713"/>
              <a:satOff val="-75780"/>
              <a:lumOff val="-75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437035" y="4145605"/>
        <a:ext cx="357840" cy="4895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AE968B-8682-4291-9443-50334C22D7DF}">
      <dsp:nvSpPr>
        <dsp:cNvPr id="0" name=""/>
        <dsp:cNvSpPr/>
      </dsp:nvSpPr>
      <dsp:spPr>
        <a:xfrm>
          <a:off x="0" y="903636"/>
          <a:ext cx="6303729" cy="1668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8AD28-1CE7-4AC8-9C97-C6183FAD37D1}">
      <dsp:nvSpPr>
        <dsp:cNvPr id="0" name=""/>
        <dsp:cNvSpPr/>
      </dsp:nvSpPr>
      <dsp:spPr>
        <a:xfrm>
          <a:off x="504646" y="1278992"/>
          <a:ext cx="917538" cy="9175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E6E4B-7C56-4AA5-B2BF-7847FDF3F005}">
      <dsp:nvSpPr>
        <dsp:cNvPr id="0" name=""/>
        <dsp:cNvSpPr/>
      </dsp:nvSpPr>
      <dsp:spPr>
        <a:xfrm>
          <a:off x="1926830" y="903636"/>
          <a:ext cx="4376898" cy="166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557" tIns="176557" rIns="176557" bIns="1765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CSS stands for (Cascading Style Sheets).It controls the look and feel of webpages.</a:t>
          </a:r>
        </a:p>
      </dsp:txBody>
      <dsp:txXfrm>
        <a:off x="1926830" y="903636"/>
        <a:ext cx="4376898" cy="1668251"/>
      </dsp:txXfrm>
    </dsp:sp>
    <dsp:sp modelId="{0FC8107D-1962-4A18-AA00-2031F82A0494}">
      <dsp:nvSpPr>
        <dsp:cNvPr id="0" name=""/>
        <dsp:cNvSpPr/>
      </dsp:nvSpPr>
      <dsp:spPr>
        <a:xfrm>
          <a:off x="0" y="2988950"/>
          <a:ext cx="6303729" cy="1668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7EF52-7A28-4C14-996C-253518BDEB00}">
      <dsp:nvSpPr>
        <dsp:cNvPr id="0" name=""/>
        <dsp:cNvSpPr/>
      </dsp:nvSpPr>
      <dsp:spPr>
        <a:xfrm>
          <a:off x="504646" y="3364307"/>
          <a:ext cx="917538" cy="9175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DF23C-0B35-40CA-90C7-5FA6F449A9D4}">
      <dsp:nvSpPr>
        <dsp:cNvPr id="0" name=""/>
        <dsp:cNvSpPr/>
      </dsp:nvSpPr>
      <dsp:spPr>
        <a:xfrm>
          <a:off x="1926830" y="2988950"/>
          <a:ext cx="4376898" cy="166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557" tIns="176557" rIns="176557" bIns="1765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Separates content from design.</a:t>
          </a:r>
        </a:p>
      </dsp:txBody>
      <dsp:txXfrm>
        <a:off x="1926830" y="2988950"/>
        <a:ext cx="4376898" cy="16682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A729D-5F9C-47BF-A437-356C92C967A3}">
      <dsp:nvSpPr>
        <dsp:cNvPr id="0" name=""/>
        <dsp:cNvSpPr/>
      </dsp:nvSpPr>
      <dsp:spPr>
        <a:xfrm>
          <a:off x="0" y="4344"/>
          <a:ext cx="6303729" cy="925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95B1D-E148-422A-8D0A-B75D0575BA35}">
      <dsp:nvSpPr>
        <dsp:cNvPr id="0" name=""/>
        <dsp:cNvSpPr/>
      </dsp:nvSpPr>
      <dsp:spPr>
        <a:xfrm>
          <a:off x="279920" y="212550"/>
          <a:ext cx="508947" cy="508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FCA56-5381-443F-9151-473F2DD09D37}">
      <dsp:nvSpPr>
        <dsp:cNvPr id="0" name=""/>
        <dsp:cNvSpPr/>
      </dsp:nvSpPr>
      <dsp:spPr>
        <a:xfrm>
          <a:off x="1068788" y="4344"/>
          <a:ext cx="5234940" cy="9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34" tIns="97934" rIns="97934" bIns="979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1.𝐈𝐧𝐥𝐢𝐧𝐞 𝐂𝐒𝐒 :-</a:t>
          </a:r>
        </a:p>
      </dsp:txBody>
      <dsp:txXfrm>
        <a:off x="1068788" y="4344"/>
        <a:ext cx="5234940" cy="925358"/>
      </dsp:txXfrm>
    </dsp:sp>
    <dsp:sp modelId="{4AAE954E-A2DC-46FB-8D5B-6BB8F61DB251}">
      <dsp:nvSpPr>
        <dsp:cNvPr id="0" name=""/>
        <dsp:cNvSpPr/>
      </dsp:nvSpPr>
      <dsp:spPr>
        <a:xfrm>
          <a:off x="0" y="1161042"/>
          <a:ext cx="6303729" cy="925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E0DD5-409E-42AA-A73A-37D9C7850135}">
      <dsp:nvSpPr>
        <dsp:cNvPr id="0" name=""/>
        <dsp:cNvSpPr/>
      </dsp:nvSpPr>
      <dsp:spPr>
        <a:xfrm>
          <a:off x="279920" y="1369247"/>
          <a:ext cx="508947" cy="5089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DB6CE-FE81-4C83-9EBB-0856AD082278}">
      <dsp:nvSpPr>
        <dsp:cNvPr id="0" name=""/>
        <dsp:cNvSpPr/>
      </dsp:nvSpPr>
      <dsp:spPr>
        <a:xfrm>
          <a:off x="1068788" y="1161042"/>
          <a:ext cx="5234940" cy="9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34" tIns="97934" rIns="97934" bIns="979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★Applied directly to an HTML element using the `style` attribute.</a:t>
          </a:r>
        </a:p>
      </dsp:txBody>
      <dsp:txXfrm>
        <a:off x="1068788" y="1161042"/>
        <a:ext cx="5234940" cy="925358"/>
      </dsp:txXfrm>
    </dsp:sp>
    <dsp:sp modelId="{EB699F78-B18C-4949-8394-4F54642357D9}">
      <dsp:nvSpPr>
        <dsp:cNvPr id="0" name=""/>
        <dsp:cNvSpPr/>
      </dsp:nvSpPr>
      <dsp:spPr>
        <a:xfrm>
          <a:off x="0" y="2317740"/>
          <a:ext cx="6303729" cy="925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6A7F8E-51BE-47A7-80F5-31B1DE434D21}">
      <dsp:nvSpPr>
        <dsp:cNvPr id="0" name=""/>
        <dsp:cNvSpPr/>
      </dsp:nvSpPr>
      <dsp:spPr>
        <a:xfrm>
          <a:off x="279920" y="2525945"/>
          <a:ext cx="508947" cy="5089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307FE-D737-4710-818E-0E22AC47885E}">
      <dsp:nvSpPr>
        <dsp:cNvPr id="0" name=""/>
        <dsp:cNvSpPr/>
      </dsp:nvSpPr>
      <dsp:spPr>
        <a:xfrm>
          <a:off x="1068788" y="2317740"/>
          <a:ext cx="5234940" cy="9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34" tIns="97934" rIns="97934" bIns="979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2.𝐈𝐧𝐭𝐞𝐫𝐧𝐚𝐥 𝐂𝐒𝐒 :-</a:t>
          </a:r>
        </a:p>
      </dsp:txBody>
      <dsp:txXfrm>
        <a:off x="1068788" y="2317740"/>
        <a:ext cx="5234940" cy="925358"/>
      </dsp:txXfrm>
    </dsp:sp>
    <dsp:sp modelId="{26C0EB15-E59E-42EC-9E34-81C5FDF5F108}">
      <dsp:nvSpPr>
        <dsp:cNvPr id="0" name=""/>
        <dsp:cNvSpPr/>
      </dsp:nvSpPr>
      <dsp:spPr>
        <a:xfrm>
          <a:off x="0" y="3474438"/>
          <a:ext cx="6303729" cy="925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AD105-7171-4A52-AF2A-75D9D7E75EB4}">
      <dsp:nvSpPr>
        <dsp:cNvPr id="0" name=""/>
        <dsp:cNvSpPr/>
      </dsp:nvSpPr>
      <dsp:spPr>
        <a:xfrm>
          <a:off x="279920" y="3682643"/>
          <a:ext cx="508947" cy="5089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E0D7F-4670-486A-AB60-979724254BCE}">
      <dsp:nvSpPr>
        <dsp:cNvPr id="0" name=""/>
        <dsp:cNvSpPr/>
      </dsp:nvSpPr>
      <dsp:spPr>
        <a:xfrm>
          <a:off x="1068788" y="3474438"/>
          <a:ext cx="5234940" cy="9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34" tIns="97934" rIns="97934" bIns="979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★Defined within the `&lt;head&gt;` section of an HTML document using the `&lt;style&gt;` tag.3.𝐄𝐱𝐭𝐞𝐫𝐧𝐚𝐥 𝐂𝐒𝐒 :-</a:t>
          </a:r>
        </a:p>
      </dsp:txBody>
      <dsp:txXfrm>
        <a:off x="1068788" y="3474438"/>
        <a:ext cx="5234940" cy="925358"/>
      </dsp:txXfrm>
    </dsp:sp>
    <dsp:sp modelId="{11CDCB6E-A8C7-4E5C-A3BB-C02187B919D1}">
      <dsp:nvSpPr>
        <dsp:cNvPr id="0" name=""/>
        <dsp:cNvSpPr/>
      </dsp:nvSpPr>
      <dsp:spPr>
        <a:xfrm>
          <a:off x="0" y="4631136"/>
          <a:ext cx="6303729" cy="925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411087-2387-430A-9CF2-FEE039636F1D}">
      <dsp:nvSpPr>
        <dsp:cNvPr id="0" name=""/>
        <dsp:cNvSpPr/>
      </dsp:nvSpPr>
      <dsp:spPr>
        <a:xfrm>
          <a:off x="279920" y="4839341"/>
          <a:ext cx="508947" cy="5089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A652A-305B-418C-8EDC-8257281EA4EE}">
      <dsp:nvSpPr>
        <dsp:cNvPr id="0" name=""/>
        <dsp:cNvSpPr/>
      </dsp:nvSpPr>
      <dsp:spPr>
        <a:xfrm>
          <a:off x="1068788" y="4631136"/>
          <a:ext cx="5234940" cy="9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34" tIns="97934" rIns="97934" bIns="979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★Defined in a separate CSS file (e.g., `styles.css`) and linked to an HTML document using the `&lt;link&gt;` tag.</a:t>
          </a:r>
        </a:p>
      </dsp:txBody>
      <dsp:txXfrm>
        <a:off x="1068788" y="4631136"/>
        <a:ext cx="5234940" cy="9253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3A135-56F3-4A8B-ACF2-268D440682FB}">
      <dsp:nvSpPr>
        <dsp:cNvPr id="0" name=""/>
        <dsp:cNvSpPr/>
      </dsp:nvSpPr>
      <dsp:spPr>
        <a:xfrm>
          <a:off x="0" y="2307"/>
          <a:ext cx="6303729" cy="11697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78343-BF3A-49B8-9FFC-97202CA9A5E9}">
      <dsp:nvSpPr>
        <dsp:cNvPr id="0" name=""/>
        <dsp:cNvSpPr/>
      </dsp:nvSpPr>
      <dsp:spPr>
        <a:xfrm>
          <a:off x="353843" y="265497"/>
          <a:ext cx="643352" cy="6433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25581-950A-4EA7-AADB-FE77567AAFEF}">
      <dsp:nvSpPr>
        <dsp:cNvPr id="0" name=""/>
        <dsp:cNvSpPr/>
      </dsp:nvSpPr>
      <dsp:spPr>
        <a:xfrm>
          <a:off x="1351039" y="2307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Saves time with reusable styles.</a:t>
          </a:r>
        </a:p>
      </dsp:txBody>
      <dsp:txXfrm>
        <a:off x="1351039" y="2307"/>
        <a:ext cx="4952689" cy="1169731"/>
      </dsp:txXfrm>
    </dsp:sp>
    <dsp:sp modelId="{A1FF970D-18A2-4EAA-AB74-13B5733049FD}">
      <dsp:nvSpPr>
        <dsp:cNvPr id="0" name=""/>
        <dsp:cNvSpPr/>
      </dsp:nvSpPr>
      <dsp:spPr>
        <a:xfrm>
          <a:off x="0" y="1464471"/>
          <a:ext cx="6303729" cy="11697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449B7D-41FA-4D63-B732-EA624D6B9BB4}">
      <dsp:nvSpPr>
        <dsp:cNvPr id="0" name=""/>
        <dsp:cNvSpPr/>
      </dsp:nvSpPr>
      <dsp:spPr>
        <a:xfrm>
          <a:off x="353843" y="1727661"/>
          <a:ext cx="643352" cy="6433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812F2-CE27-4C7E-92C6-3A3B456AE8F6}">
      <dsp:nvSpPr>
        <dsp:cNvPr id="0" name=""/>
        <dsp:cNvSpPr/>
      </dsp:nvSpPr>
      <dsp:spPr>
        <a:xfrm>
          <a:off x="1351039" y="1464471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Improves page speed.</a:t>
          </a:r>
        </a:p>
      </dsp:txBody>
      <dsp:txXfrm>
        <a:off x="1351039" y="1464471"/>
        <a:ext cx="4952689" cy="1169731"/>
      </dsp:txXfrm>
    </dsp:sp>
    <dsp:sp modelId="{EC587766-0645-447E-82E2-E91050456F96}">
      <dsp:nvSpPr>
        <dsp:cNvPr id="0" name=""/>
        <dsp:cNvSpPr/>
      </dsp:nvSpPr>
      <dsp:spPr>
        <a:xfrm>
          <a:off x="0" y="2926635"/>
          <a:ext cx="6303729" cy="11697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7214F-7FAF-4F1D-A78A-2EB814E15366}">
      <dsp:nvSpPr>
        <dsp:cNvPr id="0" name=""/>
        <dsp:cNvSpPr/>
      </dsp:nvSpPr>
      <dsp:spPr>
        <a:xfrm>
          <a:off x="353843" y="3189825"/>
          <a:ext cx="643352" cy="6433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8B0AA-9B89-4B68-A75F-0ADC7DFEA1D5}">
      <dsp:nvSpPr>
        <dsp:cNvPr id="0" name=""/>
        <dsp:cNvSpPr/>
      </dsp:nvSpPr>
      <dsp:spPr>
        <a:xfrm>
          <a:off x="1351039" y="2926635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Easier maintenance and updates.</a:t>
          </a:r>
        </a:p>
      </dsp:txBody>
      <dsp:txXfrm>
        <a:off x="1351039" y="2926635"/>
        <a:ext cx="4952689" cy="1169731"/>
      </dsp:txXfrm>
    </dsp:sp>
    <dsp:sp modelId="{BEF7A8A0-4FDE-4949-8F7C-7BA0A30760B8}">
      <dsp:nvSpPr>
        <dsp:cNvPr id="0" name=""/>
        <dsp:cNvSpPr/>
      </dsp:nvSpPr>
      <dsp:spPr>
        <a:xfrm>
          <a:off x="0" y="4388799"/>
          <a:ext cx="6303729" cy="11697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61EC3-F1E1-41E0-A151-61D5F8C08A86}">
      <dsp:nvSpPr>
        <dsp:cNvPr id="0" name=""/>
        <dsp:cNvSpPr/>
      </dsp:nvSpPr>
      <dsp:spPr>
        <a:xfrm>
          <a:off x="353843" y="4651989"/>
          <a:ext cx="643352" cy="6433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275DC-0C18-4892-A10E-D220128F82B4}">
      <dsp:nvSpPr>
        <dsp:cNvPr id="0" name=""/>
        <dsp:cNvSpPr/>
      </dsp:nvSpPr>
      <dsp:spPr>
        <a:xfrm>
          <a:off x="1351039" y="4388799"/>
          <a:ext cx="4952689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Better user experience.</a:t>
          </a:r>
        </a:p>
      </dsp:txBody>
      <dsp:txXfrm>
        <a:off x="1351039" y="4388799"/>
        <a:ext cx="4952689" cy="11697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F2386-2827-1145-A443-9A36154CFA52}">
      <dsp:nvSpPr>
        <dsp:cNvPr id="0" name=""/>
        <dsp:cNvSpPr/>
      </dsp:nvSpPr>
      <dsp:spPr>
        <a:xfrm>
          <a:off x="380489" y="0"/>
          <a:ext cx="5530735" cy="553073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3D977-147E-9E41-98F5-76C3E9335263}">
      <dsp:nvSpPr>
        <dsp:cNvPr id="0" name=""/>
        <dsp:cNvSpPr/>
      </dsp:nvSpPr>
      <dsp:spPr>
        <a:xfrm>
          <a:off x="905909" y="525419"/>
          <a:ext cx="2156986" cy="21569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h1 {</a:t>
          </a:r>
        </a:p>
      </dsp:txBody>
      <dsp:txXfrm>
        <a:off x="1011204" y="630714"/>
        <a:ext cx="1946396" cy="1946396"/>
      </dsp:txXfrm>
    </dsp:sp>
    <dsp:sp modelId="{2222EAF1-B7CA-3B4C-918F-436823044669}">
      <dsp:nvSpPr>
        <dsp:cNvPr id="0" name=""/>
        <dsp:cNvSpPr/>
      </dsp:nvSpPr>
      <dsp:spPr>
        <a:xfrm>
          <a:off x="3228818" y="525419"/>
          <a:ext cx="2156986" cy="21569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color: blue;</a:t>
          </a:r>
        </a:p>
      </dsp:txBody>
      <dsp:txXfrm>
        <a:off x="3334113" y="630714"/>
        <a:ext cx="1946396" cy="1946396"/>
      </dsp:txXfrm>
    </dsp:sp>
    <dsp:sp modelId="{226F9B31-B6C1-A44C-B154-23214B74A170}">
      <dsp:nvSpPr>
        <dsp:cNvPr id="0" name=""/>
        <dsp:cNvSpPr/>
      </dsp:nvSpPr>
      <dsp:spPr>
        <a:xfrm>
          <a:off x="905909" y="2848328"/>
          <a:ext cx="2156986" cy="21569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text-align: center;</a:t>
          </a:r>
        </a:p>
      </dsp:txBody>
      <dsp:txXfrm>
        <a:off x="1011204" y="2953623"/>
        <a:ext cx="1946396" cy="1946396"/>
      </dsp:txXfrm>
    </dsp:sp>
    <dsp:sp modelId="{8D268394-7105-FF43-BE68-5617583824C6}">
      <dsp:nvSpPr>
        <dsp:cNvPr id="0" name=""/>
        <dsp:cNvSpPr/>
      </dsp:nvSpPr>
      <dsp:spPr>
        <a:xfrm>
          <a:off x="3228818" y="2848328"/>
          <a:ext cx="2156986" cy="21569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}</a:t>
          </a:r>
        </a:p>
      </dsp:txBody>
      <dsp:txXfrm>
        <a:off x="3334113" y="2953623"/>
        <a:ext cx="1946396" cy="1946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431B5-BA11-45DD-9847-EF4736F01F06}">
      <dsp:nvSpPr>
        <dsp:cNvPr id="0" name=""/>
        <dsp:cNvSpPr/>
      </dsp:nvSpPr>
      <dsp:spPr>
        <a:xfrm>
          <a:off x="0" y="678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06234-AE3D-4B88-A872-A9310482C33A}">
      <dsp:nvSpPr>
        <dsp:cNvPr id="0" name=""/>
        <dsp:cNvSpPr/>
      </dsp:nvSpPr>
      <dsp:spPr>
        <a:xfrm>
          <a:off x="480498" y="358074"/>
          <a:ext cx="873632" cy="873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F3121-A694-43A5-8977-8406167E9F7A}">
      <dsp:nvSpPr>
        <dsp:cNvPr id="0" name=""/>
        <dsp:cNvSpPr/>
      </dsp:nvSpPr>
      <dsp:spPr>
        <a:xfrm>
          <a:off x="1834628" y="678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JavaScript is a programming language for the web.</a:t>
          </a:r>
        </a:p>
      </dsp:txBody>
      <dsp:txXfrm>
        <a:off x="1834628" y="678"/>
        <a:ext cx="4469100" cy="1588423"/>
      </dsp:txXfrm>
    </dsp:sp>
    <dsp:sp modelId="{2EBFCEE8-7F51-48ED-95FF-1CDABFC4BB41}">
      <dsp:nvSpPr>
        <dsp:cNvPr id="0" name=""/>
        <dsp:cNvSpPr/>
      </dsp:nvSpPr>
      <dsp:spPr>
        <a:xfrm>
          <a:off x="0" y="1986207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1B1A2-DA90-4158-A927-90A8EC202FC0}">
      <dsp:nvSpPr>
        <dsp:cNvPr id="0" name=""/>
        <dsp:cNvSpPr/>
      </dsp:nvSpPr>
      <dsp:spPr>
        <a:xfrm>
          <a:off x="480498" y="2343603"/>
          <a:ext cx="873632" cy="873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54440-E36F-45AF-8F75-2D2118ECF4BE}">
      <dsp:nvSpPr>
        <dsp:cNvPr id="0" name=""/>
        <dsp:cNvSpPr/>
      </dsp:nvSpPr>
      <dsp:spPr>
        <a:xfrm>
          <a:off x="1834628" y="1986207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adds interactivity to websites.</a:t>
          </a:r>
        </a:p>
      </dsp:txBody>
      <dsp:txXfrm>
        <a:off x="1834628" y="1986207"/>
        <a:ext cx="4469100" cy="1588423"/>
      </dsp:txXfrm>
    </dsp:sp>
    <dsp:sp modelId="{9F1ADDE9-2C69-4AE7-B56B-49A533BB5058}">
      <dsp:nvSpPr>
        <dsp:cNvPr id="0" name=""/>
        <dsp:cNvSpPr/>
      </dsp:nvSpPr>
      <dsp:spPr>
        <a:xfrm>
          <a:off x="0" y="3971736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23F16-7482-44DA-8D54-00C240A7028C}">
      <dsp:nvSpPr>
        <dsp:cNvPr id="0" name=""/>
        <dsp:cNvSpPr/>
      </dsp:nvSpPr>
      <dsp:spPr>
        <a:xfrm>
          <a:off x="480498" y="4329132"/>
          <a:ext cx="873632" cy="873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1CCC6-CD3C-4438-8632-CC6758FBDB6E}">
      <dsp:nvSpPr>
        <dsp:cNvPr id="0" name=""/>
        <dsp:cNvSpPr/>
      </dsp:nvSpPr>
      <dsp:spPr>
        <a:xfrm>
          <a:off x="1834628" y="3971736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Runs on all modern browsers.</a:t>
          </a:r>
        </a:p>
      </dsp:txBody>
      <dsp:txXfrm>
        <a:off x="1834628" y="3971736"/>
        <a:ext cx="4469100" cy="15884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BEE47-DBAD-4B4D-B56F-4F59716CC795}">
      <dsp:nvSpPr>
        <dsp:cNvPr id="0" name=""/>
        <dsp:cNvSpPr/>
      </dsp:nvSpPr>
      <dsp:spPr>
        <a:xfrm>
          <a:off x="371445" y="0"/>
          <a:ext cx="5560839" cy="5560839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8ACD8-5311-C845-9772-49E820BB1A7A}">
      <dsp:nvSpPr>
        <dsp:cNvPr id="0" name=""/>
        <dsp:cNvSpPr/>
      </dsp:nvSpPr>
      <dsp:spPr>
        <a:xfrm>
          <a:off x="899724" y="528279"/>
          <a:ext cx="2168727" cy="21687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Client-side execution reduces server load.</a:t>
          </a:r>
        </a:p>
      </dsp:txBody>
      <dsp:txXfrm>
        <a:off x="1005593" y="634148"/>
        <a:ext cx="1956989" cy="1956989"/>
      </dsp:txXfrm>
    </dsp:sp>
    <dsp:sp modelId="{D16600EB-C88B-014A-9D69-A945778C265E}">
      <dsp:nvSpPr>
        <dsp:cNvPr id="0" name=""/>
        <dsp:cNvSpPr/>
      </dsp:nvSpPr>
      <dsp:spPr>
        <a:xfrm>
          <a:off x="3235277" y="528279"/>
          <a:ext cx="2168727" cy="2168727"/>
        </a:xfrm>
        <a:prstGeom prst="roundRect">
          <a:avLst/>
        </a:prstGeom>
        <a:solidFill>
          <a:schemeClr val="accent5">
            <a:hueOff val="-4648525"/>
            <a:satOff val="4204"/>
            <a:lumOff val="-81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Highly versatile with frameworks and libraries.</a:t>
          </a:r>
        </a:p>
      </dsp:txBody>
      <dsp:txXfrm>
        <a:off x="3341146" y="634148"/>
        <a:ext cx="1956989" cy="1956989"/>
      </dsp:txXfrm>
    </dsp:sp>
    <dsp:sp modelId="{FBAE4D48-1732-FC43-A83D-57C1FC5CE325}">
      <dsp:nvSpPr>
        <dsp:cNvPr id="0" name=""/>
        <dsp:cNvSpPr/>
      </dsp:nvSpPr>
      <dsp:spPr>
        <a:xfrm>
          <a:off x="899724" y="2863832"/>
          <a:ext cx="2168727" cy="2168727"/>
        </a:xfrm>
        <a:prstGeom prst="roundRect">
          <a:avLst/>
        </a:prstGeom>
        <a:solidFill>
          <a:schemeClr val="accent5">
            <a:hueOff val="-9297050"/>
            <a:satOff val="8408"/>
            <a:lumOff val="-162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Cross-platform compatibility.</a:t>
          </a:r>
        </a:p>
      </dsp:txBody>
      <dsp:txXfrm>
        <a:off x="1005593" y="2969701"/>
        <a:ext cx="1956989" cy="1956989"/>
      </dsp:txXfrm>
    </dsp:sp>
    <dsp:sp modelId="{E19DA9F5-137B-2347-AEED-7F5CB4E4CDCB}">
      <dsp:nvSpPr>
        <dsp:cNvPr id="0" name=""/>
        <dsp:cNvSpPr/>
      </dsp:nvSpPr>
      <dsp:spPr>
        <a:xfrm>
          <a:off x="3235277" y="2863832"/>
          <a:ext cx="2168727" cy="2168727"/>
        </a:xfrm>
        <a:prstGeom prst="roundRect">
          <a:avLst/>
        </a:prstGeom>
        <a:solidFill>
          <a:schemeClr val="accent5">
            <a:hueOff val="-13945574"/>
            <a:satOff val="12612"/>
            <a:lumOff val="-243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Improves interactivity.</a:t>
          </a:r>
        </a:p>
      </dsp:txBody>
      <dsp:txXfrm>
        <a:off x="3341146" y="2969701"/>
        <a:ext cx="1956989" cy="1956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724EC-128B-1C44-ADD6-AEF5529E297C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AA61B-0CD1-274F-A6CA-2357DE148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1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AA61B-0CD1-274F-A6CA-2357DE148A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3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38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84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38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975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48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47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91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17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70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290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066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4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 /><Relationship Id="rId2" Type="http://schemas.openxmlformats.org/officeDocument/2006/relationships/diagramData" Target="../diagrams/data5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5.xml" /><Relationship Id="rId5" Type="http://schemas.openxmlformats.org/officeDocument/2006/relationships/diagramColors" Target="../diagrams/colors5.xml" /><Relationship Id="rId4" Type="http://schemas.openxmlformats.org/officeDocument/2006/relationships/diagramQuickStyle" Target="../diagrams/quickStyle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 /><Relationship Id="rId2" Type="http://schemas.openxmlformats.org/officeDocument/2006/relationships/diagramData" Target="../diagrams/data6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6.xml" /><Relationship Id="rId5" Type="http://schemas.openxmlformats.org/officeDocument/2006/relationships/diagramColors" Target="../diagrams/colors6.xml" /><Relationship Id="rId4" Type="http://schemas.openxmlformats.org/officeDocument/2006/relationships/diagramQuickStyle" Target="../diagrams/quickStyle6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 /><Relationship Id="rId2" Type="http://schemas.openxmlformats.org/officeDocument/2006/relationships/diagramData" Target="../diagrams/data7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7.xml" /><Relationship Id="rId5" Type="http://schemas.openxmlformats.org/officeDocument/2006/relationships/diagramColors" Target="../diagrams/colors7.xml" /><Relationship Id="rId4" Type="http://schemas.openxmlformats.org/officeDocument/2006/relationships/diagramQuickStyle" Target="../diagrams/quickStyle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 /><Relationship Id="rId2" Type="http://schemas.openxmlformats.org/officeDocument/2006/relationships/diagramData" Target="../diagrams/data8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8.xml" /><Relationship Id="rId5" Type="http://schemas.openxmlformats.org/officeDocument/2006/relationships/diagramColors" Target="../diagrams/colors8.xml" /><Relationship Id="rId4" Type="http://schemas.openxmlformats.org/officeDocument/2006/relationships/diagramQuickStyle" Target="../diagrams/quickStyle8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sz="4700" dirty="0"/>
              <a:t>WEB DEVELOPMENT OF BASICS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➪HTML
➪CSS
➪JAVASCRIPT 
</a:t>
            </a:r>
          </a:p>
        </p:txBody>
      </p:sp>
      <p:pic>
        <p:nvPicPr>
          <p:cNvPr id="4" name="Picture 3" descr="Person writing on a notepad">
            <a:extLst>
              <a:ext uri="{FF2B5EF4-FFF2-40B4-BE49-F238E27FC236}">
                <a16:creationId xmlns:a16="http://schemas.microsoft.com/office/drawing/2014/main" id="{2AB1092C-8071-C593-C200-E620F33219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642" r="13632" b="-7"/>
          <a:stretch>
            <a:fillRect/>
          </a:stretch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6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C9851-64BC-274C-CF58-E13629F3C8CB}"/>
              </a:ext>
            </a:extLst>
          </p:cNvPr>
          <p:cNvSpPr txBox="1"/>
          <p:nvPr/>
        </p:nvSpPr>
        <p:spPr>
          <a:xfrm>
            <a:off x="5179233" y="251696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11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TYPES OF CSS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190D3F3-5A2C-0E07-06A9-02A4B70D28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784876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4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ADVANTAGES OF CSS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3AC36521-1040-3837-6827-79454FC2E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609220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7103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EXAMPLE FOR CSS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B48637C-5AC5-397F-817C-4008A50830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71342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722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INTRODUCTION TO JAVASCRIPT 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FA6AA35-0AC6-1FFC-7E65-D0F399549D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927845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4284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C32E8B2F-9F90-057F-BEA7-AA8FB30E46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22" r="44886" b="-3"/>
          <a:stretch>
            <a:fillRect/>
          </a:stretch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sz="3700" dirty="0"/>
              <a:t>JAVASCRIPT CONCEPTS AND FEATURES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𝐉𝐀𝐕𝐀𝐒𝐂𝐑𝐈𝐏𝐓 𝐂𝐎𝐍𝐂𝐄𝐏𝐓𝐒 ;-</a:t>
            </a:r>
          </a:p>
          <a:p>
            <a:pPr lvl="0"/>
            <a:r>
              <a:rPr lang="en-US" sz="2000" dirty="0"/>
              <a:t>    ★Variables and Data Types.</a:t>
            </a:r>
          </a:p>
          <a:p>
            <a:pPr lvl="0"/>
            <a:r>
              <a:rPr lang="en-US" sz="2000" dirty="0"/>
              <a:t>    ★Functions and Events.</a:t>
            </a:r>
          </a:p>
          <a:p>
            <a:pPr lvl="0"/>
            <a:r>
              <a:rPr lang="en-US" sz="2000" dirty="0"/>
              <a:t>    ★DOM Manipulation.</a:t>
            </a:r>
          </a:p>
          <a:p>
            <a:pPr lvl="0"/>
            <a:r>
              <a:rPr lang="en-US" sz="2000" dirty="0"/>
              <a:t>    ★Conditional Statements and Loops.</a:t>
            </a:r>
          </a:p>
          <a:p>
            <a:pPr lvl="0"/>
            <a:r>
              <a:rPr lang="en-US" sz="2000" dirty="0"/>
              <a:t>𝐉𝐀𝐕𝐀𝐒𝐂𝐑𝐈𝐏𝐓  𝐅𝐄𝐀𝐓𝐔𝐑𝐄𝐒:-</a:t>
            </a:r>
          </a:p>
          <a:p>
            <a:pPr lvl="0"/>
            <a:r>
              <a:rPr lang="en-US" sz="2000" dirty="0"/>
              <a:t>     ★Lightweight and fast.</a:t>
            </a:r>
          </a:p>
          <a:p>
            <a:pPr lvl="0"/>
            <a:r>
              <a:rPr lang="en-US" sz="2000" dirty="0"/>
              <a:t>     ★Object-oriented capabilities.</a:t>
            </a:r>
          </a:p>
          <a:p>
            <a:pPr lvl="0"/>
            <a:r>
              <a:rPr lang="en-US" sz="2000" dirty="0"/>
              <a:t>     ★Supports event-driven programming.</a:t>
            </a:r>
          </a:p>
          <a:p>
            <a:pPr lvl="0"/>
            <a:r>
              <a:rPr lang="en-US" sz="2000" dirty="0"/>
              <a:t>     ★Can interact with HTML and CSS.</a:t>
            </a:r>
          </a:p>
        </p:txBody>
      </p:sp>
    </p:spTree>
    <p:extLst>
      <p:ext uri="{BB962C8B-B14F-4D97-AF65-F5344CB8AC3E}">
        <p14:creationId xmlns:p14="http://schemas.microsoft.com/office/powerpoint/2010/main" val="4280739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ADVANTAGES OF JAVASCRIPT 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393BA496-7633-41EE-FEA9-D33C887FE4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318609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1398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Complex maths formulae on a blackboard">
            <a:extLst>
              <a:ext uri="{FF2B5EF4-FFF2-40B4-BE49-F238E27FC236}">
                <a16:creationId xmlns:a16="http://schemas.microsoft.com/office/drawing/2014/main" id="{A54D1E1C-B4A0-5F65-FC80-C95A20DB5E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966" r="31414" b="-9"/>
          <a:stretch>
            <a:fillRect/>
          </a:stretch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EXAMPLE FOR JAVASCRIPT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&lt;script&gt;</a:t>
            </a:r>
          </a:p>
          <a:p>
            <a:pPr lvl="0"/>
            <a:r>
              <a:rPr lang="en-US" dirty="0"/>
              <a:t>            function greet()</a:t>
            </a:r>
          </a:p>
          <a:p>
            <a:pPr lvl="0"/>
            <a:r>
              <a:rPr lang="en-US" dirty="0"/>
              <a:t>    {</a:t>
            </a:r>
          </a:p>
          <a:p>
            <a:pPr lvl="0"/>
            <a:r>
              <a:rPr lang="en-US" dirty="0"/>
              <a:t>           alert(‘Hello, welcome to JavaScript!’);</a:t>
            </a:r>
          </a:p>
          <a:p>
            <a:pPr lvl="0"/>
            <a:r>
              <a:rPr lang="en-US" dirty="0"/>
              <a:t>    }</a:t>
            </a:r>
          </a:p>
          <a:p>
            <a:pPr lvl="0"/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4731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D051BA4D-6673-DACE-CBB6-EC459C4CB5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22" r="44886" b="-3"/>
          <a:stretch>
            <a:fillRect/>
          </a:stretch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 TO WEB DEVELOPMENT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Web delopment is  process of Creating website or web application for the internet.</a:t>
            </a:r>
          </a:p>
          <a:p>
            <a:pPr lvl="0"/>
            <a:r>
              <a:rPr lang="en-US" sz="2000" dirty="0"/>
              <a:t>It involves buliding, designing and maintaining web pages. </a:t>
            </a:r>
          </a:p>
          <a:p>
            <a:pPr lvl="0"/>
            <a:r>
              <a:rPr lang="en-US" sz="2000" dirty="0"/>
              <a:t>The Three of buliding blocks:-           </a:t>
            </a:r>
          </a:p>
          <a:p>
            <a:pPr lvl="0"/>
            <a:r>
              <a:rPr lang="en-US" sz="2000" dirty="0"/>
              <a:t>➪ 𝐇𝐓𝐌𝐋 can be structure of content (Heading, Text , Paragraph, Links ).</a:t>
            </a:r>
          </a:p>
          <a:p>
            <a:pPr lvl="0"/>
            <a:r>
              <a:rPr lang="en-US" sz="2000" dirty="0"/>
              <a:t>➪𝐂𝐒𝐒 are control to ( Fronts, Colour, Layout, Spacing).</a:t>
            </a:r>
          </a:p>
          <a:p>
            <a:pPr lvl="0"/>
            <a:r>
              <a:rPr lang="en-US" sz="2000" dirty="0"/>
              <a:t>➪𝐉𝐀𝐕𝐀𝐒𝐂𝐑𝐈𝐏𝐓 makes its interactive and dynamic behaviour as  (Buttons,animation).</a:t>
            </a:r>
          </a:p>
        </p:txBody>
      </p:sp>
    </p:spTree>
    <p:extLst>
      <p:ext uri="{BB962C8B-B14F-4D97-AF65-F5344CB8AC3E}">
        <p14:creationId xmlns:p14="http://schemas.microsoft.com/office/powerpoint/2010/main" val="357412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495AFD0E-C63C-A336-E1E0-1B15890A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22" r="44886" b="-3"/>
          <a:stretch>
            <a:fillRect/>
          </a:stretch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 TO HTML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HTML stands for (Hyper Text Markup Language).</a:t>
            </a:r>
          </a:p>
          <a:p>
            <a:pPr lvl="0"/>
            <a:r>
              <a:rPr lang="en-US" dirty="0"/>
              <a:t>Its a standard langauge for creating webpages.</a:t>
            </a:r>
          </a:p>
          <a:p>
            <a:pPr lvl="0"/>
            <a:r>
              <a:rPr lang="en-US" dirty="0"/>
              <a:t>HTML  structure content on the web.</a:t>
            </a:r>
          </a:p>
        </p:txBody>
      </p:sp>
    </p:spTree>
    <p:extLst>
      <p:ext uri="{BB962C8B-B14F-4D97-AF65-F5344CB8AC3E}">
        <p14:creationId xmlns:p14="http://schemas.microsoft.com/office/powerpoint/2010/main" val="379178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HTML CONCEPTS AND FEATURES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36C6356-6D47-6A14-B4E4-1AA7E3ABB3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995605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098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 HTML TAGS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  &lt; h1&gt;–&lt;h6&gt; → headings&lt;p&gt; → paragraph&lt;a&gt; → hyperlink&lt;img&gt; → image&lt;ul&gt;, &lt;ol&gt;, &lt;li&gt; → lists&lt;table&gt; → tables&lt;form&gt; → forms and inputs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96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648C471B-703B-E19E-03B5-3D64A057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22" r="44886" b="-3"/>
          <a:stretch>
            <a:fillRect/>
          </a:stretch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ADVANTAGES OF HTML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 Widely used and supported by all browsers.</a:t>
            </a:r>
          </a:p>
          <a:p>
            <a:pPr lvl="0"/>
            <a:r>
              <a:rPr lang="en-US" dirty="0"/>
              <a:t> Integrates easily with CSS and JavaScript.Open-source and free.SEO-friendly structure.</a:t>
            </a:r>
          </a:p>
        </p:txBody>
      </p:sp>
    </p:spTree>
    <p:extLst>
      <p:ext uri="{BB962C8B-B14F-4D97-AF65-F5344CB8AC3E}">
        <p14:creationId xmlns:p14="http://schemas.microsoft.com/office/powerpoint/2010/main" val="230408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EXAMPLE FOR HTML 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3A3BC8C-D3E5-A0E9-273F-FCCC40BFE0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051137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45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INTRODUCTION TO CSS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30E432B9-CE92-57FE-A405-D28276E272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861919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74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Periodic table illustration">
            <a:extLst>
              <a:ext uri="{FF2B5EF4-FFF2-40B4-BE49-F238E27FC236}">
                <a16:creationId xmlns:a16="http://schemas.microsoft.com/office/drawing/2014/main" id="{21A15413-CE3E-C9CB-576C-1F92BE5371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206" b="11"/>
          <a:stretch>
            <a:fillRect/>
          </a:stretch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𝐂𝐒𝐒 CONCEPTS AND FEATURES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𝐂𝐒𝐒 𝐂𝐎𝐍𝐂𝐄𝐏𝐓𝐒:-</a:t>
            </a:r>
          </a:p>
          <a:p>
            <a:pPr lvl="0"/>
            <a:r>
              <a:rPr lang="en-US" sz="2000" dirty="0"/>
              <a:t>     » 𝑺𝒆𝒍𝒆𝒄𝒕𝒐𝒓𝒔: Target HTML elements.</a:t>
            </a:r>
          </a:p>
          <a:p>
            <a:pPr lvl="0"/>
            <a:r>
              <a:rPr lang="en-US" sz="2000" dirty="0"/>
              <a:t>     » 𝑷𝒓𝒐𝒑𝒆𝒓𝒕𝒊𝒆𝒔: Define styles (color, font-size).</a:t>
            </a:r>
          </a:p>
          <a:p>
            <a:pPr lvl="0"/>
            <a:r>
              <a:rPr lang="en-US" sz="2000" dirty="0"/>
              <a:t>     » 𝑽𝒂𝒍𝒖𝒆𝒔: Assign to properties (red, 16px).</a:t>
            </a:r>
          </a:p>
          <a:p>
            <a:pPr lvl="0"/>
            <a:r>
              <a:rPr lang="en-US" sz="2000" dirty="0"/>
              <a:t>     » 𝑻𝒚𝒑𝒆𝒔: Inline, Internal, External.</a:t>
            </a:r>
          </a:p>
          <a:p>
            <a:pPr lvl="0"/>
            <a:r>
              <a:rPr lang="en-US" sz="2000" dirty="0"/>
              <a:t>𝐂𝐒𝐒 𝐅𝐄𝐀𝐓𝐔𝐑𝐄𝐒:-</a:t>
            </a:r>
          </a:p>
          <a:p>
            <a:pPr lvl="0"/>
            <a:r>
              <a:rPr lang="en-US" sz="2000" dirty="0"/>
              <a:t>     »Provides consistent design.</a:t>
            </a:r>
          </a:p>
          <a:p>
            <a:pPr lvl="0"/>
            <a:r>
              <a:rPr lang="en-US" sz="2000" dirty="0"/>
              <a:t>     »Supports responsive layouts.</a:t>
            </a:r>
          </a:p>
          <a:p>
            <a:pPr lvl="0"/>
            <a:r>
              <a:rPr lang="en-US" sz="2000" dirty="0"/>
              <a:t>     »Reduces code repetition.</a:t>
            </a:r>
          </a:p>
          <a:p>
            <a:pPr lvl="0"/>
            <a:r>
              <a:rPr lang="en-US" sz="2000" dirty="0"/>
              <a:t>     »Supports animations and transition.</a:t>
            </a:r>
          </a:p>
        </p:txBody>
      </p:sp>
    </p:spTree>
    <p:extLst>
      <p:ext uri="{BB962C8B-B14F-4D97-AF65-F5344CB8AC3E}">
        <p14:creationId xmlns:p14="http://schemas.microsoft.com/office/powerpoint/2010/main" val="88535848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ShapesVTI</vt:lpstr>
      <vt:lpstr>WEB DEVELOPMENT OF BASICS</vt:lpstr>
      <vt:lpstr>INTRODUCTION TO WEB DEVELOPMENT </vt:lpstr>
      <vt:lpstr>INTRODUCTION TO HTML </vt:lpstr>
      <vt:lpstr>HTML CONCEPTS AND FEATURES</vt:lpstr>
      <vt:lpstr> HTML TAGS </vt:lpstr>
      <vt:lpstr>ADVANTAGES OF HTML</vt:lpstr>
      <vt:lpstr>EXAMPLE FOR HTML </vt:lpstr>
      <vt:lpstr>INTRODUCTION TO CSS</vt:lpstr>
      <vt:lpstr>𝐂𝐒𝐒 CONCEPTS AND FEATURES </vt:lpstr>
      <vt:lpstr>TYPES OF CSS</vt:lpstr>
      <vt:lpstr>ADVANTAGES OF CSS</vt:lpstr>
      <vt:lpstr>EXAMPLE FOR CSS</vt:lpstr>
      <vt:lpstr>INTRODUCTION TO JAVASCRIPT </vt:lpstr>
      <vt:lpstr>JAVASCRIPT CONCEPTS AND FEATURES </vt:lpstr>
      <vt:lpstr>ADVANTAGES OF JAVASCRIPT </vt:lpstr>
      <vt:lpstr>EXAMPLE FOR JAVASCRIPT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OF BASICS</dc:title>
  <dc:creator>muniyappanpsathish@gmail.com</dc:creator>
  <cp:lastModifiedBy>muniyappanpsathish@gmail.com</cp:lastModifiedBy>
  <cp:revision>4</cp:revision>
  <dcterms:created xsi:type="dcterms:W3CDTF">2025-09-19T13:22:41Z</dcterms:created>
  <dcterms:modified xsi:type="dcterms:W3CDTF">2025-09-19T16:40:11Z</dcterms:modified>
</cp:coreProperties>
</file>