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notesMasterIdLst>
    <p:notesMasterId r:id="rId16"/>
  </p:notesMasterIdLst>
  <p:sldIdLst>
    <p:sldId id="306" r:id="rId2"/>
    <p:sldId id="308" r:id="rId3"/>
    <p:sldId id="309" r:id="rId4"/>
    <p:sldId id="302" r:id="rId5"/>
    <p:sldId id="292" r:id="rId6"/>
    <p:sldId id="315" r:id="rId7"/>
    <p:sldId id="312" r:id="rId8"/>
    <p:sldId id="319" r:id="rId9"/>
    <p:sldId id="305" r:id="rId10"/>
    <p:sldId id="316" r:id="rId11"/>
    <p:sldId id="320" r:id="rId12"/>
    <p:sldId id="296" r:id="rId13"/>
    <p:sldId id="310" r:id="rId14"/>
    <p:sldId id="311" r:id="rId15"/>
  </p:sldIdLst>
  <p:sldSz cx="34559875" cy="194405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nsent" id="{46EAE703-D3DF-4E32-A374-299947A3BBB9}">
          <p14:sldIdLst>
            <p14:sldId id="306"/>
            <p14:sldId id="308"/>
            <p14:sldId id="309"/>
          </p14:sldIdLst>
        </p14:section>
        <p14:section name="Tasks instructions" id="{CF291EA2-CEBB-40D2-9050-CF622E6A2500}">
          <p14:sldIdLst>
            <p14:sldId id="302"/>
            <p14:sldId id="292"/>
            <p14:sldId id="315"/>
            <p14:sldId id="312"/>
            <p14:sldId id="319"/>
            <p14:sldId id="305"/>
            <p14:sldId id="316"/>
            <p14:sldId id="320"/>
          </p14:sldIdLst>
        </p14:section>
        <p14:section name="Debrief" id="{4FAAF6A1-0334-4E27-BFD0-4996D0C6AB0B}">
          <p14:sldIdLst>
            <p14:sldId id="296"/>
            <p14:sldId id="310"/>
            <p14:sldId id="311"/>
          </p14:sldIdLst>
        </p14:section>
      </p14:sectionLst>
    </p:ext>
    <p:ext uri="{EFAFB233-063F-42B5-8137-9DF3F51BA10A}">
      <p15:sldGuideLst xmlns:p15="http://schemas.microsoft.com/office/powerpoint/2012/main">
        <p15:guide id="1" orient="horz" pos="6122" userDrawn="1">
          <p15:clr>
            <a:srgbClr val="A4A3A4"/>
          </p15:clr>
        </p15:guide>
        <p15:guide id="2" pos="10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92D050"/>
    <a:srgbClr val="00FF00"/>
    <a:srgbClr val="000000"/>
    <a:srgbClr val="323232"/>
    <a:srgbClr val="C8C8C8"/>
    <a:srgbClr val="0000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16" autoAdjust="0"/>
    <p:restoredTop sz="94660"/>
  </p:normalViewPr>
  <p:slideViewPr>
    <p:cSldViewPr snapToGrid="0">
      <p:cViewPr varScale="1">
        <p:scale>
          <a:sx n="37" d="100"/>
          <a:sy n="37" d="100"/>
        </p:scale>
        <p:origin x="588" y="108"/>
      </p:cViewPr>
      <p:guideLst>
        <p:guide orient="horz" pos="6122"/>
        <p:guide pos="1088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niz-Diez, Clara" userId="1a81c6c9-8ef1-45fa-9045-8f70227f4ed9" providerId="ADAL" clId="{070AF3DB-E232-4857-A383-CD58F91F231D}"/>
    <pc:docChg chg="undo custSel delSld modSld modSection">
      <pc:chgData name="Muniz-Diez, Clara" userId="1a81c6c9-8ef1-45fa-9045-8f70227f4ed9" providerId="ADAL" clId="{070AF3DB-E232-4857-A383-CD58F91F231D}" dt="2023-09-12T13:10:55.902" v="233" actId="21"/>
      <pc:docMkLst>
        <pc:docMk/>
      </pc:docMkLst>
      <pc:sldChg chg="addSp delSp modSp mod">
        <pc:chgData name="Muniz-Diez, Clara" userId="1a81c6c9-8ef1-45fa-9045-8f70227f4ed9" providerId="ADAL" clId="{070AF3DB-E232-4857-A383-CD58F91F231D}" dt="2023-09-12T13:03:01.595" v="223" actId="207"/>
        <pc:sldMkLst>
          <pc:docMk/>
          <pc:sldMk cId="2669918933" sldId="305"/>
        </pc:sldMkLst>
        <pc:spChg chg="add del mod">
          <ac:chgData name="Muniz-Diez, Clara" userId="1a81c6c9-8ef1-45fa-9045-8f70227f4ed9" providerId="ADAL" clId="{070AF3DB-E232-4857-A383-CD58F91F231D}" dt="2023-09-12T13:03:01.595" v="223" actId="207"/>
          <ac:spMkLst>
            <pc:docMk/>
            <pc:sldMk cId="2669918933" sldId="305"/>
            <ac:spMk id="2" creationId="{9625C3A8-B141-A931-216B-F8D3C9CFDE2E}"/>
          </ac:spMkLst>
        </pc:spChg>
      </pc:sldChg>
      <pc:sldChg chg="addSp delSp modSp mod">
        <pc:chgData name="Muniz-Diez, Clara" userId="1a81c6c9-8ef1-45fa-9045-8f70227f4ed9" providerId="ADAL" clId="{070AF3DB-E232-4857-A383-CD58F91F231D}" dt="2023-09-12T13:10:55.902" v="233" actId="21"/>
        <pc:sldMkLst>
          <pc:docMk/>
          <pc:sldMk cId="166677748" sldId="306"/>
        </pc:sldMkLst>
        <pc:spChg chg="mod">
          <ac:chgData name="Muniz-Diez, Clara" userId="1a81c6c9-8ef1-45fa-9045-8f70227f4ed9" providerId="ADAL" clId="{070AF3DB-E232-4857-A383-CD58F91F231D}" dt="2023-09-12T13:10:05.804" v="231" actId="20577"/>
          <ac:spMkLst>
            <pc:docMk/>
            <pc:sldMk cId="166677748" sldId="306"/>
            <ac:spMk id="2" creationId="{FAB005FC-425F-5F94-296B-EAFB873477C2}"/>
          </ac:spMkLst>
        </pc:spChg>
        <pc:spChg chg="add del mod">
          <ac:chgData name="Muniz-Diez, Clara" userId="1a81c6c9-8ef1-45fa-9045-8f70227f4ed9" providerId="ADAL" clId="{070AF3DB-E232-4857-A383-CD58F91F231D}" dt="2023-09-12T13:10:55.902" v="233" actId="21"/>
          <ac:spMkLst>
            <pc:docMk/>
            <pc:sldMk cId="166677748" sldId="306"/>
            <ac:spMk id="3" creationId="{92B21709-9305-6A6E-4C8F-0911C9FFB155}"/>
          </ac:spMkLst>
        </pc:spChg>
      </pc:sldChg>
      <pc:sldChg chg="del">
        <pc:chgData name="Muniz-Diez, Clara" userId="1a81c6c9-8ef1-45fa-9045-8f70227f4ed9" providerId="ADAL" clId="{070AF3DB-E232-4857-A383-CD58F91F231D}" dt="2023-09-12T13:00:55.598" v="218" actId="47"/>
        <pc:sldMkLst>
          <pc:docMk/>
          <pc:sldMk cId="3726311273" sldId="313"/>
        </pc:sldMkLst>
      </pc:sldChg>
      <pc:sldChg chg="modSp mod">
        <pc:chgData name="Muniz-Diez, Clara" userId="1a81c6c9-8ef1-45fa-9045-8f70227f4ed9" providerId="ADAL" clId="{070AF3DB-E232-4857-A383-CD58F91F231D}" dt="2023-09-12T12:59:09.755" v="159" actId="20577"/>
        <pc:sldMkLst>
          <pc:docMk/>
          <pc:sldMk cId="3963436172" sldId="316"/>
        </pc:sldMkLst>
        <pc:spChg chg="mod">
          <ac:chgData name="Muniz-Diez, Clara" userId="1a81c6c9-8ef1-45fa-9045-8f70227f4ed9" providerId="ADAL" clId="{070AF3DB-E232-4857-A383-CD58F91F231D}" dt="2023-09-12T12:59:09.755" v="159" actId="20577"/>
          <ac:spMkLst>
            <pc:docMk/>
            <pc:sldMk cId="3963436172" sldId="316"/>
            <ac:spMk id="2" creationId="{9625C3A8-B141-A931-216B-F8D3C9CFDE2E}"/>
          </ac:spMkLst>
        </pc:spChg>
      </pc:sldChg>
      <pc:sldChg chg="del">
        <pc:chgData name="Muniz-Diez, Clara" userId="1a81c6c9-8ef1-45fa-9045-8f70227f4ed9" providerId="ADAL" clId="{070AF3DB-E232-4857-A383-CD58F91F231D}" dt="2023-09-12T13:00:57.586" v="219" actId="47"/>
        <pc:sldMkLst>
          <pc:docMk/>
          <pc:sldMk cId="3971898477" sldId="317"/>
        </pc:sldMkLst>
      </pc:sldChg>
      <pc:sldChg chg="modSp mod">
        <pc:chgData name="Muniz-Diez, Clara" userId="1a81c6c9-8ef1-45fa-9045-8f70227f4ed9" providerId="ADAL" clId="{070AF3DB-E232-4857-A383-CD58F91F231D}" dt="2023-09-12T13:00:50.020" v="217" actId="20577"/>
        <pc:sldMkLst>
          <pc:docMk/>
          <pc:sldMk cId="2823760325" sldId="320"/>
        </pc:sldMkLst>
        <pc:spChg chg="mod">
          <ac:chgData name="Muniz-Diez, Clara" userId="1a81c6c9-8ef1-45fa-9045-8f70227f4ed9" providerId="ADAL" clId="{070AF3DB-E232-4857-A383-CD58F91F231D}" dt="2023-09-12T13:00:50.020" v="217" actId="20577"/>
          <ac:spMkLst>
            <pc:docMk/>
            <pc:sldMk cId="2823760325" sldId="320"/>
            <ac:spMk id="2" creationId="{A0FBFD53-51E8-79D1-5BFF-88CE7C895A62}"/>
          </ac:spMkLst>
        </pc:spChg>
      </pc:sldChg>
      <pc:sldChg chg="del">
        <pc:chgData name="Muniz-Diez, Clara" userId="1a81c6c9-8ef1-45fa-9045-8f70227f4ed9" providerId="ADAL" clId="{070AF3DB-E232-4857-A383-CD58F91F231D}" dt="2023-09-12T13:00:59.827" v="220" actId="47"/>
        <pc:sldMkLst>
          <pc:docMk/>
          <pc:sldMk cId="2183151105" sldId="321"/>
        </pc:sldMkLst>
      </pc:sldChg>
    </pc:docChg>
  </pc:docChgLst>
  <pc:docChgLst>
    <pc:chgData name="Clara Muniz-Diez" userId="1a81c6c9-8ef1-45fa-9045-8f70227f4ed9" providerId="ADAL" clId="{12D39073-3FC0-4DF4-8784-2F0ACCA963E4}"/>
    <pc:docChg chg="undo custSel addSld modSld modSection">
      <pc:chgData name="Clara Muniz-Diez" userId="1a81c6c9-8ef1-45fa-9045-8f70227f4ed9" providerId="ADAL" clId="{12D39073-3FC0-4DF4-8784-2F0ACCA963E4}" dt="2023-07-24T10:17:43.847" v="3777" actId="14100"/>
      <pc:docMkLst>
        <pc:docMk/>
      </pc:docMkLst>
      <pc:sldChg chg="modSp mod">
        <pc:chgData name="Clara Muniz-Diez" userId="1a81c6c9-8ef1-45fa-9045-8f70227f4ed9" providerId="ADAL" clId="{12D39073-3FC0-4DF4-8784-2F0ACCA963E4}" dt="2023-07-24T10:05:14.931" v="3766" actId="14100"/>
        <pc:sldMkLst>
          <pc:docMk/>
          <pc:sldMk cId="0" sldId="292"/>
        </pc:sldMkLst>
        <pc:spChg chg="mod">
          <ac:chgData name="Clara Muniz-Diez" userId="1a81c6c9-8ef1-45fa-9045-8f70227f4ed9" providerId="ADAL" clId="{12D39073-3FC0-4DF4-8784-2F0ACCA963E4}" dt="2023-07-24T10:05:14.931" v="3766" actId="14100"/>
          <ac:spMkLst>
            <pc:docMk/>
            <pc:sldMk cId="0" sldId="292"/>
            <ac:spMk id="5" creationId="{00000000-0000-0000-0000-000000000000}"/>
          </ac:spMkLst>
        </pc:spChg>
      </pc:sldChg>
      <pc:sldChg chg="modSp mod">
        <pc:chgData name="Clara Muniz-Diez" userId="1a81c6c9-8ef1-45fa-9045-8f70227f4ed9" providerId="ADAL" clId="{12D39073-3FC0-4DF4-8784-2F0ACCA963E4}" dt="2023-07-24T10:10:51.362" v="3772" actId="14100"/>
        <pc:sldMkLst>
          <pc:docMk/>
          <pc:sldMk cId="1439089530" sldId="296"/>
        </pc:sldMkLst>
        <pc:spChg chg="mod">
          <ac:chgData name="Clara Muniz-Diez" userId="1a81c6c9-8ef1-45fa-9045-8f70227f4ed9" providerId="ADAL" clId="{12D39073-3FC0-4DF4-8784-2F0ACCA963E4}" dt="2023-07-24T10:10:51.362" v="3772" actId="14100"/>
          <ac:spMkLst>
            <pc:docMk/>
            <pc:sldMk cId="1439089530" sldId="296"/>
            <ac:spMk id="5" creationId="{00000000-0000-0000-0000-000000000000}"/>
          </ac:spMkLst>
        </pc:spChg>
      </pc:sldChg>
      <pc:sldChg chg="modSp mod">
        <pc:chgData name="Clara Muniz-Diez" userId="1a81c6c9-8ef1-45fa-9045-8f70227f4ed9" providerId="ADAL" clId="{12D39073-3FC0-4DF4-8784-2F0ACCA963E4}" dt="2023-07-24T09:52:40.618" v="3507" actId="20577"/>
        <pc:sldMkLst>
          <pc:docMk/>
          <pc:sldMk cId="2669918933" sldId="305"/>
        </pc:sldMkLst>
        <pc:spChg chg="mod">
          <ac:chgData name="Clara Muniz-Diez" userId="1a81c6c9-8ef1-45fa-9045-8f70227f4ed9" providerId="ADAL" clId="{12D39073-3FC0-4DF4-8784-2F0ACCA963E4}" dt="2023-07-24T09:52:40.618" v="3507" actId="20577"/>
          <ac:spMkLst>
            <pc:docMk/>
            <pc:sldMk cId="2669918933" sldId="305"/>
            <ac:spMk id="5" creationId="{00000000-0000-0000-0000-000000000000}"/>
          </ac:spMkLst>
        </pc:spChg>
      </pc:sldChg>
      <pc:sldChg chg="modSp mod">
        <pc:chgData name="Clara Muniz-Diez" userId="1a81c6c9-8ef1-45fa-9045-8f70227f4ed9" providerId="ADAL" clId="{12D39073-3FC0-4DF4-8784-2F0ACCA963E4}" dt="2023-07-24T10:00:59.099" v="3760" actId="14100"/>
        <pc:sldMkLst>
          <pc:docMk/>
          <pc:sldMk cId="166677748" sldId="306"/>
        </pc:sldMkLst>
        <pc:spChg chg="mod">
          <ac:chgData name="Clara Muniz-Diez" userId="1a81c6c9-8ef1-45fa-9045-8f70227f4ed9" providerId="ADAL" clId="{12D39073-3FC0-4DF4-8784-2F0ACCA963E4}" dt="2023-07-24T10:00:59.099" v="3760" actId="14100"/>
          <ac:spMkLst>
            <pc:docMk/>
            <pc:sldMk cId="166677748" sldId="306"/>
            <ac:spMk id="5" creationId="{00000000-0000-0000-0000-000000000000}"/>
          </ac:spMkLst>
        </pc:spChg>
      </pc:sldChg>
      <pc:sldChg chg="modSp mod">
        <pc:chgData name="Clara Muniz-Diez" userId="1a81c6c9-8ef1-45fa-9045-8f70227f4ed9" providerId="ADAL" clId="{12D39073-3FC0-4DF4-8784-2F0ACCA963E4}" dt="2023-07-24T10:02:33.286" v="3762" actId="14100"/>
        <pc:sldMkLst>
          <pc:docMk/>
          <pc:sldMk cId="2714683020" sldId="308"/>
        </pc:sldMkLst>
        <pc:spChg chg="mod">
          <ac:chgData name="Clara Muniz-Diez" userId="1a81c6c9-8ef1-45fa-9045-8f70227f4ed9" providerId="ADAL" clId="{12D39073-3FC0-4DF4-8784-2F0ACCA963E4}" dt="2023-07-24T10:02:33.286" v="3762" actId="14100"/>
          <ac:spMkLst>
            <pc:docMk/>
            <pc:sldMk cId="2714683020" sldId="308"/>
            <ac:spMk id="5" creationId="{00000000-0000-0000-0000-000000000000}"/>
          </ac:spMkLst>
        </pc:spChg>
      </pc:sldChg>
      <pc:sldChg chg="modSp mod">
        <pc:chgData name="Clara Muniz-Diez" userId="1a81c6c9-8ef1-45fa-9045-8f70227f4ed9" providerId="ADAL" clId="{12D39073-3FC0-4DF4-8784-2F0ACCA963E4}" dt="2023-07-24T10:03:33.881" v="3764" actId="14100"/>
        <pc:sldMkLst>
          <pc:docMk/>
          <pc:sldMk cId="311487248" sldId="309"/>
        </pc:sldMkLst>
        <pc:spChg chg="mod">
          <ac:chgData name="Clara Muniz-Diez" userId="1a81c6c9-8ef1-45fa-9045-8f70227f4ed9" providerId="ADAL" clId="{12D39073-3FC0-4DF4-8784-2F0ACCA963E4}" dt="2023-07-24T10:03:33.881" v="3764" actId="14100"/>
          <ac:spMkLst>
            <pc:docMk/>
            <pc:sldMk cId="311487248" sldId="309"/>
            <ac:spMk id="5" creationId="{00000000-0000-0000-0000-000000000000}"/>
          </ac:spMkLst>
        </pc:spChg>
      </pc:sldChg>
      <pc:sldChg chg="modSp mod">
        <pc:chgData name="Clara Muniz-Diez" userId="1a81c6c9-8ef1-45fa-9045-8f70227f4ed9" providerId="ADAL" clId="{12D39073-3FC0-4DF4-8784-2F0ACCA963E4}" dt="2023-07-24T10:13:44.370" v="3776" actId="14100"/>
        <pc:sldMkLst>
          <pc:docMk/>
          <pc:sldMk cId="372907557" sldId="310"/>
        </pc:sldMkLst>
        <pc:spChg chg="mod">
          <ac:chgData name="Clara Muniz-Diez" userId="1a81c6c9-8ef1-45fa-9045-8f70227f4ed9" providerId="ADAL" clId="{12D39073-3FC0-4DF4-8784-2F0ACCA963E4}" dt="2023-07-24T10:13:44.370" v="3776" actId="14100"/>
          <ac:spMkLst>
            <pc:docMk/>
            <pc:sldMk cId="372907557" sldId="310"/>
            <ac:spMk id="5" creationId="{00000000-0000-0000-0000-000000000000}"/>
          </ac:spMkLst>
        </pc:spChg>
      </pc:sldChg>
      <pc:sldChg chg="modSp mod">
        <pc:chgData name="Clara Muniz-Diez" userId="1a81c6c9-8ef1-45fa-9045-8f70227f4ed9" providerId="ADAL" clId="{12D39073-3FC0-4DF4-8784-2F0ACCA963E4}" dt="2023-07-24T10:17:43.847" v="3777" actId="14100"/>
        <pc:sldMkLst>
          <pc:docMk/>
          <pc:sldMk cId="1674996349" sldId="311"/>
        </pc:sldMkLst>
        <pc:spChg chg="mod">
          <ac:chgData name="Clara Muniz-Diez" userId="1a81c6c9-8ef1-45fa-9045-8f70227f4ed9" providerId="ADAL" clId="{12D39073-3FC0-4DF4-8784-2F0ACCA963E4}" dt="2023-07-24T10:17:43.847" v="3777" actId="14100"/>
          <ac:spMkLst>
            <pc:docMk/>
            <pc:sldMk cId="1674996349" sldId="311"/>
            <ac:spMk id="5" creationId="{00000000-0000-0000-0000-000000000000}"/>
          </ac:spMkLst>
        </pc:spChg>
      </pc:sldChg>
      <pc:sldChg chg="modSp add mod">
        <pc:chgData name="Clara Muniz-Diez" userId="1a81c6c9-8ef1-45fa-9045-8f70227f4ed9" providerId="ADAL" clId="{12D39073-3FC0-4DF4-8784-2F0ACCA963E4}" dt="2023-07-24T10:07:30.126" v="3768" actId="14100"/>
        <pc:sldMkLst>
          <pc:docMk/>
          <pc:sldMk cId="2217093505" sldId="312"/>
        </pc:sldMkLst>
        <pc:spChg chg="mod">
          <ac:chgData name="Clara Muniz-Diez" userId="1a81c6c9-8ef1-45fa-9045-8f70227f4ed9" providerId="ADAL" clId="{12D39073-3FC0-4DF4-8784-2F0ACCA963E4}" dt="2023-07-24T10:07:30.126" v="3768" actId="14100"/>
          <ac:spMkLst>
            <pc:docMk/>
            <pc:sldMk cId="2217093505" sldId="312"/>
            <ac:spMk id="5" creationId="{00000000-0000-0000-0000-000000000000}"/>
          </ac:spMkLst>
        </pc:spChg>
      </pc:sldChg>
      <pc:sldChg chg="modSp add mod">
        <pc:chgData name="Clara Muniz-Diez" userId="1a81c6c9-8ef1-45fa-9045-8f70227f4ed9" providerId="ADAL" clId="{12D39073-3FC0-4DF4-8784-2F0ACCA963E4}" dt="2023-07-24T10:09:17.932" v="3770" actId="14100"/>
        <pc:sldMkLst>
          <pc:docMk/>
          <pc:sldMk cId="3726311273" sldId="313"/>
        </pc:sldMkLst>
        <pc:spChg chg="mod">
          <ac:chgData name="Clara Muniz-Diez" userId="1a81c6c9-8ef1-45fa-9045-8f70227f4ed9" providerId="ADAL" clId="{12D39073-3FC0-4DF4-8784-2F0ACCA963E4}" dt="2023-07-24T10:09:17.932" v="3770" actId="14100"/>
          <ac:spMkLst>
            <pc:docMk/>
            <pc:sldMk cId="3726311273" sldId="313"/>
            <ac:spMk id="5" creationId="{00000000-0000-0000-0000-000000000000}"/>
          </ac:spMkLst>
        </pc:spChg>
      </pc:sldChg>
    </pc:docChg>
  </pc:docChgLst>
  <pc:docChgLst>
    <pc:chgData name="Muniz-Diez, Clara" userId="1a81c6c9-8ef1-45fa-9045-8f70227f4ed9" providerId="ADAL" clId="{5C027A1A-D59A-4E5E-BC12-875AF28D97EC}"/>
    <pc:docChg chg="delSld modSld modSection">
      <pc:chgData name="Muniz-Diez, Clara" userId="1a81c6c9-8ef1-45fa-9045-8f70227f4ed9" providerId="ADAL" clId="{5C027A1A-D59A-4E5E-BC12-875AF28D97EC}" dt="2023-06-20T13:12:14.307" v="100" actId="20577"/>
      <pc:docMkLst>
        <pc:docMk/>
      </pc:docMkLst>
      <pc:sldChg chg="modSp mod">
        <pc:chgData name="Muniz-Diez, Clara" userId="1a81c6c9-8ef1-45fa-9045-8f70227f4ed9" providerId="ADAL" clId="{5C027A1A-D59A-4E5E-BC12-875AF28D97EC}" dt="2023-06-16T13:00:20.711" v="47" actId="14100"/>
        <pc:sldMkLst>
          <pc:docMk/>
          <pc:sldMk cId="0" sldId="292"/>
        </pc:sldMkLst>
        <pc:spChg chg="mod">
          <ac:chgData name="Muniz-Diez, Clara" userId="1a81c6c9-8ef1-45fa-9045-8f70227f4ed9" providerId="ADAL" clId="{5C027A1A-D59A-4E5E-BC12-875AF28D97EC}" dt="2023-06-16T13:00:20.711" v="47" actId="14100"/>
          <ac:spMkLst>
            <pc:docMk/>
            <pc:sldMk cId="0" sldId="292"/>
            <ac:spMk id="5" creationId="{00000000-0000-0000-0000-000000000000}"/>
          </ac:spMkLst>
        </pc:spChg>
      </pc:sldChg>
      <pc:sldChg chg="modSp mod">
        <pc:chgData name="Muniz-Diez, Clara" userId="1a81c6c9-8ef1-45fa-9045-8f70227f4ed9" providerId="ADAL" clId="{5C027A1A-D59A-4E5E-BC12-875AF28D97EC}" dt="2023-06-02T12:56:30.487" v="10" actId="14100"/>
        <pc:sldMkLst>
          <pc:docMk/>
          <pc:sldMk cId="1439089530" sldId="296"/>
        </pc:sldMkLst>
        <pc:spChg chg="mod">
          <ac:chgData name="Muniz-Diez, Clara" userId="1a81c6c9-8ef1-45fa-9045-8f70227f4ed9" providerId="ADAL" clId="{5C027A1A-D59A-4E5E-BC12-875AF28D97EC}" dt="2023-06-02T12:56:30.487" v="10" actId="14100"/>
          <ac:spMkLst>
            <pc:docMk/>
            <pc:sldMk cId="1439089530" sldId="296"/>
            <ac:spMk id="5" creationId="{00000000-0000-0000-0000-000000000000}"/>
          </ac:spMkLst>
        </pc:spChg>
      </pc:sldChg>
      <pc:sldChg chg="modSp del mod">
        <pc:chgData name="Muniz-Diez, Clara" userId="1a81c6c9-8ef1-45fa-9045-8f70227f4ed9" providerId="ADAL" clId="{5C027A1A-D59A-4E5E-BC12-875AF28D97EC}" dt="2023-06-16T12:55:28.401" v="20" actId="2696"/>
        <pc:sldMkLst>
          <pc:docMk/>
          <pc:sldMk cId="3644820798" sldId="303"/>
        </pc:sldMkLst>
        <pc:spChg chg="mod">
          <ac:chgData name="Muniz-Diez, Clara" userId="1a81c6c9-8ef1-45fa-9045-8f70227f4ed9" providerId="ADAL" clId="{5C027A1A-D59A-4E5E-BC12-875AF28D97EC}" dt="2023-06-02T12:54:41.746" v="7" actId="14100"/>
          <ac:spMkLst>
            <pc:docMk/>
            <pc:sldMk cId="3644820798" sldId="303"/>
            <ac:spMk id="2" creationId="{AD88E93D-E33B-DE79-C55E-5BF25DBA9360}"/>
          </ac:spMkLst>
        </pc:spChg>
      </pc:sldChg>
      <pc:sldChg chg="modSp del mod">
        <pc:chgData name="Muniz-Diez, Clara" userId="1a81c6c9-8ef1-45fa-9045-8f70227f4ed9" providerId="ADAL" clId="{5C027A1A-D59A-4E5E-BC12-875AF28D97EC}" dt="2023-06-16T12:55:31.745" v="21" actId="2696"/>
        <pc:sldMkLst>
          <pc:docMk/>
          <pc:sldMk cId="1212959382" sldId="304"/>
        </pc:sldMkLst>
        <pc:spChg chg="mod">
          <ac:chgData name="Muniz-Diez, Clara" userId="1a81c6c9-8ef1-45fa-9045-8f70227f4ed9" providerId="ADAL" clId="{5C027A1A-D59A-4E5E-BC12-875AF28D97EC}" dt="2023-06-02T12:55:09.611" v="8" actId="14100"/>
          <ac:spMkLst>
            <pc:docMk/>
            <pc:sldMk cId="1212959382" sldId="304"/>
            <ac:spMk id="5" creationId="{00000000-0000-0000-0000-000000000000}"/>
          </ac:spMkLst>
        </pc:spChg>
      </pc:sldChg>
      <pc:sldChg chg="modSp mod">
        <pc:chgData name="Muniz-Diez, Clara" userId="1a81c6c9-8ef1-45fa-9045-8f70227f4ed9" providerId="ADAL" clId="{5C027A1A-D59A-4E5E-BC12-875AF28D97EC}" dt="2023-06-16T13:01:10.788" v="63" actId="14100"/>
        <pc:sldMkLst>
          <pc:docMk/>
          <pc:sldMk cId="2669918933" sldId="305"/>
        </pc:sldMkLst>
        <pc:spChg chg="mod">
          <ac:chgData name="Muniz-Diez, Clara" userId="1a81c6c9-8ef1-45fa-9045-8f70227f4ed9" providerId="ADAL" clId="{5C027A1A-D59A-4E5E-BC12-875AF28D97EC}" dt="2023-06-16T13:01:10.788" v="63" actId="14100"/>
          <ac:spMkLst>
            <pc:docMk/>
            <pc:sldMk cId="2669918933" sldId="305"/>
            <ac:spMk id="5" creationId="{00000000-0000-0000-0000-000000000000}"/>
          </ac:spMkLst>
        </pc:spChg>
      </pc:sldChg>
      <pc:sldChg chg="modSp mod">
        <pc:chgData name="Muniz-Diez, Clara" userId="1a81c6c9-8ef1-45fa-9045-8f70227f4ed9" providerId="ADAL" clId="{5C027A1A-D59A-4E5E-BC12-875AF28D97EC}" dt="2023-06-20T13:12:14.307" v="100" actId="20577"/>
        <pc:sldMkLst>
          <pc:docMk/>
          <pc:sldMk cId="166677748" sldId="306"/>
        </pc:sldMkLst>
        <pc:spChg chg="mod">
          <ac:chgData name="Muniz-Diez, Clara" userId="1a81c6c9-8ef1-45fa-9045-8f70227f4ed9" providerId="ADAL" clId="{5C027A1A-D59A-4E5E-BC12-875AF28D97EC}" dt="2023-06-20T13:12:14.307" v="100" actId="20577"/>
          <ac:spMkLst>
            <pc:docMk/>
            <pc:sldMk cId="166677748" sldId="306"/>
            <ac:spMk id="5" creationId="{00000000-0000-0000-0000-000000000000}"/>
          </ac:spMkLst>
        </pc:spChg>
      </pc:sldChg>
      <pc:sldChg chg="modSp mod">
        <pc:chgData name="Muniz-Diez, Clara" userId="1a81c6c9-8ef1-45fa-9045-8f70227f4ed9" providerId="ADAL" clId="{5C027A1A-D59A-4E5E-BC12-875AF28D97EC}" dt="2023-06-20T13:11:35.095" v="84" actId="20577"/>
        <pc:sldMkLst>
          <pc:docMk/>
          <pc:sldMk cId="2714683020" sldId="308"/>
        </pc:sldMkLst>
        <pc:spChg chg="mod">
          <ac:chgData name="Muniz-Diez, Clara" userId="1a81c6c9-8ef1-45fa-9045-8f70227f4ed9" providerId="ADAL" clId="{5C027A1A-D59A-4E5E-BC12-875AF28D97EC}" dt="2023-06-20T13:11:35.095" v="84" actId="20577"/>
          <ac:spMkLst>
            <pc:docMk/>
            <pc:sldMk cId="2714683020" sldId="308"/>
            <ac:spMk id="5" creationId="{00000000-0000-0000-0000-000000000000}"/>
          </ac:spMkLst>
        </pc:spChg>
      </pc:sldChg>
      <pc:sldChg chg="modSp mod">
        <pc:chgData name="Muniz-Diez, Clara" userId="1a81c6c9-8ef1-45fa-9045-8f70227f4ed9" providerId="ADAL" clId="{5C027A1A-D59A-4E5E-BC12-875AF28D97EC}" dt="2023-06-02T12:53:19.547" v="5" actId="14100"/>
        <pc:sldMkLst>
          <pc:docMk/>
          <pc:sldMk cId="311487248" sldId="309"/>
        </pc:sldMkLst>
        <pc:spChg chg="mod">
          <ac:chgData name="Muniz-Diez, Clara" userId="1a81c6c9-8ef1-45fa-9045-8f70227f4ed9" providerId="ADAL" clId="{5C027A1A-D59A-4E5E-BC12-875AF28D97EC}" dt="2023-06-02T12:53:19.547" v="5" actId="14100"/>
          <ac:spMkLst>
            <pc:docMk/>
            <pc:sldMk cId="311487248" sldId="309"/>
            <ac:spMk id="5" creationId="{00000000-0000-0000-0000-000000000000}"/>
          </ac:spMkLst>
        </pc:spChg>
      </pc:sldChg>
      <pc:sldChg chg="modSp mod">
        <pc:chgData name="Muniz-Diez, Clara" userId="1a81c6c9-8ef1-45fa-9045-8f70227f4ed9" providerId="ADAL" clId="{5C027A1A-D59A-4E5E-BC12-875AF28D97EC}" dt="2023-06-02T12:56:58.388" v="11" actId="14100"/>
        <pc:sldMkLst>
          <pc:docMk/>
          <pc:sldMk cId="372907557" sldId="310"/>
        </pc:sldMkLst>
        <pc:spChg chg="mod">
          <ac:chgData name="Muniz-Diez, Clara" userId="1a81c6c9-8ef1-45fa-9045-8f70227f4ed9" providerId="ADAL" clId="{5C027A1A-D59A-4E5E-BC12-875AF28D97EC}" dt="2023-06-02T12:56:58.388" v="11" actId="14100"/>
          <ac:spMkLst>
            <pc:docMk/>
            <pc:sldMk cId="372907557" sldId="310"/>
            <ac:spMk id="5" creationId="{00000000-0000-0000-0000-000000000000}"/>
          </ac:spMkLst>
        </pc:spChg>
      </pc:sldChg>
    </pc:docChg>
  </pc:docChgLst>
  <pc:docChgLst>
    <pc:chgData name="Muniz-Diez, Clara" userId="1a81c6c9-8ef1-45fa-9045-8f70227f4ed9" providerId="ADAL" clId="{A29582EF-BFFF-484A-A71E-673947BB4534}"/>
    <pc:docChg chg="undo custSel addSld delSld modSld sldOrd modSection">
      <pc:chgData name="Muniz-Diez, Clara" userId="1a81c6c9-8ef1-45fa-9045-8f70227f4ed9" providerId="ADAL" clId="{A29582EF-BFFF-484A-A71E-673947BB4534}" dt="2023-07-27T14:04:38.483" v="1390" actId="21"/>
      <pc:docMkLst>
        <pc:docMk/>
      </pc:docMkLst>
      <pc:sldChg chg="modSp mod">
        <pc:chgData name="Muniz-Diez, Clara" userId="1a81c6c9-8ef1-45fa-9045-8f70227f4ed9" providerId="ADAL" clId="{A29582EF-BFFF-484A-A71E-673947BB4534}" dt="2023-07-26T12:42:53.541" v="195" actId="20577"/>
        <pc:sldMkLst>
          <pc:docMk/>
          <pc:sldMk cId="0" sldId="292"/>
        </pc:sldMkLst>
        <pc:spChg chg="mod">
          <ac:chgData name="Muniz-Diez, Clara" userId="1a81c6c9-8ef1-45fa-9045-8f70227f4ed9" providerId="ADAL" clId="{A29582EF-BFFF-484A-A71E-673947BB4534}" dt="2023-07-26T12:42:53.541" v="195" actId="20577"/>
          <ac:spMkLst>
            <pc:docMk/>
            <pc:sldMk cId="0" sldId="292"/>
            <ac:spMk id="3" creationId="{DA0ACFEF-333F-9EA1-1E00-9EAF522F900E}"/>
          </ac:spMkLst>
        </pc:spChg>
      </pc:sldChg>
      <pc:sldChg chg="modSp mod">
        <pc:chgData name="Muniz-Diez, Clara" userId="1a81c6c9-8ef1-45fa-9045-8f70227f4ed9" providerId="ADAL" clId="{A29582EF-BFFF-484A-A71E-673947BB4534}" dt="2023-07-26T12:53:48.778" v="666" actId="33524"/>
        <pc:sldMkLst>
          <pc:docMk/>
          <pc:sldMk cId="2217093505" sldId="312"/>
        </pc:sldMkLst>
        <pc:spChg chg="mod">
          <ac:chgData name="Muniz-Diez, Clara" userId="1a81c6c9-8ef1-45fa-9045-8f70227f4ed9" providerId="ADAL" clId="{A29582EF-BFFF-484A-A71E-673947BB4534}" dt="2023-07-26T12:53:48.778" v="666" actId="33524"/>
          <ac:spMkLst>
            <pc:docMk/>
            <pc:sldMk cId="2217093505" sldId="312"/>
            <ac:spMk id="2" creationId="{A0FBFD53-51E8-79D1-5BFF-88CE7C895A62}"/>
          </ac:spMkLst>
        </pc:spChg>
      </pc:sldChg>
      <pc:sldChg chg="new del">
        <pc:chgData name="Muniz-Diez, Clara" userId="1a81c6c9-8ef1-45fa-9045-8f70227f4ed9" providerId="ADAL" clId="{A29582EF-BFFF-484A-A71E-673947BB4534}" dt="2023-07-26T12:31:53.724" v="11" actId="2696"/>
        <pc:sldMkLst>
          <pc:docMk/>
          <pc:sldMk cId="319938810" sldId="318"/>
        </pc:sldMkLst>
      </pc:sldChg>
      <pc:sldChg chg="modSp add mod">
        <pc:chgData name="Muniz-Diez, Clara" userId="1a81c6c9-8ef1-45fa-9045-8f70227f4ed9" providerId="ADAL" clId="{A29582EF-BFFF-484A-A71E-673947BB4534}" dt="2023-07-27T12:54:08.497" v="1300" actId="6549"/>
        <pc:sldMkLst>
          <pc:docMk/>
          <pc:sldMk cId="2958270731" sldId="319"/>
        </pc:sldMkLst>
        <pc:spChg chg="mod">
          <ac:chgData name="Muniz-Diez, Clara" userId="1a81c6c9-8ef1-45fa-9045-8f70227f4ed9" providerId="ADAL" clId="{A29582EF-BFFF-484A-A71E-673947BB4534}" dt="2023-07-27T12:54:08.497" v="1300" actId="6549"/>
          <ac:spMkLst>
            <pc:docMk/>
            <pc:sldMk cId="2958270731" sldId="319"/>
            <ac:spMk id="2" creationId="{A0FBFD53-51E8-79D1-5BFF-88CE7C895A62}"/>
          </ac:spMkLst>
        </pc:spChg>
      </pc:sldChg>
      <pc:sldChg chg="modSp add mod ord setBg">
        <pc:chgData name="Muniz-Diez, Clara" userId="1a81c6c9-8ef1-45fa-9045-8f70227f4ed9" providerId="ADAL" clId="{A29582EF-BFFF-484A-A71E-673947BB4534}" dt="2023-07-27T12:56:10.584" v="1311" actId="21"/>
        <pc:sldMkLst>
          <pc:docMk/>
          <pc:sldMk cId="2823760325" sldId="320"/>
        </pc:sldMkLst>
        <pc:spChg chg="mod">
          <ac:chgData name="Muniz-Diez, Clara" userId="1a81c6c9-8ef1-45fa-9045-8f70227f4ed9" providerId="ADAL" clId="{A29582EF-BFFF-484A-A71E-673947BB4534}" dt="2023-07-27T12:56:10.584" v="1311" actId="21"/>
          <ac:spMkLst>
            <pc:docMk/>
            <pc:sldMk cId="2823760325" sldId="320"/>
            <ac:spMk id="2" creationId="{A0FBFD53-51E8-79D1-5BFF-88CE7C895A62}"/>
          </ac:spMkLst>
        </pc:spChg>
      </pc:sldChg>
      <pc:sldChg chg="modSp add mod ord">
        <pc:chgData name="Muniz-Diez, Clara" userId="1a81c6c9-8ef1-45fa-9045-8f70227f4ed9" providerId="ADAL" clId="{A29582EF-BFFF-484A-A71E-673947BB4534}" dt="2023-07-27T14:04:38.483" v="1390" actId="21"/>
        <pc:sldMkLst>
          <pc:docMk/>
          <pc:sldMk cId="2183151105" sldId="321"/>
        </pc:sldMkLst>
        <pc:spChg chg="mod">
          <ac:chgData name="Muniz-Diez, Clara" userId="1a81c6c9-8ef1-45fa-9045-8f70227f4ed9" providerId="ADAL" clId="{A29582EF-BFFF-484A-A71E-673947BB4534}" dt="2023-07-27T14:04:38.483" v="1390" actId="21"/>
          <ac:spMkLst>
            <pc:docMk/>
            <pc:sldMk cId="2183151105" sldId="321"/>
            <ac:spMk id="2" creationId="{A0FBFD53-51E8-79D1-5BFF-88CE7C895A62}"/>
          </ac:spMkLst>
        </pc:spChg>
      </pc:sldChg>
      <pc:sldChg chg="modSp add del mod">
        <pc:chgData name="Muniz-Diez, Clara" userId="1a81c6c9-8ef1-45fa-9045-8f70227f4ed9" providerId="ADAL" clId="{A29582EF-BFFF-484A-A71E-673947BB4534}" dt="2023-07-27T13:25:52.287" v="1360" actId="2890"/>
        <pc:sldMkLst>
          <pc:docMk/>
          <pc:sldMk cId="2290313830" sldId="322"/>
        </pc:sldMkLst>
        <pc:spChg chg="mod">
          <ac:chgData name="Muniz-Diez, Clara" userId="1a81c6c9-8ef1-45fa-9045-8f70227f4ed9" providerId="ADAL" clId="{A29582EF-BFFF-484A-A71E-673947BB4534}" dt="2023-07-27T13:25:51.740" v="1359" actId="20577"/>
          <ac:spMkLst>
            <pc:docMk/>
            <pc:sldMk cId="2290313830" sldId="322"/>
            <ac:spMk id="2" creationId="{A0FBFD53-51E8-79D1-5BFF-88CE7C895A62}"/>
          </ac:spMkLst>
        </pc:spChg>
      </pc:sldChg>
      <pc:sldChg chg="modSp add del mod">
        <pc:chgData name="Muniz-Diez, Clara" userId="1a81c6c9-8ef1-45fa-9045-8f70227f4ed9" providerId="ADAL" clId="{A29582EF-BFFF-484A-A71E-673947BB4534}" dt="2023-07-27T13:42:52.991" v="1386" actId="47"/>
        <pc:sldMkLst>
          <pc:docMk/>
          <pc:sldMk cId="3967005114" sldId="322"/>
        </pc:sldMkLst>
        <pc:spChg chg="mod">
          <ac:chgData name="Muniz-Diez, Clara" userId="1a81c6c9-8ef1-45fa-9045-8f70227f4ed9" providerId="ADAL" clId="{A29582EF-BFFF-484A-A71E-673947BB4534}" dt="2023-07-27T13:42:47.267" v="1385" actId="20577"/>
          <ac:spMkLst>
            <pc:docMk/>
            <pc:sldMk cId="3967005114" sldId="322"/>
            <ac:spMk id="2" creationId="{A0FBFD53-51E8-79D1-5BFF-88CE7C895A62}"/>
          </ac:spMkLst>
        </pc:spChg>
      </pc:sldChg>
    </pc:docChg>
  </pc:docChgLst>
  <pc:docChgLst>
    <pc:chgData name="Beesley, Tom" userId="ee42a82f-7ffb-4da4-9528-a704ef14c0a0" providerId="ADAL" clId="{6876711A-C0CB-41DA-952A-1D390C1949DD}"/>
    <pc:docChg chg="undo custSel modSld">
      <pc:chgData name="Beesley, Tom" userId="ee42a82f-7ffb-4da4-9528-a704ef14c0a0" providerId="ADAL" clId="{6876711A-C0CB-41DA-952A-1D390C1949DD}" dt="2023-06-02T10:24:26.495" v="855" actId="6549"/>
      <pc:docMkLst>
        <pc:docMk/>
      </pc:docMkLst>
      <pc:sldChg chg="modSp mod">
        <pc:chgData name="Beesley, Tom" userId="ee42a82f-7ffb-4da4-9528-a704ef14c0a0" providerId="ADAL" clId="{6876711A-C0CB-41DA-952A-1D390C1949DD}" dt="2023-06-02T10:20:29.037" v="351" actId="6549"/>
        <pc:sldMkLst>
          <pc:docMk/>
          <pc:sldMk cId="0" sldId="292"/>
        </pc:sldMkLst>
        <pc:spChg chg="mod">
          <ac:chgData name="Beesley, Tom" userId="ee42a82f-7ffb-4da4-9528-a704ef14c0a0" providerId="ADAL" clId="{6876711A-C0CB-41DA-952A-1D390C1949DD}" dt="2023-06-02T10:20:29.037" v="351" actId="6549"/>
          <ac:spMkLst>
            <pc:docMk/>
            <pc:sldMk cId="0" sldId="292"/>
            <ac:spMk id="5" creationId="{00000000-0000-0000-0000-000000000000}"/>
          </ac:spMkLst>
        </pc:spChg>
      </pc:sldChg>
      <pc:sldChg chg="modSp mod">
        <pc:chgData name="Beesley, Tom" userId="ee42a82f-7ffb-4da4-9528-a704ef14c0a0" providerId="ADAL" clId="{6876711A-C0CB-41DA-952A-1D390C1949DD}" dt="2023-06-02T10:16:49.929" v="23" actId="207"/>
        <pc:sldMkLst>
          <pc:docMk/>
          <pc:sldMk cId="628964792" sldId="302"/>
        </pc:sldMkLst>
        <pc:spChg chg="mod">
          <ac:chgData name="Beesley, Tom" userId="ee42a82f-7ffb-4da4-9528-a704ef14c0a0" providerId="ADAL" clId="{6876711A-C0CB-41DA-952A-1D390C1949DD}" dt="2023-06-02T10:16:49.929" v="23" actId="207"/>
          <ac:spMkLst>
            <pc:docMk/>
            <pc:sldMk cId="628964792" sldId="302"/>
            <ac:spMk id="8" creationId="{E6E0ECEA-9D9A-10C0-1FCE-C84BE25D7980}"/>
          </ac:spMkLst>
        </pc:spChg>
      </pc:sldChg>
      <pc:sldChg chg="modSp mod">
        <pc:chgData name="Beesley, Tom" userId="ee42a82f-7ffb-4da4-9528-a704ef14c0a0" providerId="ADAL" clId="{6876711A-C0CB-41DA-952A-1D390C1949DD}" dt="2023-06-02T10:21:10.373" v="473" actId="20577"/>
        <pc:sldMkLst>
          <pc:docMk/>
          <pc:sldMk cId="3644820798" sldId="303"/>
        </pc:sldMkLst>
        <pc:spChg chg="mod">
          <ac:chgData name="Beesley, Tom" userId="ee42a82f-7ffb-4da4-9528-a704ef14c0a0" providerId="ADAL" clId="{6876711A-C0CB-41DA-952A-1D390C1949DD}" dt="2023-06-02T10:21:10.373" v="473" actId="20577"/>
          <ac:spMkLst>
            <pc:docMk/>
            <pc:sldMk cId="3644820798" sldId="303"/>
            <ac:spMk id="2" creationId="{AD88E93D-E33B-DE79-C55E-5BF25DBA9360}"/>
          </ac:spMkLst>
        </pc:spChg>
      </pc:sldChg>
      <pc:sldChg chg="modSp mod">
        <pc:chgData name="Beesley, Tom" userId="ee42a82f-7ffb-4da4-9528-a704ef14c0a0" providerId="ADAL" clId="{6876711A-C0CB-41DA-952A-1D390C1949DD}" dt="2023-06-02T10:22:20.589" v="626" actId="20577"/>
        <pc:sldMkLst>
          <pc:docMk/>
          <pc:sldMk cId="1212959382" sldId="304"/>
        </pc:sldMkLst>
        <pc:spChg chg="mod">
          <ac:chgData name="Beesley, Tom" userId="ee42a82f-7ffb-4da4-9528-a704ef14c0a0" providerId="ADAL" clId="{6876711A-C0CB-41DA-952A-1D390C1949DD}" dt="2023-06-02T10:22:20.589" v="626" actId="20577"/>
          <ac:spMkLst>
            <pc:docMk/>
            <pc:sldMk cId="1212959382" sldId="304"/>
            <ac:spMk id="5" creationId="{00000000-0000-0000-0000-000000000000}"/>
          </ac:spMkLst>
        </pc:spChg>
      </pc:sldChg>
      <pc:sldChg chg="modSp mod">
        <pc:chgData name="Beesley, Tom" userId="ee42a82f-7ffb-4da4-9528-a704ef14c0a0" providerId="ADAL" clId="{6876711A-C0CB-41DA-952A-1D390C1949DD}" dt="2023-06-02T10:24:26.495" v="855" actId="6549"/>
        <pc:sldMkLst>
          <pc:docMk/>
          <pc:sldMk cId="2669918933" sldId="305"/>
        </pc:sldMkLst>
        <pc:spChg chg="mod">
          <ac:chgData name="Beesley, Tom" userId="ee42a82f-7ffb-4da4-9528-a704ef14c0a0" providerId="ADAL" clId="{6876711A-C0CB-41DA-952A-1D390C1949DD}" dt="2023-06-02T10:24:26.495" v="855" actId="6549"/>
          <ac:spMkLst>
            <pc:docMk/>
            <pc:sldMk cId="2669918933" sldId="305"/>
            <ac:spMk id="5" creationId="{00000000-0000-0000-0000-000000000000}"/>
          </ac:spMkLst>
        </pc:spChg>
      </pc:sldChg>
      <pc:sldChg chg="modSp mod">
        <pc:chgData name="Beesley, Tom" userId="ee42a82f-7ffb-4da4-9528-a704ef14c0a0" providerId="ADAL" clId="{6876711A-C0CB-41DA-952A-1D390C1949DD}" dt="2023-06-02T10:05:41.281" v="16" actId="207"/>
        <pc:sldMkLst>
          <pc:docMk/>
          <pc:sldMk cId="166677748" sldId="306"/>
        </pc:sldMkLst>
        <pc:spChg chg="mod">
          <ac:chgData name="Beesley, Tom" userId="ee42a82f-7ffb-4da4-9528-a704ef14c0a0" providerId="ADAL" clId="{6876711A-C0CB-41DA-952A-1D390C1949DD}" dt="2023-06-02T10:05:41.281" v="16" actId="207"/>
          <ac:spMkLst>
            <pc:docMk/>
            <pc:sldMk cId="166677748" sldId="306"/>
            <ac:spMk id="5" creationId="{00000000-0000-0000-0000-000000000000}"/>
          </ac:spMkLst>
        </pc:spChg>
      </pc:sldChg>
      <pc:sldChg chg="modSp mod">
        <pc:chgData name="Beesley, Tom" userId="ee42a82f-7ffb-4da4-9528-a704ef14c0a0" providerId="ADAL" clId="{6876711A-C0CB-41DA-952A-1D390C1949DD}" dt="2023-06-02T10:06:10.135" v="18" actId="207"/>
        <pc:sldMkLst>
          <pc:docMk/>
          <pc:sldMk cId="2714683020" sldId="308"/>
        </pc:sldMkLst>
        <pc:spChg chg="mod">
          <ac:chgData name="Beesley, Tom" userId="ee42a82f-7ffb-4da4-9528-a704ef14c0a0" providerId="ADAL" clId="{6876711A-C0CB-41DA-952A-1D390C1949DD}" dt="2023-06-02T10:06:10.135" v="18" actId="207"/>
          <ac:spMkLst>
            <pc:docMk/>
            <pc:sldMk cId="2714683020" sldId="308"/>
            <ac:spMk id="5" creationId="{00000000-0000-0000-0000-000000000000}"/>
          </ac:spMkLst>
        </pc:spChg>
      </pc:sldChg>
      <pc:sldChg chg="modSp mod">
        <pc:chgData name="Beesley, Tom" userId="ee42a82f-7ffb-4da4-9528-a704ef14c0a0" providerId="ADAL" clId="{6876711A-C0CB-41DA-952A-1D390C1949DD}" dt="2023-06-02T10:07:24.985" v="22" actId="33524"/>
        <pc:sldMkLst>
          <pc:docMk/>
          <pc:sldMk cId="311487248" sldId="309"/>
        </pc:sldMkLst>
        <pc:spChg chg="mod">
          <ac:chgData name="Beesley, Tom" userId="ee42a82f-7ffb-4da4-9528-a704ef14c0a0" providerId="ADAL" clId="{6876711A-C0CB-41DA-952A-1D390C1949DD}" dt="2023-06-02T10:07:24.985" v="22" actId="33524"/>
          <ac:spMkLst>
            <pc:docMk/>
            <pc:sldMk cId="311487248" sldId="309"/>
            <ac:spMk id="5" creationId="{00000000-0000-0000-0000-000000000000}"/>
          </ac:spMkLst>
        </pc:spChg>
      </pc:sldChg>
    </pc:docChg>
  </pc:docChgLst>
  <pc:docChgLst>
    <pc:chgData name="Muniz-Diez, Clara" userId="1a81c6c9-8ef1-45fa-9045-8f70227f4ed9" providerId="ADAL" clId="{0DA2A45E-B43C-44E9-838F-6C7F87E0D060}"/>
    <pc:docChg chg="modSld">
      <pc:chgData name="Muniz-Diez, Clara" userId="1a81c6c9-8ef1-45fa-9045-8f70227f4ed9" providerId="ADAL" clId="{0DA2A45E-B43C-44E9-838F-6C7F87E0D060}" dt="2023-09-25T10:23:37.770" v="4" actId="20577"/>
      <pc:docMkLst>
        <pc:docMk/>
      </pc:docMkLst>
      <pc:sldChg chg="modSp mod">
        <pc:chgData name="Muniz-Diez, Clara" userId="1a81c6c9-8ef1-45fa-9045-8f70227f4ed9" providerId="ADAL" clId="{0DA2A45E-B43C-44E9-838F-6C7F87E0D060}" dt="2023-09-25T10:23:37.770" v="4" actId="20577"/>
        <pc:sldMkLst>
          <pc:docMk/>
          <pc:sldMk cId="166677748" sldId="306"/>
        </pc:sldMkLst>
        <pc:spChg chg="mod">
          <ac:chgData name="Muniz-Diez, Clara" userId="1a81c6c9-8ef1-45fa-9045-8f70227f4ed9" providerId="ADAL" clId="{0DA2A45E-B43C-44E9-838F-6C7F87E0D060}" dt="2023-09-25T10:23:37.770" v="4" actId="20577"/>
          <ac:spMkLst>
            <pc:docMk/>
            <pc:sldMk cId="166677748" sldId="306"/>
            <ac:spMk id="2" creationId="{FAB005FC-425F-5F94-296B-EAFB873477C2}"/>
          </ac:spMkLst>
        </pc:spChg>
      </pc:sldChg>
    </pc:docChg>
  </pc:docChgLst>
  <pc:docChgLst>
    <pc:chgData name="Beesley, Tom" userId="S::beesleyt@lancaster.ac.uk::ee42a82f-7ffb-4da4-9528-a704ef14c0a0" providerId="AD" clId="Web-{8CE1C6CA-D8CA-330E-3512-C3A2841035BA}"/>
    <pc:docChg chg="addSld delSld modSld sldOrd modSection">
      <pc:chgData name="Beesley, Tom" userId="S::beesleyt@lancaster.ac.uk::ee42a82f-7ffb-4da4-9528-a704ef14c0a0" providerId="AD" clId="Web-{8CE1C6CA-D8CA-330E-3512-C3A2841035BA}" dt="2023-07-25T11:49:30.642" v="744" actId="20577"/>
      <pc:docMkLst>
        <pc:docMk/>
      </pc:docMkLst>
      <pc:sldChg chg="addSp delSp modSp ord">
        <pc:chgData name="Beesley, Tom" userId="S::beesleyt@lancaster.ac.uk::ee42a82f-7ffb-4da4-9528-a704ef14c0a0" providerId="AD" clId="Web-{8CE1C6CA-D8CA-330E-3512-C3A2841035BA}" dt="2023-07-25T09:40:45.051" v="456" actId="20577"/>
        <pc:sldMkLst>
          <pc:docMk/>
          <pc:sldMk cId="0" sldId="292"/>
        </pc:sldMkLst>
        <pc:spChg chg="add del mod">
          <ac:chgData name="Beesley, Tom" userId="S::beesleyt@lancaster.ac.uk::ee42a82f-7ffb-4da4-9528-a704ef14c0a0" providerId="AD" clId="Web-{8CE1C6CA-D8CA-330E-3512-C3A2841035BA}" dt="2023-07-25T09:40:06.907" v="438"/>
          <ac:spMkLst>
            <pc:docMk/>
            <pc:sldMk cId="0" sldId="292"/>
            <ac:spMk id="2" creationId="{33355359-4D92-013F-30EF-52C14D9F1708}"/>
          </ac:spMkLst>
        </pc:spChg>
        <pc:spChg chg="mod">
          <ac:chgData name="Beesley, Tom" userId="S::beesleyt@lancaster.ac.uk::ee42a82f-7ffb-4da4-9528-a704ef14c0a0" providerId="AD" clId="Web-{8CE1C6CA-D8CA-330E-3512-C3A2841035BA}" dt="2023-07-25T09:40:45.051" v="456" actId="20577"/>
          <ac:spMkLst>
            <pc:docMk/>
            <pc:sldMk cId="0" sldId="292"/>
            <ac:spMk id="5" creationId="{00000000-0000-0000-0000-000000000000}"/>
          </ac:spMkLst>
        </pc:spChg>
      </pc:sldChg>
      <pc:sldChg chg="modSp">
        <pc:chgData name="Beesley, Tom" userId="S::beesleyt@lancaster.ac.uk::ee42a82f-7ffb-4da4-9528-a704ef14c0a0" providerId="AD" clId="Web-{8CE1C6CA-D8CA-330E-3512-C3A2841035BA}" dt="2023-07-25T11:49:30.642" v="744" actId="20577"/>
        <pc:sldMkLst>
          <pc:docMk/>
          <pc:sldMk cId="2669918933" sldId="305"/>
        </pc:sldMkLst>
        <pc:spChg chg="mod">
          <ac:chgData name="Beesley, Tom" userId="S::beesleyt@lancaster.ac.uk::ee42a82f-7ffb-4da4-9528-a704ef14c0a0" providerId="AD" clId="Web-{8CE1C6CA-D8CA-330E-3512-C3A2841035BA}" dt="2023-07-25T11:49:30.642" v="744" actId="20577"/>
          <ac:spMkLst>
            <pc:docMk/>
            <pc:sldMk cId="2669918933" sldId="305"/>
            <ac:spMk id="5" creationId="{00000000-0000-0000-0000-000000000000}"/>
          </ac:spMkLst>
        </pc:spChg>
      </pc:sldChg>
      <pc:sldChg chg="modSp">
        <pc:chgData name="Beesley, Tom" userId="S::beesleyt@lancaster.ac.uk::ee42a82f-7ffb-4da4-9528-a704ef14c0a0" providerId="AD" clId="Web-{8CE1C6CA-D8CA-330E-3512-C3A2841035BA}" dt="2023-07-25T11:49:05.656" v="736" actId="20577"/>
        <pc:sldMkLst>
          <pc:docMk/>
          <pc:sldMk cId="2217093505" sldId="312"/>
        </pc:sldMkLst>
        <pc:spChg chg="mod">
          <ac:chgData name="Beesley, Tom" userId="S::beesleyt@lancaster.ac.uk::ee42a82f-7ffb-4da4-9528-a704ef14c0a0" providerId="AD" clId="Web-{8CE1C6CA-D8CA-330E-3512-C3A2841035BA}" dt="2023-07-25T11:49:05.656" v="736" actId="20577"/>
          <ac:spMkLst>
            <pc:docMk/>
            <pc:sldMk cId="2217093505" sldId="312"/>
            <ac:spMk id="5" creationId="{00000000-0000-0000-0000-000000000000}"/>
          </ac:spMkLst>
        </pc:spChg>
      </pc:sldChg>
      <pc:sldChg chg="modSp">
        <pc:chgData name="Beesley, Tom" userId="S::beesleyt@lancaster.ac.uk::ee42a82f-7ffb-4da4-9528-a704ef14c0a0" providerId="AD" clId="Web-{8CE1C6CA-D8CA-330E-3512-C3A2841035BA}" dt="2023-07-25T11:49:26.266" v="742" actId="20577"/>
        <pc:sldMkLst>
          <pc:docMk/>
          <pc:sldMk cId="3726311273" sldId="313"/>
        </pc:sldMkLst>
        <pc:spChg chg="mod">
          <ac:chgData name="Beesley, Tom" userId="S::beesleyt@lancaster.ac.uk::ee42a82f-7ffb-4da4-9528-a704ef14c0a0" providerId="AD" clId="Web-{8CE1C6CA-D8CA-330E-3512-C3A2841035BA}" dt="2023-07-25T11:49:26.266" v="742" actId="20577"/>
          <ac:spMkLst>
            <pc:docMk/>
            <pc:sldMk cId="3726311273" sldId="313"/>
            <ac:spMk id="5" creationId="{00000000-0000-0000-0000-000000000000}"/>
          </ac:spMkLst>
        </pc:spChg>
      </pc:sldChg>
      <pc:sldChg chg="addSp delSp modSp new del">
        <pc:chgData name="Beesley, Tom" userId="S::beesleyt@lancaster.ac.uk::ee42a82f-7ffb-4da4-9528-a704ef14c0a0" providerId="AD" clId="Web-{8CE1C6CA-D8CA-330E-3512-C3A2841035BA}" dt="2023-07-25T09:40:24.221" v="444"/>
        <pc:sldMkLst>
          <pc:docMk/>
          <pc:sldMk cId="1472717231" sldId="314"/>
        </pc:sldMkLst>
        <pc:spChg chg="add del mod">
          <ac:chgData name="Beesley, Tom" userId="S::beesleyt@lancaster.ac.uk::ee42a82f-7ffb-4da4-9528-a704ef14c0a0" providerId="AD" clId="Web-{8CE1C6CA-D8CA-330E-3512-C3A2841035BA}" dt="2023-07-25T09:40:10.626" v="442"/>
          <ac:spMkLst>
            <pc:docMk/>
            <pc:sldMk cId="1472717231" sldId="314"/>
            <ac:spMk id="4" creationId="{EFB8E9DD-63BF-C05C-30C2-106801D61CD5}"/>
          </ac:spMkLst>
        </pc:spChg>
      </pc:sldChg>
      <pc:sldChg chg="modSp add replId">
        <pc:chgData name="Beesley, Tom" userId="S::beesleyt@lancaster.ac.uk::ee42a82f-7ffb-4da4-9528-a704ef14c0a0" providerId="AD" clId="Web-{8CE1C6CA-D8CA-330E-3512-C3A2841035BA}" dt="2023-07-25T09:40:36.988" v="453" actId="14100"/>
        <pc:sldMkLst>
          <pc:docMk/>
          <pc:sldMk cId="3242463746" sldId="315"/>
        </pc:sldMkLst>
        <pc:spChg chg="mod">
          <ac:chgData name="Beesley, Tom" userId="S::beesleyt@lancaster.ac.uk::ee42a82f-7ffb-4da4-9528-a704ef14c0a0" providerId="AD" clId="Web-{8CE1C6CA-D8CA-330E-3512-C3A2841035BA}" dt="2023-07-25T09:40:36.988" v="453" actId="14100"/>
          <ac:spMkLst>
            <pc:docMk/>
            <pc:sldMk cId="3242463746" sldId="315"/>
            <ac:spMk id="5" creationId="{00000000-0000-0000-0000-000000000000}"/>
          </ac:spMkLst>
        </pc:spChg>
      </pc:sldChg>
    </pc:docChg>
  </pc:docChgLst>
  <pc:docChgLst>
    <pc:chgData name="Muniz-Diez, Clara" userId="1a81c6c9-8ef1-45fa-9045-8f70227f4ed9" providerId="ADAL" clId="{7094DB20-C68C-4C92-80A9-158FDBE8F194}"/>
    <pc:docChg chg="modSld sldOrd modSection">
      <pc:chgData name="Muniz-Diez, Clara" userId="1a81c6c9-8ef1-45fa-9045-8f70227f4ed9" providerId="ADAL" clId="{7094DB20-C68C-4C92-80A9-158FDBE8F194}" dt="2023-07-28T11:23:54.497" v="14" actId="20577"/>
      <pc:docMkLst>
        <pc:docMk/>
      </pc:docMkLst>
      <pc:sldChg chg="setBg">
        <pc:chgData name="Muniz-Diez, Clara" userId="1a81c6c9-8ef1-45fa-9045-8f70227f4ed9" providerId="ADAL" clId="{7094DB20-C68C-4C92-80A9-158FDBE8F194}" dt="2023-07-21T14:02:49.023" v="5"/>
        <pc:sldMkLst>
          <pc:docMk/>
          <pc:sldMk cId="0" sldId="292"/>
        </pc:sldMkLst>
      </pc:sldChg>
      <pc:sldChg chg="setBg">
        <pc:chgData name="Muniz-Diez, Clara" userId="1a81c6c9-8ef1-45fa-9045-8f70227f4ed9" providerId="ADAL" clId="{7094DB20-C68C-4C92-80A9-158FDBE8F194}" dt="2023-07-21T14:02:49.023" v="5"/>
        <pc:sldMkLst>
          <pc:docMk/>
          <pc:sldMk cId="1439089530" sldId="296"/>
        </pc:sldMkLst>
      </pc:sldChg>
      <pc:sldChg chg="setBg">
        <pc:chgData name="Muniz-Diez, Clara" userId="1a81c6c9-8ef1-45fa-9045-8f70227f4ed9" providerId="ADAL" clId="{7094DB20-C68C-4C92-80A9-158FDBE8F194}" dt="2023-07-21T14:02:49.023" v="5"/>
        <pc:sldMkLst>
          <pc:docMk/>
          <pc:sldMk cId="628964792" sldId="302"/>
        </pc:sldMkLst>
      </pc:sldChg>
      <pc:sldChg chg="setBg">
        <pc:chgData name="Muniz-Diez, Clara" userId="1a81c6c9-8ef1-45fa-9045-8f70227f4ed9" providerId="ADAL" clId="{7094DB20-C68C-4C92-80A9-158FDBE8F194}" dt="2023-07-21T14:02:49.023" v="5"/>
        <pc:sldMkLst>
          <pc:docMk/>
          <pc:sldMk cId="2669918933" sldId="305"/>
        </pc:sldMkLst>
      </pc:sldChg>
      <pc:sldChg chg="modSp mod ord setBg">
        <pc:chgData name="Muniz-Diez, Clara" userId="1a81c6c9-8ef1-45fa-9045-8f70227f4ed9" providerId="ADAL" clId="{7094DB20-C68C-4C92-80A9-158FDBE8F194}" dt="2023-07-28T11:21:56.043" v="8" actId="207"/>
        <pc:sldMkLst>
          <pc:docMk/>
          <pc:sldMk cId="166677748" sldId="306"/>
        </pc:sldMkLst>
        <pc:spChg chg="mod">
          <ac:chgData name="Muniz-Diez, Clara" userId="1a81c6c9-8ef1-45fa-9045-8f70227f4ed9" providerId="ADAL" clId="{7094DB20-C68C-4C92-80A9-158FDBE8F194}" dt="2023-07-28T11:21:56.043" v="8" actId="207"/>
          <ac:spMkLst>
            <pc:docMk/>
            <pc:sldMk cId="166677748" sldId="306"/>
            <ac:spMk id="2" creationId="{FAB005FC-425F-5F94-296B-EAFB873477C2}"/>
          </ac:spMkLst>
        </pc:spChg>
      </pc:sldChg>
      <pc:sldChg chg="modSp mod ord setBg">
        <pc:chgData name="Muniz-Diez, Clara" userId="1a81c6c9-8ef1-45fa-9045-8f70227f4ed9" providerId="ADAL" clId="{7094DB20-C68C-4C92-80A9-158FDBE8F194}" dt="2023-07-21T14:02:49.023" v="5"/>
        <pc:sldMkLst>
          <pc:docMk/>
          <pc:sldMk cId="2714683020" sldId="308"/>
        </pc:sldMkLst>
        <pc:spChg chg="mod">
          <ac:chgData name="Muniz-Diez, Clara" userId="1a81c6c9-8ef1-45fa-9045-8f70227f4ed9" providerId="ADAL" clId="{7094DB20-C68C-4C92-80A9-158FDBE8F194}" dt="2023-07-21T14:02:06.250" v="1" actId="20577"/>
          <ac:spMkLst>
            <pc:docMk/>
            <pc:sldMk cId="2714683020" sldId="308"/>
            <ac:spMk id="5" creationId="{00000000-0000-0000-0000-000000000000}"/>
          </ac:spMkLst>
        </pc:spChg>
      </pc:sldChg>
      <pc:sldChg chg="ord setBg">
        <pc:chgData name="Muniz-Diez, Clara" userId="1a81c6c9-8ef1-45fa-9045-8f70227f4ed9" providerId="ADAL" clId="{7094DB20-C68C-4C92-80A9-158FDBE8F194}" dt="2023-07-21T14:02:49.023" v="5"/>
        <pc:sldMkLst>
          <pc:docMk/>
          <pc:sldMk cId="311487248" sldId="309"/>
        </pc:sldMkLst>
      </pc:sldChg>
      <pc:sldChg chg="setBg">
        <pc:chgData name="Muniz-Diez, Clara" userId="1a81c6c9-8ef1-45fa-9045-8f70227f4ed9" providerId="ADAL" clId="{7094DB20-C68C-4C92-80A9-158FDBE8F194}" dt="2023-07-21T14:02:49.023" v="5"/>
        <pc:sldMkLst>
          <pc:docMk/>
          <pc:sldMk cId="372907557" sldId="310"/>
        </pc:sldMkLst>
      </pc:sldChg>
      <pc:sldChg chg="setBg">
        <pc:chgData name="Muniz-Diez, Clara" userId="1a81c6c9-8ef1-45fa-9045-8f70227f4ed9" providerId="ADAL" clId="{7094DB20-C68C-4C92-80A9-158FDBE8F194}" dt="2023-07-21T14:02:49.023" v="5"/>
        <pc:sldMkLst>
          <pc:docMk/>
          <pc:sldMk cId="1674996349" sldId="311"/>
        </pc:sldMkLst>
      </pc:sldChg>
      <pc:sldChg chg="modSp mod">
        <pc:chgData name="Muniz-Diez, Clara" userId="1a81c6c9-8ef1-45fa-9045-8f70227f4ed9" providerId="ADAL" clId="{7094DB20-C68C-4C92-80A9-158FDBE8F194}" dt="2023-07-28T11:23:39.558" v="12" actId="20577"/>
        <pc:sldMkLst>
          <pc:docMk/>
          <pc:sldMk cId="2217093505" sldId="312"/>
        </pc:sldMkLst>
        <pc:spChg chg="mod">
          <ac:chgData name="Muniz-Diez, Clara" userId="1a81c6c9-8ef1-45fa-9045-8f70227f4ed9" providerId="ADAL" clId="{7094DB20-C68C-4C92-80A9-158FDBE8F194}" dt="2023-07-28T11:23:39.558" v="12" actId="20577"/>
          <ac:spMkLst>
            <pc:docMk/>
            <pc:sldMk cId="2217093505" sldId="312"/>
            <ac:spMk id="2" creationId="{A0FBFD53-51E8-79D1-5BFF-88CE7C895A62}"/>
          </ac:spMkLst>
        </pc:spChg>
      </pc:sldChg>
      <pc:sldChg chg="modSp mod">
        <pc:chgData name="Muniz-Diez, Clara" userId="1a81c6c9-8ef1-45fa-9045-8f70227f4ed9" providerId="ADAL" clId="{7094DB20-C68C-4C92-80A9-158FDBE8F194}" dt="2023-07-28T11:23:54.497" v="14" actId="20577"/>
        <pc:sldMkLst>
          <pc:docMk/>
          <pc:sldMk cId="3971898477" sldId="317"/>
        </pc:sldMkLst>
        <pc:spChg chg="mod">
          <ac:chgData name="Muniz-Diez, Clara" userId="1a81c6c9-8ef1-45fa-9045-8f70227f4ed9" providerId="ADAL" clId="{7094DB20-C68C-4C92-80A9-158FDBE8F194}" dt="2023-07-28T11:23:54.497" v="14" actId="20577"/>
          <ac:spMkLst>
            <pc:docMk/>
            <pc:sldMk cId="3971898477" sldId="317"/>
            <ac:spMk id="2" creationId="{BCB380B4-3C9F-1D6D-0C36-510ADE8383D7}"/>
          </ac:spMkLst>
        </pc:spChg>
      </pc:sldChg>
    </pc:docChg>
  </pc:docChgLst>
  <pc:docChgLst>
    <pc:chgData name="Muniz-Diez, Clara" userId="1a81c6c9-8ef1-45fa-9045-8f70227f4ed9" providerId="ADAL" clId="{1ED6E396-86BE-4E0D-BA55-7826113B6882}"/>
    <pc:docChg chg="undo custSel addSld delSld modSld sldOrd">
      <pc:chgData name="Muniz-Diez, Clara" userId="1a81c6c9-8ef1-45fa-9045-8f70227f4ed9" providerId="ADAL" clId="{1ED6E396-86BE-4E0D-BA55-7826113B6882}" dt="2023-05-23T12:46:31.963" v="257" actId="14100"/>
      <pc:docMkLst>
        <pc:docMk/>
      </pc:docMkLst>
      <pc:sldChg chg="addSp delSp modSp mod">
        <pc:chgData name="Muniz-Diez, Clara" userId="1a81c6c9-8ef1-45fa-9045-8f70227f4ed9" providerId="ADAL" clId="{1ED6E396-86BE-4E0D-BA55-7826113B6882}" dt="2023-05-22T08:21:38.895" v="117" actId="478"/>
        <pc:sldMkLst>
          <pc:docMk/>
          <pc:sldMk cId="0" sldId="292"/>
        </pc:sldMkLst>
        <pc:spChg chg="add del mod">
          <ac:chgData name="Muniz-Diez, Clara" userId="1a81c6c9-8ef1-45fa-9045-8f70227f4ed9" providerId="ADAL" clId="{1ED6E396-86BE-4E0D-BA55-7826113B6882}" dt="2023-05-22T08:21:38.895" v="117" actId="478"/>
          <ac:spMkLst>
            <pc:docMk/>
            <pc:sldMk cId="0" sldId="292"/>
            <ac:spMk id="5" creationId="{00000000-0000-0000-0000-000000000000}"/>
          </ac:spMkLst>
        </pc:spChg>
      </pc:sldChg>
      <pc:sldChg chg="addSp modSp mod ord setBg">
        <pc:chgData name="Muniz-Diez, Clara" userId="1a81c6c9-8ef1-45fa-9045-8f70227f4ed9" providerId="ADAL" clId="{1ED6E396-86BE-4E0D-BA55-7826113B6882}" dt="2023-05-23T12:42:11.446" v="245" actId="14100"/>
        <pc:sldMkLst>
          <pc:docMk/>
          <pc:sldMk cId="1439089530" sldId="296"/>
        </pc:sldMkLst>
        <pc:spChg chg="add mod">
          <ac:chgData name="Muniz-Diez, Clara" userId="1a81c6c9-8ef1-45fa-9045-8f70227f4ed9" providerId="ADAL" clId="{1ED6E396-86BE-4E0D-BA55-7826113B6882}" dt="2023-05-22T10:56:47.890" v="206"/>
          <ac:spMkLst>
            <pc:docMk/>
            <pc:sldMk cId="1439089530" sldId="296"/>
            <ac:spMk id="2" creationId="{72118EB2-AABC-32E2-F9F4-F6B0C1682BF3}"/>
          </ac:spMkLst>
        </pc:spChg>
        <pc:spChg chg="mod">
          <ac:chgData name="Muniz-Diez, Clara" userId="1a81c6c9-8ef1-45fa-9045-8f70227f4ed9" providerId="ADAL" clId="{1ED6E396-86BE-4E0D-BA55-7826113B6882}" dt="2023-05-23T12:42:11.446" v="245" actId="14100"/>
          <ac:spMkLst>
            <pc:docMk/>
            <pc:sldMk cId="1439089530" sldId="296"/>
            <ac:spMk id="5" creationId="{00000000-0000-0000-0000-000000000000}"/>
          </ac:spMkLst>
        </pc:spChg>
      </pc:sldChg>
      <pc:sldChg chg="del">
        <pc:chgData name="Muniz-Diez, Clara" userId="1a81c6c9-8ef1-45fa-9045-8f70227f4ed9" providerId="ADAL" clId="{1ED6E396-86BE-4E0D-BA55-7826113B6882}" dt="2023-05-22T07:32:16.180" v="53" actId="47"/>
        <pc:sldMkLst>
          <pc:docMk/>
          <pc:sldMk cId="1686543087" sldId="301"/>
        </pc:sldMkLst>
      </pc:sldChg>
      <pc:sldChg chg="modSp mod">
        <pc:chgData name="Muniz-Diez, Clara" userId="1a81c6c9-8ef1-45fa-9045-8f70227f4ed9" providerId="ADAL" clId="{1ED6E396-86BE-4E0D-BA55-7826113B6882}" dt="2023-05-22T08:20:10.423" v="113" actId="20577"/>
        <pc:sldMkLst>
          <pc:docMk/>
          <pc:sldMk cId="628964792" sldId="302"/>
        </pc:sldMkLst>
        <pc:spChg chg="mod">
          <ac:chgData name="Muniz-Diez, Clara" userId="1a81c6c9-8ef1-45fa-9045-8f70227f4ed9" providerId="ADAL" clId="{1ED6E396-86BE-4E0D-BA55-7826113B6882}" dt="2023-05-22T08:20:10.423" v="113" actId="20577"/>
          <ac:spMkLst>
            <pc:docMk/>
            <pc:sldMk cId="628964792" sldId="302"/>
            <ac:spMk id="8" creationId="{E6E0ECEA-9D9A-10C0-1FCE-C84BE25D7980}"/>
          </ac:spMkLst>
        </pc:spChg>
      </pc:sldChg>
      <pc:sldChg chg="addSp delSp modSp add mod">
        <pc:chgData name="Muniz-Diez, Clara" userId="1a81c6c9-8ef1-45fa-9045-8f70227f4ed9" providerId="ADAL" clId="{1ED6E396-86BE-4E0D-BA55-7826113B6882}" dt="2023-05-22T08:23:24.718" v="124"/>
        <pc:sldMkLst>
          <pc:docMk/>
          <pc:sldMk cId="3644820798" sldId="303"/>
        </pc:sldMkLst>
        <pc:spChg chg="add mod">
          <ac:chgData name="Muniz-Diez, Clara" userId="1a81c6c9-8ef1-45fa-9045-8f70227f4ed9" providerId="ADAL" clId="{1ED6E396-86BE-4E0D-BA55-7826113B6882}" dt="2023-05-22T08:23:24.718" v="124"/>
          <ac:spMkLst>
            <pc:docMk/>
            <pc:sldMk cId="3644820798" sldId="303"/>
            <ac:spMk id="2" creationId="{AD88E93D-E33B-DE79-C55E-5BF25DBA9360}"/>
          </ac:spMkLst>
        </pc:spChg>
        <pc:spChg chg="del mod">
          <ac:chgData name="Muniz-Diez, Clara" userId="1a81c6c9-8ef1-45fa-9045-8f70227f4ed9" providerId="ADAL" clId="{1ED6E396-86BE-4E0D-BA55-7826113B6882}" dt="2023-05-22T08:23:13.641" v="123" actId="21"/>
          <ac:spMkLst>
            <pc:docMk/>
            <pc:sldMk cId="3644820798" sldId="303"/>
            <ac:spMk id="5" creationId="{00000000-0000-0000-0000-000000000000}"/>
          </ac:spMkLst>
        </pc:spChg>
      </pc:sldChg>
      <pc:sldChg chg="modSp add mod">
        <pc:chgData name="Muniz-Diez, Clara" userId="1a81c6c9-8ef1-45fa-9045-8f70227f4ed9" providerId="ADAL" clId="{1ED6E396-86BE-4E0D-BA55-7826113B6882}" dt="2023-05-22T08:24:24.413" v="125" actId="14100"/>
        <pc:sldMkLst>
          <pc:docMk/>
          <pc:sldMk cId="1212959382" sldId="304"/>
        </pc:sldMkLst>
        <pc:spChg chg="mod">
          <ac:chgData name="Muniz-Diez, Clara" userId="1a81c6c9-8ef1-45fa-9045-8f70227f4ed9" providerId="ADAL" clId="{1ED6E396-86BE-4E0D-BA55-7826113B6882}" dt="2023-05-22T08:24:24.413" v="125" actId="14100"/>
          <ac:spMkLst>
            <pc:docMk/>
            <pc:sldMk cId="1212959382" sldId="304"/>
            <ac:spMk id="5" creationId="{00000000-0000-0000-0000-000000000000}"/>
          </ac:spMkLst>
        </pc:spChg>
      </pc:sldChg>
      <pc:sldChg chg="modSp add mod">
        <pc:chgData name="Muniz-Diez, Clara" userId="1a81c6c9-8ef1-45fa-9045-8f70227f4ed9" providerId="ADAL" clId="{1ED6E396-86BE-4E0D-BA55-7826113B6882}" dt="2023-05-22T08:24:59.793" v="126" actId="14100"/>
        <pc:sldMkLst>
          <pc:docMk/>
          <pc:sldMk cId="2669918933" sldId="305"/>
        </pc:sldMkLst>
        <pc:spChg chg="mod">
          <ac:chgData name="Muniz-Diez, Clara" userId="1a81c6c9-8ef1-45fa-9045-8f70227f4ed9" providerId="ADAL" clId="{1ED6E396-86BE-4E0D-BA55-7826113B6882}" dt="2023-05-22T08:24:59.793" v="126" actId="14100"/>
          <ac:spMkLst>
            <pc:docMk/>
            <pc:sldMk cId="2669918933" sldId="305"/>
            <ac:spMk id="5" creationId="{00000000-0000-0000-0000-000000000000}"/>
          </ac:spMkLst>
        </pc:spChg>
      </pc:sldChg>
      <pc:sldChg chg="modSp add mod">
        <pc:chgData name="Muniz-Diez, Clara" userId="1a81c6c9-8ef1-45fa-9045-8f70227f4ed9" providerId="ADAL" clId="{1ED6E396-86BE-4E0D-BA55-7826113B6882}" dt="2023-05-22T10:28:50.969" v="164" actId="14100"/>
        <pc:sldMkLst>
          <pc:docMk/>
          <pc:sldMk cId="166677748" sldId="306"/>
        </pc:sldMkLst>
        <pc:spChg chg="mod">
          <ac:chgData name="Muniz-Diez, Clara" userId="1a81c6c9-8ef1-45fa-9045-8f70227f4ed9" providerId="ADAL" clId="{1ED6E396-86BE-4E0D-BA55-7826113B6882}" dt="2023-05-22T10:28:50.969" v="164" actId="14100"/>
          <ac:spMkLst>
            <pc:docMk/>
            <pc:sldMk cId="166677748" sldId="306"/>
            <ac:spMk id="5" creationId="{00000000-0000-0000-0000-000000000000}"/>
          </ac:spMkLst>
        </pc:spChg>
      </pc:sldChg>
      <pc:sldChg chg="add del ord">
        <pc:chgData name="Muniz-Diez, Clara" userId="1a81c6c9-8ef1-45fa-9045-8f70227f4ed9" providerId="ADAL" clId="{1ED6E396-86BE-4E0D-BA55-7826113B6882}" dt="2023-05-22T10:22:54.587" v="130" actId="47"/>
        <pc:sldMkLst>
          <pc:docMk/>
          <pc:sldMk cId="3617176634" sldId="306"/>
        </pc:sldMkLst>
      </pc:sldChg>
      <pc:sldChg chg="modSp add mod">
        <pc:chgData name="Muniz-Diez, Clara" userId="1a81c6c9-8ef1-45fa-9045-8f70227f4ed9" providerId="ADAL" clId="{1ED6E396-86BE-4E0D-BA55-7826113B6882}" dt="2023-05-22T10:28:56.027" v="165" actId="20577"/>
        <pc:sldMkLst>
          <pc:docMk/>
          <pc:sldMk cId="3981952078" sldId="307"/>
        </pc:sldMkLst>
        <pc:spChg chg="mod">
          <ac:chgData name="Muniz-Diez, Clara" userId="1a81c6c9-8ef1-45fa-9045-8f70227f4ed9" providerId="ADAL" clId="{1ED6E396-86BE-4E0D-BA55-7826113B6882}" dt="2023-05-22T10:28:56.027" v="165" actId="20577"/>
          <ac:spMkLst>
            <pc:docMk/>
            <pc:sldMk cId="3981952078" sldId="307"/>
            <ac:spMk id="5" creationId="{00000000-0000-0000-0000-000000000000}"/>
          </ac:spMkLst>
        </pc:spChg>
      </pc:sldChg>
      <pc:sldChg chg="modSp add mod">
        <pc:chgData name="Muniz-Diez, Clara" userId="1a81c6c9-8ef1-45fa-9045-8f70227f4ed9" providerId="ADAL" clId="{1ED6E396-86BE-4E0D-BA55-7826113B6882}" dt="2023-05-22T10:30:37.119" v="178" actId="14100"/>
        <pc:sldMkLst>
          <pc:docMk/>
          <pc:sldMk cId="2714683020" sldId="308"/>
        </pc:sldMkLst>
        <pc:spChg chg="mod">
          <ac:chgData name="Muniz-Diez, Clara" userId="1a81c6c9-8ef1-45fa-9045-8f70227f4ed9" providerId="ADAL" clId="{1ED6E396-86BE-4E0D-BA55-7826113B6882}" dt="2023-05-22T10:30:37.119" v="178" actId="14100"/>
          <ac:spMkLst>
            <pc:docMk/>
            <pc:sldMk cId="2714683020" sldId="308"/>
            <ac:spMk id="5" creationId="{00000000-0000-0000-0000-000000000000}"/>
          </ac:spMkLst>
        </pc:spChg>
      </pc:sldChg>
      <pc:sldChg chg="modSp add mod">
        <pc:chgData name="Muniz-Diez, Clara" userId="1a81c6c9-8ef1-45fa-9045-8f70227f4ed9" providerId="ADAL" clId="{1ED6E396-86BE-4E0D-BA55-7826113B6882}" dt="2023-05-22T10:38:18.432" v="202" actId="20577"/>
        <pc:sldMkLst>
          <pc:docMk/>
          <pc:sldMk cId="311487248" sldId="309"/>
        </pc:sldMkLst>
        <pc:spChg chg="mod">
          <ac:chgData name="Muniz-Diez, Clara" userId="1a81c6c9-8ef1-45fa-9045-8f70227f4ed9" providerId="ADAL" clId="{1ED6E396-86BE-4E0D-BA55-7826113B6882}" dt="2023-05-22T10:38:18.432" v="202" actId="20577"/>
          <ac:spMkLst>
            <pc:docMk/>
            <pc:sldMk cId="311487248" sldId="309"/>
            <ac:spMk id="5" creationId="{00000000-0000-0000-0000-000000000000}"/>
          </ac:spMkLst>
        </pc:spChg>
      </pc:sldChg>
      <pc:sldChg chg="modSp add mod">
        <pc:chgData name="Muniz-Diez, Clara" userId="1a81c6c9-8ef1-45fa-9045-8f70227f4ed9" providerId="ADAL" clId="{1ED6E396-86BE-4E0D-BA55-7826113B6882}" dt="2023-05-23T12:42:57.231" v="247" actId="14100"/>
        <pc:sldMkLst>
          <pc:docMk/>
          <pc:sldMk cId="372907557" sldId="310"/>
        </pc:sldMkLst>
        <pc:spChg chg="mod">
          <ac:chgData name="Muniz-Diez, Clara" userId="1a81c6c9-8ef1-45fa-9045-8f70227f4ed9" providerId="ADAL" clId="{1ED6E396-86BE-4E0D-BA55-7826113B6882}" dt="2023-05-23T12:42:57.231" v="247" actId="14100"/>
          <ac:spMkLst>
            <pc:docMk/>
            <pc:sldMk cId="372907557" sldId="310"/>
            <ac:spMk id="5" creationId="{00000000-0000-0000-0000-000000000000}"/>
          </ac:spMkLst>
        </pc:spChg>
      </pc:sldChg>
      <pc:sldChg chg="addSp delSp modSp add mod">
        <pc:chgData name="Muniz-Diez, Clara" userId="1a81c6c9-8ef1-45fa-9045-8f70227f4ed9" providerId="ADAL" clId="{1ED6E396-86BE-4E0D-BA55-7826113B6882}" dt="2023-05-23T12:46:31.963" v="257" actId="14100"/>
        <pc:sldMkLst>
          <pc:docMk/>
          <pc:sldMk cId="1674996349" sldId="311"/>
        </pc:sldMkLst>
        <pc:spChg chg="add del mod">
          <ac:chgData name="Muniz-Diez, Clara" userId="1a81c6c9-8ef1-45fa-9045-8f70227f4ed9" providerId="ADAL" clId="{1ED6E396-86BE-4E0D-BA55-7826113B6882}" dt="2023-05-23T12:45:19.687" v="250"/>
          <ac:spMkLst>
            <pc:docMk/>
            <pc:sldMk cId="1674996349" sldId="311"/>
            <ac:spMk id="2" creationId="{537038F0-C528-6C6B-611D-5DB4A5E86075}"/>
          </ac:spMkLst>
        </pc:spChg>
        <pc:spChg chg="mod">
          <ac:chgData name="Muniz-Diez, Clara" userId="1a81c6c9-8ef1-45fa-9045-8f70227f4ed9" providerId="ADAL" clId="{1ED6E396-86BE-4E0D-BA55-7826113B6882}" dt="2023-05-23T12:46:31.963" v="257" actId="14100"/>
          <ac:spMkLst>
            <pc:docMk/>
            <pc:sldMk cId="1674996349" sldId="311"/>
            <ac:spMk id="5" creationId="{00000000-0000-0000-0000-000000000000}"/>
          </ac:spMkLst>
        </pc:spChg>
      </pc:sldChg>
    </pc:docChg>
  </pc:docChgLst>
  <pc:docChgLst>
    <pc:chgData name="Muniz-Diez, Clara" userId="1a81c6c9-8ef1-45fa-9045-8f70227f4ed9" providerId="ADAL" clId="{4FC96EDA-96C8-405F-9165-F8E38B4F981A}"/>
    <pc:docChg chg="undo custSel delSld modSld sldOrd addSection modSection">
      <pc:chgData name="Muniz-Diez, Clara" userId="1a81c6c9-8ef1-45fa-9045-8f70227f4ed9" providerId="ADAL" clId="{4FC96EDA-96C8-405F-9165-F8E38B4F981A}" dt="2023-06-01T08:58:37.395" v="484" actId="47"/>
      <pc:docMkLst>
        <pc:docMk/>
      </pc:docMkLst>
      <pc:sldChg chg="del">
        <pc:chgData name="Muniz-Diez, Clara" userId="1a81c6c9-8ef1-45fa-9045-8f70227f4ed9" providerId="ADAL" clId="{4FC96EDA-96C8-405F-9165-F8E38B4F981A}" dt="2023-06-01T08:58:37.395" v="484" actId="47"/>
        <pc:sldMkLst>
          <pc:docMk/>
          <pc:sldMk cId="0" sldId="280"/>
        </pc:sldMkLst>
      </pc:sldChg>
      <pc:sldChg chg="del">
        <pc:chgData name="Muniz-Diez, Clara" userId="1a81c6c9-8ef1-45fa-9045-8f70227f4ed9" providerId="ADAL" clId="{4FC96EDA-96C8-405F-9165-F8E38B4F981A}" dt="2023-06-01T08:58:35.872" v="483" actId="47"/>
        <pc:sldMkLst>
          <pc:docMk/>
          <pc:sldMk cId="0" sldId="282"/>
        </pc:sldMkLst>
      </pc:sldChg>
      <pc:sldChg chg="del">
        <pc:chgData name="Muniz-Diez, Clara" userId="1a81c6c9-8ef1-45fa-9045-8f70227f4ed9" providerId="ADAL" clId="{4FC96EDA-96C8-405F-9165-F8E38B4F981A}" dt="2023-06-01T08:58:34.966" v="482" actId="47"/>
        <pc:sldMkLst>
          <pc:docMk/>
          <pc:sldMk cId="1891066312" sldId="294"/>
        </pc:sldMkLst>
      </pc:sldChg>
      <pc:sldChg chg="modSp mod">
        <pc:chgData name="Muniz-Diez, Clara" userId="1a81c6c9-8ef1-45fa-9045-8f70227f4ed9" providerId="ADAL" clId="{4FC96EDA-96C8-405F-9165-F8E38B4F981A}" dt="2023-06-01T08:55:53.248" v="477" actId="20577"/>
        <pc:sldMkLst>
          <pc:docMk/>
          <pc:sldMk cId="1439089530" sldId="296"/>
        </pc:sldMkLst>
        <pc:spChg chg="mod">
          <ac:chgData name="Muniz-Diez, Clara" userId="1a81c6c9-8ef1-45fa-9045-8f70227f4ed9" providerId="ADAL" clId="{4FC96EDA-96C8-405F-9165-F8E38B4F981A}" dt="2023-06-01T08:55:53.248" v="477" actId="20577"/>
          <ac:spMkLst>
            <pc:docMk/>
            <pc:sldMk cId="1439089530" sldId="296"/>
            <ac:spMk id="5" creationId="{00000000-0000-0000-0000-000000000000}"/>
          </ac:spMkLst>
        </pc:spChg>
      </pc:sldChg>
      <pc:sldChg chg="del">
        <pc:chgData name="Muniz-Diez, Clara" userId="1a81c6c9-8ef1-45fa-9045-8f70227f4ed9" providerId="ADAL" clId="{4FC96EDA-96C8-405F-9165-F8E38B4F981A}" dt="2023-06-01T08:58:32.394" v="480" actId="47"/>
        <pc:sldMkLst>
          <pc:docMk/>
          <pc:sldMk cId="4970144" sldId="298"/>
        </pc:sldMkLst>
      </pc:sldChg>
      <pc:sldChg chg="del">
        <pc:chgData name="Muniz-Diez, Clara" userId="1a81c6c9-8ef1-45fa-9045-8f70227f4ed9" providerId="ADAL" clId="{4FC96EDA-96C8-405F-9165-F8E38B4F981A}" dt="2023-06-01T08:58:33.554" v="481" actId="47"/>
        <pc:sldMkLst>
          <pc:docMk/>
          <pc:sldMk cId="1323664499" sldId="299"/>
        </pc:sldMkLst>
      </pc:sldChg>
      <pc:sldChg chg="del">
        <pc:chgData name="Muniz-Diez, Clara" userId="1a81c6c9-8ef1-45fa-9045-8f70227f4ed9" providerId="ADAL" clId="{4FC96EDA-96C8-405F-9165-F8E38B4F981A}" dt="2023-06-01T08:58:30.873" v="479" actId="47"/>
        <pc:sldMkLst>
          <pc:docMk/>
          <pc:sldMk cId="893441816" sldId="300"/>
        </pc:sldMkLst>
      </pc:sldChg>
      <pc:sldChg chg="modSp mod">
        <pc:chgData name="Muniz-Diez, Clara" userId="1a81c6c9-8ef1-45fa-9045-8f70227f4ed9" providerId="ADAL" clId="{4FC96EDA-96C8-405F-9165-F8E38B4F981A}" dt="2023-06-01T08:52:26.159" v="125" actId="20577"/>
        <pc:sldMkLst>
          <pc:docMk/>
          <pc:sldMk cId="2669918933" sldId="305"/>
        </pc:sldMkLst>
        <pc:spChg chg="mod">
          <ac:chgData name="Muniz-Diez, Clara" userId="1a81c6c9-8ef1-45fa-9045-8f70227f4ed9" providerId="ADAL" clId="{4FC96EDA-96C8-405F-9165-F8E38B4F981A}" dt="2023-06-01T08:52:26.159" v="125" actId="20577"/>
          <ac:spMkLst>
            <pc:docMk/>
            <pc:sldMk cId="2669918933" sldId="305"/>
            <ac:spMk id="5" creationId="{00000000-0000-0000-0000-000000000000}"/>
          </ac:spMkLst>
        </pc:spChg>
      </pc:sldChg>
      <pc:sldChg chg="modSp mod ord">
        <pc:chgData name="Muniz-Diez, Clara" userId="1a81c6c9-8ef1-45fa-9045-8f70227f4ed9" providerId="ADAL" clId="{4FC96EDA-96C8-405F-9165-F8E38B4F981A}" dt="2023-06-01T08:42:48.852" v="114" actId="6549"/>
        <pc:sldMkLst>
          <pc:docMk/>
          <pc:sldMk cId="166677748" sldId="306"/>
        </pc:sldMkLst>
        <pc:spChg chg="mod">
          <ac:chgData name="Muniz-Diez, Clara" userId="1a81c6c9-8ef1-45fa-9045-8f70227f4ed9" providerId="ADAL" clId="{4FC96EDA-96C8-405F-9165-F8E38B4F981A}" dt="2023-06-01T08:42:48.852" v="114" actId="6549"/>
          <ac:spMkLst>
            <pc:docMk/>
            <pc:sldMk cId="166677748" sldId="306"/>
            <ac:spMk id="5" creationId="{00000000-0000-0000-0000-000000000000}"/>
          </ac:spMkLst>
        </pc:spChg>
      </pc:sldChg>
      <pc:sldChg chg="modSp del mod ord">
        <pc:chgData name="Muniz-Diez, Clara" userId="1a81c6c9-8ef1-45fa-9045-8f70227f4ed9" providerId="ADAL" clId="{4FC96EDA-96C8-405F-9165-F8E38B4F981A}" dt="2023-06-01T08:42:55.620" v="115" actId="47"/>
        <pc:sldMkLst>
          <pc:docMk/>
          <pc:sldMk cId="3981952078" sldId="307"/>
        </pc:sldMkLst>
        <pc:spChg chg="mod">
          <ac:chgData name="Muniz-Diez, Clara" userId="1a81c6c9-8ef1-45fa-9045-8f70227f4ed9" providerId="ADAL" clId="{4FC96EDA-96C8-405F-9165-F8E38B4F981A}" dt="2023-06-01T08:40:51.052" v="53" actId="20577"/>
          <ac:spMkLst>
            <pc:docMk/>
            <pc:sldMk cId="3981952078" sldId="307"/>
            <ac:spMk id="5" creationId="{00000000-0000-0000-0000-000000000000}"/>
          </ac:spMkLst>
        </pc:spChg>
      </pc:sldChg>
      <pc:sldChg chg="modSp mod ord">
        <pc:chgData name="Muniz-Diez, Clara" userId="1a81c6c9-8ef1-45fa-9045-8f70227f4ed9" providerId="ADAL" clId="{4FC96EDA-96C8-405F-9165-F8E38B4F981A}" dt="2023-06-01T08:41:25.766" v="68" actId="20577"/>
        <pc:sldMkLst>
          <pc:docMk/>
          <pc:sldMk cId="2714683020" sldId="308"/>
        </pc:sldMkLst>
        <pc:spChg chg="mod">
          <ac:chgData name="Muniz-Diez, Clara" userId="1a81c6c9-8ef1-45fa-9045-8f70227f4ed9" providerId="ADAL" clId="{4FC96EDA-96C8-405F-9165-F8E38B4F981A}" dt="2023-06-01T08:41:25.766" v="68" actId="20577"/>
          <ac:spMkLst>
            <pc:docMk/>
            <pc:sldMk cId="2714683020" sldId="308"/>
            <ac:spMk id="5" creationId="{00000000-0000-0000-0000-000000000000}"/>
          </ac:spMkLst>
        </pc:spChg>
      </pc:sldChg>
      <pc:sldChg chg="modSp mod ord">
        <pc:chgData name="Muniz-Diez, Clara" userId="1a81c6c9-8ef1-45fa-9045-8f70227f4ed9" providerId="ADAL" clId="{4FC96EDA-96C8-405F-9165-F8E38B4F981A}" dt="2023-06-01T08:42:04.710" v="104" actId="20577"/>
        <pc:sldMkLst>
          <pc:docMk/>
          <pc:sldMk cId="311487248" sldId="309"/>
        </pc:sldMkLst>
        <pc:spChg chg="mod">
          <ac:chgData name="Muniz-Diez, Clara" userId="1a81c6c9-8ef1-45fa-9045-8f70227f4ed9" providerId="ADAL" clId="{4FC96EDA-96C8-405F-9165-F8E38B4F981A}" dt="2023-06-01T08:42:04.710" v="104" actId="20577"/>
          <ac:spMkLst>
            <pc:docMk/>
            <pc:sldMk cId="311487248" sldId="309"/>
            <ac:spMk id="5" creationId="{00000000-0000-0000-0000-000000000000}"/>
          </ac:spMkLst>
        </pc:spChg>
      </pc:sldChg>
      <pc:sldChg chg="modSp mod">
        <pc:chgData name="Muniz-Diez, Clara" userId="1a81c6c9-8ef1-45fa-9045-8f70227f4ed9" providerId="ADAL" clId="{4FC96EDA-96C8-405F-9165-F8E38B4F981A}" dt="2023-06-01T08:56:20.928" v="478" actId="20577"/>
        <pc:sldMkLst>
          <pc:docMk/>
          <pc:sldMk cId="372907557" sldId="310"/>
        </pc:sldMkLst>
        <pc:spChg chg="mod">
          <ac:chgData name="Muniz-Diez, Clara" userId="1a81c6c9-8ef1-45fa-9045-8f70227f4ed9" providerId="ADAL" clId="{4FC96EDA-96C8-405F-9165-F8E38B4F981A}" dt="2023-06-01T08:56:20.928" v="478" actId="20577"/>
          <ac:spMkLst>
            <pc:docMk/>
            <pc:sldMk cId="372907557" sldId="310"/>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2F094F-DCC0-9241-BDBF-9F4129FBD7AB}" type="datetimeFigureOut">
              <a:rPr lang="en-US" smtClean="0"/>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7214EF-422B-984C-B19B-86143C52FF63}" type="slidenum">
              <a:rPr lang="en-US" smtClean="0"/>
              <a:t>‹#›</a:t>
            </a:fld>
            <a:endParaRPr lang="en-US"/>
          </a:p>
        </p:txBody>
      </p:sp>
    </p:spTree>
    <p:extLst>
      <p:ext uri="{BB962C8B-B14F-4D97-AF65-F5344CB8AC3E}">
        <p14:creationId xmlns:p14="http://schemas.microsoft.com/office/powerpoint/2010/main" val="1072352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1</a:t>
            </a:fld>
            <a:endParaRPr lang="en-US"/>
          </a:p>
        </p:txBody>
      </p:sp>
    </p:spTree>
    <p:extLst>
      <p:ext uri="{BB962C8B-B14F-4D97-AF65-F5344CB8AC3E}">
        <p14:creationId xmlns:p14="http://schemas.microsoft.com/office/powerpoint/2010/main" val="1838203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11</a:t>
            </a:fld>
            <a:endParaRPr lang="en-US"/>
          </a:p>
        </p:txBody>
      </p:sp>
    </p:spTree>
    <p:extLst>
      <p:ext uri="{BB962C8B-B14F-4D97-AF65-F5344CB8AC3E}">
        <p14:creationId xmlns:p14="http://schemas.microsoft.com/office/powerpoint/2010/main" val="3687218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12</a:t>
            </a:fld>
            <a:endParaRPr lang="en-US"/>
          </a:p>
        </p:txBody>
      </p:sp>
    </p:spTree>
    <p:extLst>
      <p:ext uri="{BB962C8B-B14F-4D97-AF65-F5344CB8AC3E}">
        <p14:creationId xmlns:p14="http://schemas.microsoft.com/office/powerpoint/2010/main" val="1458860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13</a:t>
            </a:fld>
            <a:endParaRPr lang="en-US"/>
          </a:p>
        </p:txBody>
      </p:sp>
    </p:spTree>
    <p:extLst>
      <p:ext uri="{BB962C8B-B14F-4D97-AF65-F5344CB8AC3E}">
        <p14:creationId xmlns:p14="http://schemas.microsoft.com/office/powerpoint/2010/main" val="3668890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14</a:t>
            </a:fld>
            <a:endParaRPr lang="en-US"/>
          </a:p>
        </p:txBody>
      </p:sp>
    </p:spTree>
    <p:extLst>
      <p:ext uri="{BB962C8B-B14F-4D97-AF65-F5344CB8AC3E}">
        <p14:creationId xmlns:p14="http://schemas.microsoft.com/office/powerpoint/2010/main" val="371555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2</a:t>
            </a:fld>
            <a:endParaRPr lang="en-US"/>
          </a:p>
        </p:txBody>
      </p:sp>
    </p:spTree>
    <p:extLst>
      <p:ext uri="{BB962C8B-B14F-4D97-AF65-F5344CB8AC3E}">
        <p14:creationId xmlns:p14="http://schemas.microsoft.com/office/powerpoint/2010/main" val="3201330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3</a:t>
            </a:fld>
            <a:endParaRPr lang="en-US"/>
          </a:p>
        </p:txBody>
      </p:sp>
    </p:spTree>
    <p:extLst>
      <p:ext uri="{BB962C8B-B14F-4D97-AF65-F5344CB8AC3E}">
        <p14:creationId xmlns:p14="http://schemas.microsoft.com/office/powerpoint/2010/main" val="4208856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6</a:t>
            </a:fld>
            <a:endParaRPr lang="en-US"/>
          </a:p>
        </p:txBody>
      </p:sp>
    </p:spTree>
    <p:extLst>
      <p:ext uri="{BB962C8B-B14F-4D97-AF65-F5344CB8AC3E}">
        <p14:creationId xmlns:p14="http://schemas.microsoft.com/office/powerpoint/2010/main" val="2534632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7</a:t>
            </a:fld>
            <a:endParaRPr lang="en-US"/>
          </a:p>
        </p:txBody>
      </p:sp>
    </p:spTree>
    <p:extLst>
      <p:ext uri="{BB962C8B-B14F-4D97-AF65-F5344CB8AC3E}">
        <p14:creationId xmlns:p14="http://schemas.microsoft.com/office/powerpoint/2010/main" val="3195134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8</a:t>
            </a:fld>
            <a:endParaRPr lang="en-US"/>
          </a:p>
        </p:txBody>
      </p:sp>
    </p:spTree>
    <p:extLst>
      <p:ext uri="{BB962C8B-B14F-4D97-AF65-F5344CB8AC3E}">
        <p14:creationId xmlns:p14="http://schemas.microsoft.com/office/powerpoint/2010/main" val="1425687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9</a:t>
            </a:fld>
            <a:endParaRPr lang="en-US"/>
          </a:p>
        </p:txBody>
      </p:sp>
    </p:spTree>
    <p:extLst>
      <p:ext uri="{BB962C8B-B14F-4D97-AF65-F5344CB8AC3E}">
        <p14:creationId xmlns:p14="http://schemas.microsoft.com/office/powerpoint/2010/main" val="3343790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10</a:t>
            </a:fld>
            <a:endParaRPr lang="en-US"/>
          </a:p>
        </p:txBody>
      </p:sp>
    </p:spTree>
    <p:extLst>
      <p:ext uri="{BB962C8B-B14F-4D97-AF65-F5344CB8AC3E}">
        <p14:creationId xmlns:p14="http://schemas.microsoft.com/office/powerpoint/2010/main" val="2616827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319985" y="3181587"/>
            <a:ext cx="25919906" cy="6768183"/>
          </a:xfrm>
        </p:spPr>
        <p:txBody>
          <a:bodyPr anchor="b"/>
          <a:lstStyle>
            <a:lvl1pPr algn="ctr">
              <a:defRPr sz="17008"/>
            </a:lvl1pPr>
          </a:lstStyle>
          <a:p>
            <a:r>
              <a:rPr lang="en-US"/>
              <a:t>Click to edit Master title style</a:t>
            </a:r>
          </a:p>
        </p:txBody>
      </p:sp>
      <p:sp>
        <p:nvSpPr>
          <p:cNvPr id="3" name="Subtitle 2"/>
          <p:cNvSpPr>
            <a:spLocks noGrp="1"/>
          </p:cNvSpPr>
          <p:nvPr>
            <p:ph type="subTitle" idx="1"/>
          </p:nvPr>
        </p:nvSpPr>
        <p:spPr>
          <a:xfrm>
            <a:off x="4319985" y="10210777"/>
            <a:ext cx="25919906" cy="4693625"/>
          </a:xfrm>
        </p:spPr>
        <p:txBody>
          <a:bodyPr/>
          <a:lstStyle>
            <a:lvl1pPr marL="0" indent="0" algn="ctr">
              <a:buNone/>
              <a:defRPr sz="6803"/>
            </a:lvl1pPr>
            <a:lvl2pPr marL="1295979" indent="0" algn="ctr">
              <a:buNone/>
              <a:defRPr sz="5669"/>
            </a:lvl2pPr>
            <a:lvl3pPr marL="2591958" indent="0" algn="ctr">
              <a:buNone/>
              <a:defRPr sz="5102"/>
            </a:lvl3pPr>
            <a:lvl4pPr marL="3887937" indent="0" algn="ctr">
              <a:buNone/>
              <a:defRPr sz="4535"/>
            </a:lvl4pPr>
            <a:lvl5pPr marL="5183916" indent="0" algn="ctr">
              <a:buNone/>
              <a:defRPr sz="4535"/>
            </a:lvl5pPr>
            <a:lvl6pPr marL="6479896" indent="0" algn="ctr">
              <a:buNone/>
              <a:defRPr sz="4535"/>
            </a:lvl6pPr>
            <a:lvl7pPr marL="7775875" indent="0" algn="ctr">
              <a:buNone/>
              <a:defRPr sz="4535"/>
            </a:lvl7pPr>
            <a:lvl8pPr marL="9071854" indent="0" algn="ctr">
              <a:buNone/>
              <a:defRPr sz="4535"/>
            </a:lvl8pPr>
            <a:lvl9pPr marL="10367833" indent="0" algn="ctr">
              <a:buNone/>
              <a:defRPr sz="4535"/>
            </a:lvl9pPr>
          </a:lstStyle>
          <a:p>
            <a:r>
              <a:rPr lang="en-US"/>
              <a:t>Click to edit Master subtitle style</a:t>
            </a:r>
          </a:p>
        </p:txBody>
      </p:sp>
      <p:sp>
        <p:nvSpPr>
          <p:cNvPr id="4" name="Date Placeholder 3"/>
          <p:cNvSpPr>
            <a:spLocks noGrp="1"/>
          </p:cNvSpPr>
          <p:nvPr>
            <p:ph type="dt" sz="half" idx="10"/>
          </p:nvPr>
        </p:nvSpPr>
        <p:spPr/>
        <p:txBody>
          <a:bodyPr/>
          <a:lstStyle/>
          <a:p>
            <a:fld id="{0002DDC5-7EBB-47AC-BFF5-8E257E6BF8C7}" type="datetimeFigureOut">
              <a:rPr lang="en-AU" smtClean="0"/>
              <a:t>25/09/2023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333747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2DDC5-7EBB-47AC-BFF5-8E257E6BF8C7}" type="datetimeFigureOut">
              <a:rPr lang="en-AU" smtClean="0"/>
              <a:t>25/09/2023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1880197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731911" y="1035028"/>
            <a:ext cx="7451973" cy="1647494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75991" y="1035028"/>
            <a:ext cx="21923921" cy="164749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2DDC5-7EBB-47AC-BFF5-8E257E6BF8C7}" type="datetimeFigureOut">
              <a:rPr lang="en-AU" smtClean="0"/>
              <a:t>25/09/2023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188200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2DDC5-7EBB-47AC-BFF5-8E257E6BF8C7}" type="datetimeFigureOut">
              <a:rPr lang="en-AU" smtClean="0"/>
              <a:t>25/09/2023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3045862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57992" y="4846634"/>
            <a:ext cx="29807892" cy="8086717"/>
          </a:xfrm>
        </p:spPr>
        <p:txBody>
          <a:bodyPr anchor="b"/>
          <a:lstStyle>
            <a:lvl1pPr>
              <a:defRPr sz="17008"/>
            </a:lvl1pPr>
          </a:lstStyle>
          <a:p>
            <a:r>
              <a:rPr lang="en-US"/>
              <a:t>Click to edit Master title style</a:t>
            </a:r>
          </a:p>
        </p:txBody>
      </p:sp>
      <p:sp>
        <p:nvSpPr>
          <p:cNvPr id="3" name="Text Placeholder 2"/>
          <p:cNvSpPr>
            <a:spLocks noGrp="1"/>
          </p:cNvSpPr>
          <p:nvPr>
            <p:ph type="body" idx="1"/>
          </p:nvPr>
        </p:nvSpPr>
        <p:spPr>
          <a:xfrm>
            <a:off x="2357992" y="13009854"/>
            <a:ext cx="29807892" cy="4252613"/>
          </a:xfrm>
        </p:spPr>
        <p:txBody>
          <a:bodyPr/>
          <a:lstStyle>
            <a:lvl1pPr marL="0" indent="0">
              <a:buNone/>
              <a:defRPr sz="6803">
                <a:solidFill>
                  <a:schemeClr val="tx1">
                    <a:tint val="75000"/>
                  </a:schemeClr>
                </a:solidFill>
              </a:defRPr>
            </a:lvl1pPr>
            <a:lvl2pPr marL="1295979" indent="0">
              <a:buNone/>
              <a:defRPr sz="5669">
                <a:solidFill>
                  <a:schemeClr val="tx1">
                    <a:tint val="75000"/>
                  </a:schemeClr>
                </a:solidFill>
              </a:defRPr>
            </a:lvl2pPr>
            <a:lvl3pPr marL="2591958" indent="0">
              <a:buNone/>
              <a:defRPr sz="5102">
                <a:solidFill>
                  <a:schemeClr val="tx1">
                    <a:tint val="75000"/>
                  </a:schemeClr>
                </a:solidFill>
              </a:defRPr>
            </a:lvl3pPr>
            <a:lvl4pPr marL="3887937" indent="0">
              <a:buNone/>
              <a:defRPr sz="4535">
                <a:solidFill>
                  <a:schemeClr val="tx1">
                    <a:tint val="75000"/>
                  </a:schemeClr>
                </a:solidFill>
              </a:defRPr>
            </a:lvl4pPr>
            <a:lvl5pPr marL="5183916" indent="0">
              <a:buNone/>
              <a:defRPr sz="4535">
                <a:solidFill>
                  <a:schemeClr val="tx1">
                    <a:tint val="75000"/>
                  </a:schemeClr>
                </a:solidFill>
              </a:defRPr>
            </a:lvl5pPr>
            <a:lvl6pPr marL="6479896" indent="0">
              <a:buNone/>
              <a:defRPr sz="4535">
                <a:solidFill>
                  <a:schemeClr val="tx1">
                    <a:tint val="75000"/>
                  </a:schemeClr>
                </a:solidFill>
              </a:defRPr>
            </a:lvl6pPr>
            <a:lvl7pPr marL="7775875" indent="0">
              <a:buNone/>
              <a:defRPr sz="4535">
                <a:solidFill>
                  <a:schemeClr val="tx1">
                    <a:tint val="75000"/>
                  </a:schemeClr>
                </a:solidFill>
              </a:defRPr>
            </a:lvl7pPr>
            <a:lvl8pPr marL="9071854" indent="0">
              <a:buNone/>
              <a:defRPr sz="4535">
                <a:solidFill>
                  <a:schemeClr val="tx1">
                    <a:tint val="75000"/>
                  </a:schemeClr>
                </a:solidFill>
              </a:defRPr>
            </a:lvl8pPr>
            <a:lvl9pPr marL="10367833" indent="0">
              <a:buNone/>
              <a:defRPr sz="45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02DDC5-7EBB-47AC-BFF5-8E257E6BF8C7}" type="datetimeFigureOut">
              <a:rPr lang="en-AU" smtClean="0"/>
              <a:t>25/09/2023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4021683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75991" y="5175140"/>
            <a:ext cx="14687947" cy="123348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7495937" y="5175140"/>
            <a:ext cx="14687947" cy="123348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02DDC5-7EBB-47AC-BFF5-8E257E6BF8C7}" type="datetimeFigureOut">
              <a:rPr lang="en-AU" smtClean="0"/>
              <a:t>25/09/2023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3467327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80493" y="1035029"/>
            <a:ext cx="29807892" cy="3757603"/>
          </a:xfrm>
        </p:spPr>
        <p:txBody>
          <a:bodyPr/>
          <a:lstStyle/>
          <a:p>
            <a:r>
              <a:rPr lang="en-US"/>
              <a:t>Click to edit Master title style</a:t>
            </a:r>
          </a:p>
        </p:txBody>
      </p:sp>
      <p:sp>
        <p:nvSpPr>
          <p:cNvPr id="3" name="Text Placeholder 2"/>
          <p:cNvSpPr>
            <a:spLocks noGrp="1"/>
          </p:cNvSpPr>
          <p:nvPr>
            <p:ph type="body" idx="1"/>
          </p:nvPr>
        </p:nvSpPr>
        <p:spPr>
          <a:xfrm>
            <a:off x="2380494" y="4765630"/>
            <a:ext cx="14620446" cy="2335562"/>
          </a:xfrm>
        </p:spPr>
        <p:txBody>
          <a:bodyPr anchor="b"/>
          <a:lstStyle>
            <a:lvl1pPr marL="0" indent="0">
              <a:buNone/>
              <a:defRPr sz="6803" b="1"/>
            </a:lvl1pPr>
            <a:lvl2pPr marL="1295979" indent="0">
              <a:buNone/>
              <a:defRPr sz="5669" b="1"/>
            </a:lvl2pPr>
            <a:lvl3pPr marL="2591958" indent="0">
              <a:buNone/>
              <a:defRPr sz="5102" b="1"/>
            </a:lvl3pPr>
            <a:lvl4pPr marL="3887937" indent="0">
              <a:buNone/>
              <a:defRPr sz="4535" b="1"/>
            </a:lvl4pPr>
            <a:lvl5pPr marL="5183916" indent="0">
              <a:buNone/>
              <a:defRPr sz="4535" b="1"/>
            </a:lvl5pPr>
            <a:lvl6pPr marL="6479896" indent="0">
              <a:buNone/>
              <a:defRPr sz="4535" b="1"/>
            </a:lvl6pPr>
            <a:lvl7pPr marL="7775875" indent="0">
              <a:buNone/>
              <a:defRPr sz="4535" b="1"/>
            </a:lvl7pPr>
            <a:lvl8pPr marL="9071854" indent="0">
              <a:buNone/>
              <a:defRPr sz="4535" b="1"/>
            </a:lvl8pPr>
            <a:lvl9pPr marL="10367833" indent="0">
              <a:buNone/>
              <a:defRPr sz="4535" b="1"/>
            </a:lvl9pPr>
          </a:lstStyle>
          <a:p>
            <a:pPr lvl="0"/>
            <a:r>
              <a:rPr lang="en-US"/>
              <a:t>Click to edit Master text styles</a:t>
            </a:r>
          </a:p>
        </p:txBody>
      </p:sp>
      <p:sp>
        <p:nvSpPr>
          <p:cNvPr id="4" name="Content Placeholder 3"/>
          <p:cNvSpPr>
            <a:spLocks noGrp="1"/>
          </p:cNvSpPr>
          <p:nvPr>
            <p:ph sz="half" idx="2"/>
          </p:nvPr>
        </p:nvSpPr>
        <p:spPr>
          <a:xfrm>
            <a:off x="2380494" y="7101192"/>
            <a:ext cx="14620446" cy="104447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7495937" y="4765630"/>
            <a:ext cx="14692448" cy="2335562"/>
          </a:xfrm>
        </p:spPr>
        <p:txBody>
          <a:bodyPr anchor="b"/>
          <a:lstStyle>
            <a:lvl1pPr marL="0" indent="0">
              <a:buNone/>
              <a:defRPr sz="6803" b="1"/>
            </a:lvl1pPr>
            <a:lvl2pPr marL="1295979" indent="0">
              <a:buNone/>
              <a:defRPr sz="5669" b="1"/>
            </a:lvl2pPr>
            <a:lvl3pPr marL="2591958" indent="0">
              <a:buNone/>
              <a:defRPr sz="5102" b="1"/>
            </a:lvl3pPr>
            <a:lvl4pPr marL="3887937" indent="0">
              <a:buNone/>
              <a:defRPr sz="4535" b="1"/>
            </a:lvl4pPr>
            <a:lvl5pPr marL="5183916" indent="0">
              <a:buNone/>
              <a:defRPr sz="4535" b="1"/>
            </a:lvl5pPr>
            <a:lvl6pPr marL="6479896" indent="0">
              <a:buNone/>
              <a:defRPr sz="4535" b="1"/>
            </a:lvl6pPr>
            <a:lvl7pPr marL="7775875" indent="0">
              <a:buNone/>
              <a:defRPr sz="4535" b="1"/>
            </a:lvl7pPr>
            <a:lvl8pPr marL="9071854" indent="0">
              <a:buNone/>
              <a:defRPr sz="4535" b="1"/>
            </a:lvl8pPr>
            <a:lvl9pPr marL="10367833" indent="0">
              <a:buNone/>
              <a:defRPr sz="4535" b="1"/>
            </a:lvl9pPr>
          </a:lstStyle>
          <a:p>
            <a:pPr lvl="0"/>
            <a:r>
              <a:rPr lang="en-US"/>
              <a:t>Click to edit Master text styles</a:t>
            </a:r>
          </a:p>
        </p:txBody>
      </p:sp>
      <p:sp>
        <p:nvSpPr>
          <p:cNvPr id="6" name="Content Placeholder 5"/>
          <p:cNvSpPr>
            <a:spLocks noGrp="1"/>
          </p:cNvSpPr>
          <p:nvPr>
            <p:ph sz="quarter" idx="4"/>
          </p:nvPr>
        </p:nvSpPr>
        <p:spPr>
          <a:xfrm>
            <a:off x="17495937" y="7101192"/>
            <a:ext cx="14692448" cy="104447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02DDC5-7EBB-47AC-BFF5-8E257E6BF8C7}" type="datetimeFigureOut">
              <a:rPr lang="en-AU" smtClean="0"/>
              <a:t>25/09/2023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2384933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02DDC5-7EBB-47AC-BFF5-8E257E6BF8C7}" type="datetimeFigureOut">
              <a:rPr lang="en-AU" smtClean="0"/>
              <a:t>25/09/2023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3997212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02DDC5-7EBB-47AC-BFF5-8E257E6BF8C7}" type="datetimeFigureOut">
              <a:rPr lang="en-AU" smtClean="0"/>
              <a:t>25/09/2023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3129258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0494" y="1296035"/>
            <a:ext cx="11146458" cy="4536123"/>
          </a:xfrm>
        </p:spPr>
        <p:txBody>
          <a:bodyPr anchor="b"/>
          <a:lstStyle>
            <a:lvl1pPr>
              <a:defRPr sz="9071"/>
            </a:lvl1pPr>
          </a:lstStyle>
          <a:p>
            <a:r>
              <a:rPr lang="en-US"/>
              <a:t>Click to edit Master title style</a:t>
            </a:r>
          </a:p>
        </p:txBody>
      </p:sp>
      <p:sp>
        <p:nvSpPr>
          <p:cNvPr id="3" name="Content Placeholder 2"/>
          <p:cNvSpPr>
            <a:spLocks noGrp="1"/>
          </p:cNvSpPr>
          <p:nvPr>
            <p:ph idx="1"/>
          </p:nvPr>
        </p:nvSpPr>
        <p:spPr>
          <a:xfrm>
            <a:off x="14692448" y="2799077"/>
            <a:ext cx="17495937" cy="13815373"/>
          </a:xfrm>
        </p:spPr>
        <p:txBody>
          <a:bodyPr/>
          <a:lstStyle>
            <a:lvl1pPr>
              <a:defRPr sz="9071"/>
            </a:lvl1pPr>
            <a:lvl2pPr>
              <a:defRPr sz="7937"/>
            </a:lvl2pPr>
            <a:lvl3pPr>
              <a:defRPr sz="6803"/>
            </a:lvl3pPr>
            <a:lvl4pPr>
              <a:defRPr sz="5669"/>
            </a:lvl4pPr>
            <a:lvl5pPr>
              <a:defRPr sz="5669"/>
            </a:lvl5pPr>
            <a:lvl6pPr>
              <a:defRPr sz="5669"/>
            </a:lvl6pPr>
            <a:lvl7pPr>
              <a:defRPr sz="5669"/>
            </a:lvl7pPr>
            <a:lvl8pPr>
              <a:defRPr sz="5669"/>
            </a:lvl8pPr>
            <a:lvl9pPr>
              <a:defRPr sz="56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380494" y="5832158"/>
            <a:ext cx="11146458" cy="10804793"/>
          </a:xfrm>
        </p:spPr>
        <p:txBody>
          <a:bodyPr/>
          <a:lstStyle>
            <a:lvl1pPr marL="0" indent="0">
              <a:buNone/>
              <a:defRPr sz="4535"/>
            </a:lvl1pPr>
            <a:lvl2pPr marL="1295979" indent="0">
              <a:buNone/>
              <a:defRPr sz="3968"/>
            </a:lvl2pPr>
            <a:lvl3pPr marL="2591958" indent="0">
              <a:buNone/>
              <a:defRPr sz="3402"/>
            </a:lvl3pPr>
            <a:lvl4pPr marL="3887937" indent="0">
              <a:buNone/>
              <a:defRPr sz="2835"/>
            </a:lvl4pPr>
            <a:lvl5pPr marL="5183916" indent="0">
              <a:buNone/>
              <a:defRPr sz="2835"/>
            </a:lvl5pPr>
            <a:lvl6pPr marL="6479896" indent="0">
              <a:buNone/>
              <a:defRPr sz="2835"/>
            </a:lvl6pPr>
            <a:lvl7pPr marL="7775875" indent="0">
              <a:buNone/>
              <a:defRPr sz="2835"/>
            </a:lvl7pPr>
            <a:lvl8pPr marL="9071854" indent="0">
              <a:buNone/>
              <a:defRPr sz="2835"/>
            </a:lvl8pPr>
            <a:lvl9pPr marL="10367833" indent="0">
              <a:buNone/>
              <a:defRPr sz="2835"/>
            </a:lvl9pPr>
          </a:lstStyle>
          <a:p>
            <a:pPr lvl="0"/>
            <a:r>
              <a:rPr lang="en-US"/>
              <a:t>Click to edit Master text styles</a:t>
            </a:r>
          </a:p>
        </p:txBody>
      </p:sp>
      <p:sp>
        <p:nvSpPr>
          <p:cNvPr id="5" name="Date Placeholder 4"/>
          <p:cNvSpPr>
            <a:spLocks noGrp="1"/>
          </p:cNvSpPr>
          <p:nvPr>
            <p:ph type="dt" sz="half" idx="10"/>
          </p:nvPr>
        </p:nvSpPr>
        <p:spPr/>
        <p:txBody>
          <a:bodyPr/>
          <a:lstStyle/>
          <a:p>
            <a:fld id="{0002DDC5-7EBB-47AC-BFF5-8E257E6BF8C7}" type="datetimeFigureOut">
              <a:rPr lang="en-AU" smtClean="0"/>
              <a:t>25/09/2023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1260441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0494" y="1296035"/>
            <a:ext cx="11146458" cy="4536123"/>
          </a:xfrm>
        </p:spPr>
        <p:txBody>
          <a:bodyPr anchor="b"/>
          <a:lstStyle>
            <a:lvl1pPr>
              <a:defRPr sz="9071"/>
            </a:lvl1pPr>
          </a:lstStyle>
          <a:p>
            <a:r>
              <a:rPr lang="en-US"/>
              <a:t>Click to edit Master title style</a:t>
            </a:r>
          </a:p>
        </p:txBody>
      </p:sp>
      <p:sp>
        <p:nvSpPr>
          <p:cNvPr id="3" name="Picture Placeholder 2"/>
          <p:cNvSpPr>
            <a:spLocks noGrp="1" noChangeAspect="1"/>
          </p:cNvSpPr>
          <p:nvPr>
            <p:ph type="pic" idx="1"/>
          </p:nvPr>
        </p:nvSpPr>
        <p:spPr>
          <a:xfrm>
            <a:off x="14692448" y="2799077"/>
            <a:ext cx="17495937" cy="13815373"/>
          </a:xfrm>
        </p:spPr>
        <p:txBody>
          <a:bodyPr anchor="t"/>
          <a:lstStyle>
            <a:lvl1pPr marL="0" indent="0">
              <a:buNone/>
              <a:defRPr sz="9071"/>
            </a:lvl1pPr>
            <a:lvl2pPr marL="1295979" indent="0">
              <a:buNone/>
              <a:defRPr sz="7937"/>
            </a:lvl2pPr>
            <a:lvl3pPr marL="2591958" indent="0">
              <a:buNone/>
              <a:defRPr sz="6803"/>
            </a:lvl3pPr>
            <a:lvl4pPr marL="3887937" indent="0">
              <a:buNone/>
              <a:defRPr sz="5669"/>
            </a:lvl4pPr>
            <a:lvl5pPr marL="5183916" indent="0">
              <a:buNone/>
              <a:defRPr sz="5669"/>
            </a:lvl5pPr>
            <a:lvl6pPr marL="6479896" indent="0">
              <a:buNone/>
              <a:defRPr sz="5669"/>
            </a:lvl6pPr>
            <a:lvl7pPr marL="7775875" indent="0">
              <a:buNone/>
              <a:defRPr sz="5669"/>
            </a:lvl7pPr>
            <a:lvl8pPr marL="9071854" indent="0">
              <a:buNone/>
              <a:defRPr sz="5669"/>
            </a:lvl8pPr>
            <a:lvl9pPr marL="10367833" indent="0">
              <a:buNone/>
              <a:defRPr sz="5669"/>
            </a:lvl9pPr>
          </a:lstStyle>
          <a:p>
            <a:r>
              <a:rPr lang="en-US"/>
              <a:t>Click icon to add picture</a:t>
            </a:r>
          </a:p>
        </p:txBody>
      </p:sp>
      <p:sp>
        <p:nvSpPr>
          <p:cNvPr id="4" name="Text Placeholder 3"/>
          <p:cNvSpPr>
            <a:spLocks noGrp="1"/>
          </p:cNvSpPr>
          <p:nvPr>
            <p:ph type="body" sz="half" idx="2"/>
          </p:nvPr>
        </p:nvSpPr>
        <p:spPr>
          <a:xfrm>
            <a:off x="2380494" y="5832158"/>
            <a:ext cx="11146458" cy="10804793"/>
          </a:xfrm>
        </p:spPr>
        <p:txBody>
          <a:bodyPr/>
          <a:lstStyle>
            <a:lvl1pPr marL="0" indent="0">
              <a:buNone/>
              <a:defRPr sz="4535"/>
            </a:lvl1pPr>
            <a:lvl2pPr marL="1295979" indent="0">
              <a:buNone/>
              <a:defRPr sz="3968"/>
            </a:lvl2pPr>
            <a:lvl3pPr marL="2591958" indent="0">
              <a:buNone/>
              <a:defRPr sz="3402"/>
            </a:lvl3pPr>
            <a:lvl4pPr marL="3887937" indent="0">
              <a:buNone/>
              <a:defRPr sz="2835"/>
            </a:lvl4pPr>
            <a:lvl5pPr marL="5183916" indent="0">
              <a:buNone/>
              <a:defRPr sz="2835"/>
            </a:lvl5pPr>
            <a:lvl6pPr marL="6479896" indent="0">
              <a:buNone/>
              <a:defRPr sz="2835"/>
            </a:lvl6pPr>
            <a:lvl7pPr marL="7775875" indent="0">
              <a:buNone/>
              <a:defRPr sz="2835"/>
            </a:lvl7pPr>
            <a:lvl8pPr marL="9071854" indent="0">
              <a:buNone/>
              <a:defRPr sz="2835"/>
            </a:lvl8pPr>
            <a:lvl9pPr marL="10367833" indent="0">
              <a:buNone/>
              <a:defRPr sz="2835"/>
            </a:lvl9pPr>
          </a:lstStyle>
          <a:p>
            <a:pPr lvl="0"/>
            <a:r>
              <a:rPr lang="en-US"/>
              <a:t>Click to edit Master text styles</a:t>
            </a:r>
          </a:p>
        </p:txBody>
      </p:sp>
      <p:sp>
        <p:nvSpPr>
          <p:cNvPr id="5" name="Date Placeholder 4"/>
          <p:cNvSpPr>
            <a:spLocks noGrp="1"/>
          </p:cNvSpPr>
          <p:nvPr>
            <p:ph type="dt" sz="half" idx="10"/>
          </p:nvPr>
        </p:nvSpPr>
        <p:spPr/>
        <p:txBody>
          <a:bodyPr/>
          <a:lstStyle/>
          <a:p>
            <a:fld id="{0002DDC5-7EBB-47AC-BFF5-8E257E6BF8C7}" type="datetimeFigureOut">
              <a:rPr lang="en-AU" smtClean="0"/>
              <a:t>25/09/2023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3075284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75992" y="1035029"/>
            <a:ext cx="29807892" cy="375760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375992" y="5175140"/>
            <a:ext cx="29807892" cy="1233483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375991" y="18018488"/>
            <a:ext cx="7775972" cy="1035028"/>
          </a:xfrm>
          <a:prstGeom prst="rect">
            <a:avLst/>
          </a:prstGeom>
        </p:spPr>
        <p:txBody>
          <a:bodyPr vert="horz" lIns="91440" tIns="45720" rIns="91440" bIns="45720" rtlCol="0" anchor="ctr"/>
          <a:lstStyle>
            <a:lvl1pPr algn="l">
              <a:defRPr sz="3402">
                <a:solidFill>
                  <a:schemeClr val="tx1">
                    <a:tint val="75000"/>
                  </a:schemeClr>
                </a:solidFill>
              </a:defRPr>
            </a:lvl1pPr>
          </a:lstStyle>
          <a:p>
            <a:fld id="{0002DDC5-7EBB-47AC-BFF5-8E257E6BF8C7}" type="datetimeFigureOut">
              <a:rPr lang="en-AU" smtClean="0"/>
              <a:t>25/09/2023</a:t>
            </a:fld>
            <a:endParaRPr lang="en-AU"/>
          </a:p>
        </p:txBody>
      </p:sp>
      <p:sp>
        <p:nvSpPr>
          <p:cNvPr id="5" name="Footer Placeholder 4"/>
          <p:cNvSpPr>
            <a:spLocks noGrp="1"/>
          </p:cNvSpPr>
          <p:nvPr>
            <p:ph type="ftr" sz="quarter" idx="3"/>
          </p:nvPr>
        </p:nvSpPr>
        <p:spPr>
          <a:xfrm>
            <a:off x="11447959" y="18018488"/>
            <a:ext cx="11663958" cy="1035028"/>
          </a:xfrm>
          <a:prstGeom prst="rect">
            <a:avLst/>
          </a:prstGeom>
        </p:spPr>
        <p:txBody>
          <a:bodyPr vert="horz" lIns="91440" tIns="45720" rIns="91440" bIns="45720" rtlCol="0" anchor="ctr"/>
          <a:lstStyle>
            <a:lvl1pPr algn="ctr">
              <a:defRPr sz="3402">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24407912" y="18018488"/>
            <a:ext cx="7775972" cy="1035028"/>
          </a:xfrm>
          <a:prstGeom prst="rect">
            <a:avLst/>
          </a:prstGeom>
        </p:spPr>
        <p:txBody>
          <a:bodyPr vert="horz" lIns="91440" tIns="45720" rIns="91440" bIns="45720" rtlCol="0" anchor="ctr"/>
          <a:lstStyle>
            <a:lvl1pPr algn="r">
              <a:defRPr sz="3402">
                <a:solidFill>
                  <a:schemeClr val="tx1">
                    <a:tint val="75000"/>
                  </a:schemeClr>
                </a:solidFill>
              </a:defRPr>
            </a:lvl1pPr>
          </a:lstStyle>
          <a:p>
            <a:fld id="{6FE1D95A-3581-4A17-87DB-49DAD28A91C5}" type="slidenum">
              <a:rPr lang="en-AU" smtClean="0"/>
              <a:t>‹#›</a:t>
            </a:fld>
            <a:endParaRPr lang="en-AU"/>
          </a:p>
        </p:txBody>
      </p:sp>
    </p:spTree>
    <p:extLst>
      <p:ext uri="{BB962C8B-B14F-4D97-AF65-F5344CB8AC3E}">
        <p14:creationId xmlns:p14="http://schemas.microsoft.com/office/powerpoint/2010/main" val="5729494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591958" rtl="0" eaLnBrk="1" latinLnBrk="0" hangingPunct="1">
        <a:lnSpc>
          <a:spcPct val="90000"/>
        </a:lnSpc>
        <a:spcBef>
          <a:spcPct val="0"/>
        </a:spcBef>
        <a:buNone/>
        <a:defRPr sz="12472" kern="1200">
          <a:solidFill>
            <a:schemeClr val="tx1"/>
          </a:solidFill>
          <a:latin typeface="+mj-lt"/>
          <a:ea typeface="+mj-ea"/>
          <a:cs typeface="+mj-cs"/>
        </a:defRPr>
      </a:lvl1pPr>
    </p:titleStyle>
    <p:bodyStyle>
      <a:lvl1pPr marL="647990" indent="-647990" algn="l" defTabSz="2591958" rtl="0" eaLnBrk="1" latinLnBrk="0" hangingPunct="1">
        <a:lnSpc>
          <a:spcPct val="90000"/>
        </a:lnSpc>
        <a:spcBef>
          <a:spcPts val="2835"/>
        </a:spcBef>
        <a:buFont typeface="Arial" panose="020B0604020202020204" pitchFamily="34" charset="0"/>
        <a:buChar char="•"/>
        <a:defRPr sz="7937" kern="1200">
          <a:solidFill>
            <a:schemeClr val="tx1"/>
          </a:solidFill>
          <a:latin typeface="+mn-lt"/>
          <a:ea typeface="+mn-ea"/>
          <a:cs typeface="+mn-cs"/>
        </a:defRPr>
      </a:lvl1pPr>
      <a:lvl2pPr marL="1943969" indent="-647990" algn="l" defTabSz="2591958" rtl="0" eaLnBrk="1" latinLnBrk="0" hangingPunct="1">
        <a:lnSpc>
          <a:spcPct val="90000"/>
        </a:lnSpc>
        <a:spcBef>
          <a:spcPts val="1417"/>
        </a:spcBef>
        <a:buFont typeface="Arial" panose="020B0604020202020204" pitchFamily="34" charset="0"/>
        <a:buChar char="•"/>
        <a:defRPr sz="6803" kern="1200">
          <a:solidFill>
            <a:schemeClr val="tx1"/>
          </a:solidFill>
          <a:latin typeface="+mn-lt"/>
          <a:ea typeface="+mn-ea"/>
          <a:cs typeface="+mn-cs"/>
        </a:defRPr>
      </a:lvl2pPr>
      <a:lvl3pPr marL="3239948" indent="-647990" algn="l" defTabSz="2591958" rtl="0" eaLnBrk="1" latinLnBrk="0" hangingPunct="1">
        <a:lnSpc>
          <a:spcPct val="90000"/>
        </a:lnSpc>
        <a:spcBef>
          <a:spcPts val="1417"/>
        </a:spcBef>
        <a:buFont typeface="Arial" panose="020B0604020202020204" pitchFamily="34" charset="0"/>
        <a:buChar char="•"/>
        <a:defRPr sz="5669" kern="1200">
          <a:solidFill>
            <a:schemeClr val="tx1"/>
          </a:solidFill>
          <a:latin typeface="+mn-lt"/>
          <a:ea typeface="+mn-ea"/>
          <a:cs typeface="+mn-cs"/>
        </a:defRPr>
      </a:lvl3pPr>
      <a:lvl4pPr marL="4535927" indent="-647990" algn="l" defTabSz="2591958" rtl="0" eaLnBrk="1" latinLnBrk="0" hangingPunct="1">
        <a:lnSpc>
          <a:spcPct val="90000"/>
        </a:lnSpc>
        <a:spcBef>
          <a:spcPts val="1417"/>
        </a:spcBef>
        <a:buFont typeface="Arial" panose="020B0604020202020204" pitchFamily="34" charset="0"/>
        <a:buChar char="•"/>
        <a:defRPr sz="5102" kern="1200">
          <a:solidFill>
            <a:schemeClr val="tx1"/>
          </a:solidFill>
          <a:latin typeface="+mn-lt"/>
          <a:ea typeface="+mn-ea"/>
          <a:cs typeface="+mn-cs"/>
        </a:defRPr>
      </a:lvl4pPr>
      <a:lvl5pPr marL="5831906" indent="-647990" algn="l" defTabSz="2591958" rtl="0" eaLnBrk="1" latinLnBrk="0" hangingPunct="1">
        <a:lnSpc>
          <a:spcPct val="90000"/>
        </a:lnSpc>
        <a:spcBef>
          <a:spcPts val="1417"/>
        </a:spcBef>
        <a:buFont typeface="Arial" panose="020B0604020202020204" pitchFamily="34" charset="0"/>
        <a:buChar char="•"/>
        <a:defRPr sz="5102" kern="1200">
          <a:solidFill>
            <a:schemeClr val="tx1"/>
          </a:solidFill>
          <a:latin typeface="+mn-lt"/>
          <a:ea typeface="+mn-ea"/>
          <a:cs typeface="+mn-cs"/>
        </a:defRPr>
      </a:lvl5pPr>
      <a:lvl6pPr marL="7127885" indent="-647990" algn="l" defTabSz="2591958" rtl="0" eaLnBrk="1" latinLnBrk="0" hangingPunct="1">
        <a:lnSpc>
          <a:spcPct val="90000"/>
        </a:lnSpc>
        <a:spcBef>
          <a:spcPts val="1417"/>
        </a:spcBef>
        <a:buFont typeface="Arial" panose="020B0604020202020204" pitchFamily="34" charset="0"/>
        <a:buChar char="•"/>
        <a:defRPr sz="5102" kern="1200">
          <a:solidFill>
            <a:schemeClr val="tx1"/>
          </a:solidFill>
          <a:latin typeface="+mn-lt"/>
          <a:ea typeface="+mn-ea"/>
          <a:cs typeface="+mn-cs"/>
        </a:defRPr>
      </a:lvl6pPr>
      <a:lvl7pPr marL="8423864" indent="-647990" algn="l" defTabSz="2591958" rtl="0" eaLnBrk="1" latinLnBrk="0" hangingPunct="1">
        <a:lnSpc>
          <a:spcPct val="90000"/>
        </a:lnSpc>
        <a:spcBef>
          <a:spcPts val="1417"/>
        </a:spcBef>
        <a:buFont typeface="Arial" panose="020B0604020202020204" pitchFamily="34" charset="0"/>
        <a:buChar char="•"/>
        <a:defRPr sz="5102" kern="1200">
          <a:solidFill>
            <a:schemeClr val="tx1"/>
          </a:solidFill>
          <a:latin typeface="+mn-lt"/>
          <a:ea typeface="+mn-ea"/>
          <a:cs typeface="+mn-cs"/>
        </a:defRPr>
      </a:lvl7pPr>
      <a:lvl8pPr marL="9719843" indent="-647990" algn="l" defTabSz="2591958" rtl="0" eaLnBrk="1" latinLnBrk="0" hangingPunct="1">
        <a:lnSpc>
          <a:spcPct val="90000"/>
        </a:lnSpc>
        <a:spcBef>
          <a:spcPts val="1417"/>
        </a:spcBef>
        <a:buFont typeface="Arial" panose="020B0604020202020204" pitchFamily="34" charset="0"/>
        <a:buChar char="•"/>
        <a:defRPr sz="5102" kern="1200">
          <a:solidFill>
            <a:schemeClr val="tx1"/>
          </a:solidFill>
          <a:latin typeface="+mn-lt"/>
          <a:ea typeface="+mn-ea"/>
          <a:cs typeface="+mn-cs"/>
        </a:defRPr>
      </a:lvl8pPr>
      <a:lvl9pPr marL="11015823" indent="-647990" algn="l" defTabSz="2591958" rtl="0" eaLnBrk="1" latinLnBrk="0" hangingPunct="1">
        <a:lnSpc>
          <a:spcPct val="90000"/>
        </a:lnSpc>
        <a:spcBef>
          <a:spcPts val="1417"/>
        </a:spcBef>
        <a:buFont typeface="Arial" panose="020B0604020202020204" pitchFamily="34" charset="0"/>
        <a:buChar char="•"/>
        <a:defRPr sz="5102" kern="1200">
          <a:solidFill>
            <a:schemeClr val="tx1"/>
          </a:solidFill>
          <a:latin typeface="+mn-lt"/>
          <a:ea typeface="+mn-ea"/>
          <a:cs typeface="+mn-cs"/>
        </a:defRPr>
      </a:lvl9pPr>
    </p:bodyStyle>
    <p:otherStyle>
      <a:defPPr>
        <a:defRPr lang="en-US"/>
      </a:defPPr>
      <a:lvl1pPr marL="0" algn="l" defTabSz="2591958" rtl="0" eaLnBrk="1" latinLnBrk="0" hangingPunct="1">
        <a:defRPr sz="5102" kern="1200">
          <a:solidFill>
            <a:schemeClr val="tx1"/>
          </a:solidFill>
          <a:latin typeface="+mn-lt"/>
          <a:ea typeface="+mn-ea"/>
          <a:cs typeface="+mn-cs"/>
        </a:defRPr>
      </a:lvl1pPr>
      <a:lvl2pPr marL="1295979" algn="l" defTabSz="2591958" rtl="0" eaLnBrk="1" latinLnBrk="0" hangingPunct="1">
        <a:defRPr sz="5102" kern="1200">
          <a:solidFill>
            <a:schemeClr val="tx1"/>
          </a:solidFill>
          <a:latin typeface="+mn-lt"/>
          <a:ea typeface="+mn-ea"/>
          <a:cs typeface="+mn-cs"/>
        </a:defRPr>
      </a:lvl2pPr>
      <a:lvl3pPr marL="2591958" algn="l" defTabSz="2591958" rtl="0" eaLnBrk="1" latinLnBrk="0" hangingPunct="1">
        <a:defRPr sz="5102" kern="1200">
          <a:solidFill>
            <a:schemeClr val="tx1"/>
          </a:solidFill>
          <a:latin typeface="+mn-lt"/>
          <a:ea typeface="+mn-ea"/>
          <a:cs typeface="+mn-cs"/>
        </a:defRPr>
      </a:lvl3pPr>
      <a:lvl4pPr marL="3887937" algn="l" defTabSz="2591958" rtl="0" eaLnBrk="1" latinLnBrk="0" hangingPunct="1">
        <a:defRPr sz="5102" kern="1200">
          <a:solidFill>
            <a:schemeClr val="tx1"/>
          </a:solidFill>
          <a:latin typeface="+mn-lt"/>
          <a:ea typeface="+mn-ea"/>
          <a:cs typeface="+mn-cs"/>
        </a:defRPr>
      </a:lvl4pPr>
      <a:lvl5pPr marL="5183916" algn="l" defTabSz="2591958" rtl="0" eaLnBrk="1" latinLnBrk="0" hangingPunct="1">
        <a:defRPr sz="5102" kern="1200">
          <a:solidFill>
            <a:schemeClr val="tx1"/>
          </a:solidFill>
          <a:latin typeface="+mn-lt"/>
          <a:ea typeface="+mn-ea"/>
          <a:cs typeface="+mn-cs"/>
        </a:defRPr>
      </a:lvl5pPr>
      <a:lvl6pPr marL="6479896" algn="l" defTabSz="2591958" rtl="0" eaLnBrk="1" latinLnBrk="0" hangingPunct="1">
        <a:defRPr sz="5102" kern="1200">
          <a:solidFill>
            <a:schemeClr val="tx1"/>
          </a:solidFill>
          <a:latin typeface="+mn-lt"/>
          <a:ea typeface="+mn-ea"/>
          <a:cs typeface="+mn-cs"/>
        </a:defRPr>
      </a:lvl6pPr>
      <a:lvl7pPr marL="7775875" algn="l" defTabSz="2591958" rtl="0" eaLnBrk="1" latinLnBrk="0" hangingPunct="1">
        <a:defRPr sz="5102" kern="1200">
          <a:solidFill>
            <a:schemeClr val="tx1"/>
          </a:solidFill>
          <a:latin typeface="+mn-lt"/>
          <a:ea typeface="+mn-ea"/>
          <a:cs typeface="+mn-cs"/>
        </a:defRPr>
      </a:lvl7pPr>
      <a:lvl8pPr marL="9071854" algn="l" defTabSz="2591958" rtl="0" eaLnBrk="1" latinLnBrk="0" hangingPunct="1">
        <a:defRPr sz="5102" kern="1200">
          <a:solidFill>
            <a:schemeClr val="tx1"/>
          </a:solidFill>
          <a:latin typeface="+mn-lt"/>
          <a:ea typeface="+mn-ea"/>
          <a:cs typeface="+mn-cs"/>
        </a:defRPr>
      </a:lvl8pPr>
      <a:lvl9pPr marL="10367833" algn="l" defTabSz="2591958" rtl="0" eaLnBrk="1" latinLnBrk="0" hangingPunct="1">
        <a:defRPr sz="510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B005FC-425F-5F94-296B-EAFB873477C2}"/>
              </a:ext>
            </a:extLst>
          </p:cNvPr>
          <p:cNvSpPr/>
          <p:nvPr/>
        </p:nvSpPr>
        <p:spPr>
          <a:xfrm>
            <a:off x="2339937" y="1440262"/>
            <a:ext cx="29880000" cy="1656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GB" sz="6200" dirty="0">
                <a:solidFill>
                  <a:schemeClr val="bg1"/>
                </a:solidFill>
              </a:rPr>
              <a:t>You are invited to take part in the research study described below. Before you agree to participate, please take time to read the following information carefully and decide whether or not you wish to take part. </a:t>
            </a:r>
          </a:p>
          <a:p>
            <a:endParaRPr lang="en-GB" sz="6200" dirty="0">
              <a:solidFill>
                <a:schemeClr val="bg1"/>
              </a:solidFill>
            </a:endParaRPr>
          </a:p>
          <a:p>
            <a:r>
              <a:rPr lang="en-GB" sz="6200" b="1" dirty="0">
                <a:solidFill>
                  <a:srgbClr val="FFFF00"/>
                </a:solidFill>
              </a:rPr>
              <a:t>What is the purpose of this study?</a:t>
            </a:r>
          </a:p>
          <a:p>
            <a:endParaRPr lang="en-GB" sz="6200" b="1" dirty="0">
              <a:solidFill>
                <a:schemeClr val="bg1"/>
              </a:solidFill>
            </a:endParaRPr>
          </a:p>
          <a:p>
            <a:r>
              <a:rPr lang="en-GB" sz="6200" dirty="0">
                <a:solidFill>
                  <a:schemeClr val="bg1"/>
                </a:solidFill>
              </a:rPr>
              <a:t>The purpose of this study is to explore behaviour in a simple computer task. This will help us to understand how humans process stimuli in the world and how this affects attention and learning.</a:t>
            </a:r>
          </a:p>
          <a:p>
            <a:endParaRPr lang="en-GB" sz="6200" dirty="0">
              <a:solidFill>
                <a:schemeClr val="bg1"/>
              </a:solidFill>
            </a:endParaRPr>
          </a:p>
          <a:p>
            <a:r>
              <a:rPr lang="en-GB" sz="6200" b="1" dirty="0">
                <a:solidFill>
                  <a:srgbClr val="FFFF00"/>
                </a:solidFill>
              </a:rPr>
              <a:t>What is the procedure of the experiment? </a:t>
            </a:r>
          </a:p>
          <a:p>
            <a:endParaRPr lang="en-GB" sz="6200" b="1" dirty="0">
              <a:solidFill>
                <a:schemeClr val="bg1"/>
              </a:solidFill>
            </a:endParaRPr>
          </a:p>
          <a:p>
            <a:r>
              <a:rPr lang="en-GB" sz="6200" dirty="0">
                <a:solidFill>
                  <a:schemeClr val="bg1"/>
                </a:solidFill>
              </a:rPr>
              <a:t>The experiment will last approximately 20 minutes for which you will be compensated with £2.70. This study uses a task with visual cue stimuli that will be presented on the screen. You will be asked to make a series of responses on each of the trials and performance feedback will be provided after each trial.  </a:t>
            </a:r>
          </a:p>
          <a:p>
            <a:endParaRPr lang="en-GB" sz="6200" dirty="0">
              <a:solidFill>
                <a:schemeClr val="bg1"/>
              </a:solidFill>
            </a:endParaRPr>
          </a:p>
          <a:p>
            <a:r>
              <a:rPr lang="en-GB" sz="6200" dirty="0">
                <a:solidFill>
                  <a:schemeClr val="bg1"/>
                </a:solidFill>
              </a:rPr>
              <a:t> </a:t>
            </a:r>
          </a:p>
        </p:txBody>
      </p:sp>
    </p:spTree>
    <p:extLst>
      <p:ext uri="{BB962C8B-B14F-4D97-AF65-F5344CB8AC3E}">
        <p14:creationId xmlns:p14="http://schemas.microsoft.com/office/powerpoint/2010/main" val="166677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25C3A8-B141-A931-216B-F8D3C9CFDE2E}"/>
              </a:ext>
            </a:extLst>
          </p:cNvPr>
          <p:cNvSpPr/>
          <p:nvPr/>
        </p:nvSpPr>
        <p:spPr>
          <a:xfrm>
            <a:off x="2339937" y="1440262"/>
            <a:ext cx="29880000" cy="1656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6200" b="1" dirty="0">
                <a:solidFill>
                  <a:srgbClr val="FFFF00"/>
                </a:solidFill>
              </a:rPr>
              <a:t>Task 2</a:t>
            </a:r>
          </a:p>
          <a:p>
            <a:endParaRPr lang="en-US" sz="6200" dirty="0">
              <a:solidFill>
                <a:schemeClr val="bg1"/>
              </a:solidFill>
            </a:endParaRPr>
          </a:p>
          <a:p>
            <a:r>
              <a:rPr lang="en-US" sz="6200" dirty="0">
                <a:solidFill>
                  <a:schemeClr val="bg1"/>
                </a:solidFill>
              </a:rPr>
              <a:t>This task lasts for about </a:t>
            </a:r>
            <a:r>
              <a:rPr lang="en-US" sz="6200" b="1" dirty="0">
                <a:solidFill>
                  <a:srgbClr val="FFFF00"/>
                </a:solidFill>
              </a:rPr>
              <a:t>3 minutes</a:t>
            </a:r>
            <a:r>
              <a:rPr lang="en-US" sz="6200" b="1" dirty="0">
                <a:solidFill>
                  <a:schemeClr val="bg1"/>
                </a:solidFill>
              </a:rPr>
              <a:t>. </a:t>
            </a:r>
            <a:r>
              <a:rPr lang="en-US" sz="6200" dirty="0">
                <a:solidFill>
                  <a:schemeClr val="bg1"/>
                </a:solidFill>
              </a:rPr>
              <a:t>Before clicking the continue button below, please make sure there are no distractions and that you can pay full attention to the task.</a:t>
            </a:r>
            <a:endParaRPr lang="en-US" sz="6200" dirty="0">
              <a:solidFill>
                <a:schemeClr val="bg1"/>
              </a:solidFill>
              <a:cs typeface="Calibri"/>
            </a:endParaRPr>
          </a:p>
          <a:p>
            <a:endParaRPr lang="en-US" sz="6200" dirty="0">
              <a:solidFill>
                <a:schemeClr val="bg1"/>
              </a:solidFill>
            </a:endParaRPr>
          </a:p>
          <a:p>
            <a:r>
              <a:rPr lang="en-US" sz="6200" b="1" dirty="0">
                <a:solidFill>
                  <a:srgbClr val="92D050"/>
                </a:solidFill>
              </a:rPr>
              <a:t>The aim of the task is to try your best and be honest about the confidence of your choices.</a:t>
            </a:r>
            <a:endParaRPr lang="en-US" sz="6200" b="1" dirty="0">
              <a:solidFill>
                <a:srgbClr val="92D050"/>
              </a:solidFill>
              <a:cs typeface="Calibri"/>
            </a:endParaRPr>
          </a:p>
        </p:txBody>
      </p:sp>
    </p:spTree>
    <p:extLst>
      <p:ext uri="{BB962C8B-B14F-4D97-AF65-F5344CB8AC3E}">
        <p14:creationId xmlns:p14="http://schemas.microsoft.com/office/powerpoint/2010/main" val="3963436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FBFD53-51E8-79D1-5BFF-88CE7C895A62}"/>
              </a:ext>
            </a:extLst>
          </p:cNvPr>
          <p:cNvSpPr/>
          <p:nvPr/>
        </p:nvSpPr>
        <p:spPr>
          <a:xfrm>
            <a:off x="2339937" y="1440262"/>
            <a:ext cx="29880000" cy="1656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6200" b="1" dirty="0">
                <a:solidFill>
                  <a:srgbClr val="FFFF00"/>
                </a:solidFill>
              </a:rPr>
              <a:t>Comprehension check</a:t>
            </a:r>
          </a:p>
          <a:p>
            <a:endParaRPr lang="en-US" sz="6200" dirty="0">
              <a:solidFill>
                <a:srgbClr val="FFFF00"/>
              </a:solidFill>
            </a:endParaRPr>
          </a:p>
          <a:p>
            <a:pPr algn="l" rtl="0" fontAlgn="base"/>
            <a:r>
              <a:rPr lang="en-US" sz="6200" dirty="0">
                <a:solidFill>
                  <a:schemeClr val="bg1"/>
                </a:solidFill>
                <a:cs typeface="Calibri"/>
              </a:rPr>
              <a:t>Two chemicals will appear in the top half of the screen. One of these chemicals has been presented in the task you have just finished, whereas the other </a:t>
            </a:r>
            <a:r>
              <a:rPr lang="en-GB" sz="6200" dirty="0">
                <a:solidFill>
                  <a:schemeClr val="bg1"/>
                </a:solidFill>
                <a:cs typeface="Calibri"/>
              </a:rPr>
              <a:t>was not presented in the previous task.</a:t>
            </a:r>
            <a:r>
              <a:rPr lang="en-US" sz="6200" dirty="0">
                <a:solidFill>
                  <a:schemeClr val="bg1"/>
                </a:solidFill>
                <a:cs typeface="Calibri"/>
              </a:rPr>
              <a:t> Your mission is to select the chemical you have seen before by clicking on it. Once you make your choice, you will be presented with a scale to rate how certain you are that you made the correct choice (from 1 = completely uncertain to 10 = completely certain). ​</a:t>
            </a:r>
          </a:p>
          <a:p>
            <a:pPr algn="l" rtl="0" fontAlgn="base"/>
            <a:r>
              <a:rPr lang="en-US" sz="6200" dirty="0">
                <a:solidFill>
                  <a:schemeClr val="bg1"/>
                </a:solidFill>
                <a:cs typeface="Calibri"/>
              </a:rPr>
              <a:t>​</a:t>
            </a:r>
          </a:p>
          <a:p>
            <a:pPr algn="l" rtl="0" fontAlgn="base"/>
            <a:r>
              <a:rPr lang="en-US" sz="6200" b="0" i="0" u="none" strike="noStrike" dirty="0">
                <a:solidFill>
                  <a:srgbClr val="FFFFFF"/>
                </a:solidFill>
                <a:effectLst/>
                <a:latin typeface="Calibri" panose="020F0502020204030204" pitchFamily="34" charset="0"/>
              </a:rPr>
              <a:t>What are you instructed to do in this task?</a:t>
            </a:r>
            <a:r>
              <a:rPr lang="en-US" sz="6200" b="0" i="0" dirty="0">
                <a:solidFill>
                  <a:srgbClr val="FFFFFF"/>
                </a:solidFill>
                <a:effectLst/>
                <a:latin typeface="Calibri" panose="020F0502020204030204" pitchFamily="34" charset="0"/>
              </a:rPr>
              <a:t>​ (click on the correct answer)</a:t>
            </a:r>
            <a:endParaRPr lang="en-US" sz="6200" b="0" i="0" dirty="0">
              <a:solidFill>
                <a:srgbClr val="000000"/>
              </a:solidFill>
              <a:effectLst/>
              <a:latin typeface="Segoe UI" panose="020B0502040204020203" pitchFamily="34" charset="0"/>
            </a:endParaRPr>
          </a:p>
          <a:p>
            <a:pPr algn="l" rtl="0" fontAlgn="base"/>
            <a:r>
              <a:rPr lang="en-US" sz="6200" b="0" i="1" dirty="0">
                <a:solidFill>
                  <a:srgbClr val="FFFFFF"/>
                </a:solidFill>
                <a:effectLst/>
                <a:latin typeface="Calibri" panose="020F0502020204030204" pitchFamily="34" charset="0"/>
              </a:rPr>
              <a:t>​</a:t>
            </a:r>
            <a:r>
              <a:rPr lang="en-US" sz="6200" b="0" i="1" u="none" strike="noStrike" dirty="0">
                <a:solidFill>
                  <a:srgbClr val="FFFFFF"/>
                </a:solidFill>
                <a:effectLst/>
                <a:latin typeface="Calibri" panose="020F0502020204030204" pitchFamily="34" charset="0"/>
              </a:rPr>
              <a:t>Please, re-read the instructions above if you are not sure. You will have two opportunities to get this question correct</a:t>
            </a:r>
            <a:r>
              <a:rPr lang="en-US" sz="6200" b="0" i="1" dirty="0">
                <a:solidFill>
                  <a:srgbClr val="FFFFFF"/>
                </a:solidFill>
                <a:effectLst/>
                <a:latin typeface="Calibri" panose="020F0502020204030204" pitchFamily="34" charset="0"/>
              </a:rPr>
              <a:t>​</a:t>
            </a:r>
            <a:endParaRPr lang="en-US" sz="6200" b="0" i="1" dirty="0">
              <a:solidFill>
                <a:srgbClr val="000000"/>
              </a:solidFill>
              <a:effectLst/>
              <a:latin typeface="Segoe UI" panose="020B0502040204020203" pitchFamily="34" charset="0"/>
            </a:endParaRPr>
          </a:p>
          <a:p>
            <a:pPr algn="l" rtl="0" fontAlgn="base"/>
            <a:r>
              <a:rPr lang="en-US" sz="1800" b="0" i="0" dirty="0">
                <a:solidFill>
                  <a:srgbClr val="FFFFFF"/>
                </a:solidFill>
                <a:effectLst/>
                <a:latin typeface="Calibri" panose="020F0502020204030204" pitchFamily="34" charset="0"/>
              </a:rPr>
              <a:t>​</a:t>
            </a:r>
            <a:endParaRPr lang="en-US" sz="6600" b="0" i="0" dirty="0">
              <a:solidFill>
                <a:srgbClr val="000000"/>
              </a:solidFill>
              <a:effectLst/>
              <a:latin typeface="Segoe UI" panose="020B0502040204020203" pitchFamily="34" charset="0"/>
            </a:endParaRPr>
          </a:p>
          <a:p>
            <a:pPr marL="857250" indent="-857250">
              <a:buFont typeface="Arial" panose="020B0604020202020204" pitchFamily="34" charset="0"/>
              <a:buChar char="•"/>
            </a:pPr>
            <a:r>
              <a:rPr lang="en-US" sz="6200" dirty="0">
                <a:solidFill>
                  <a:schemeClr val="bg1"/>
                </a:solidFill>
                <a:cs typeface="Calibri"/>
              </a:rPr>
              <a:t>Click on the mutant that would result of each chemicals combination</a:t>
            </a:r>
          </a:p>
          <a:p>
            <a:pPr marL="857250" indent="-857250">
              <a:buFont typeface="Arial" panose="020B0604020202020204" pitchFamily="34" charset="0"/>
              <a:buChar char="•"/>
            </a:pPr>
            <a:r>
              <a:rPr lang="en-US" sz="6200" dirty="0">
                <a:solidFill>
                  <a:schemeClr val="bg1"/>
                </a:solidFill>
                <a:cs typeface="Calibri"/>
              </a:rPr>
              <a:t>Select the chemical you have seen in the task before</a:t>
            </a:r>
          </a:p>
          <a:p>
            <a:pPr marL="857250" indent="-857250">
              <a:buFont typeface="Arial" panose="020B0604020202020204" pitchFamily="34" charset="0"/>
              <a:buChar char="•"/>
            </a:pPr>
            <a:r>
              <a:rPr lang="en-US" sz="6200" dirty="0">
                <a:solidFill>
                  <a:schemeClr val="bg1"/>
                </a:solidFill>
                <a:cs typeface="Calibri"/>
              </a:rPr>
              <a:t>Rate how beautiful the chemicals presented are</a:t>
            </a:r>
          </a:p>
          <a:p>
            <a:pPr marL="857250" indent="-857250">
              <a:buFont typeface="Arial" panose="020B0604020202020204" pitchFamily="34" charset="0"/>
              <a:buChar char="•"/>
            </a:pPr>
            <a:endParaRPr lang="en-US" sz="6200" dirty="0">
              <a:solidFill>
                <a:schemeClr val="bg1"/>
              </a:solidFill>
              <a:cs typeface="Calibri"/>
            </a:endParaRPr>
          </a:p>
          <a:p>
            <a:endParaRPr lang="en-US" sz="6200" dirty="0">
              <a:solidFill>
                <a:schemeClr val="bg1"/>
              </a:solidFill>
              <a:cs typeface="Calibri"/>
            </a:endParaRPr>
          </a:p>
          <a:p>
            <a:pPr marL="857250" indent="-857250">
              <a:buFont typeface="Arial" panose="020B0604020202020204" pitchFamily="34" charset="0"/>
              <a:buChar char="•"/>
            </a:pPr>
            <a:endParaRPr lang="en-US" sz="6200" b="1" dirty="0">
              <a:solidFill>
                <a:schemeClr val="bg1"/>
              </a:solidFill>
              <a:cs typeface="Calibri"/>
            </a:endParaRPr>
          </a:p>
          <a:p>
            <a:endParaRPr lang="en-US" sz="6200" b="1" dirty="0">
              <a:solidFill>
                <a:schemeClr val="bg1"/>
              </a:solidFill>
              <a:cs typeface="Calibri"/>
            </a:endParaRPr>
          </a:p>
          <a:p>
            <a:pPr marL="857250" indent="-857250">
              <a:buFont typeface="Arial" panose="020B0604020202020204" pitchFamily="34" charset="0"/>
              <a:buChar char="•"/>
            </a:pPr>
            <a:endParaRPr lang="en-US" sz="6200" b="1" dirty="0">
              <a:solidFill>
                <a:schemeClr val="bg1"/>
              </a:solidFill>
              <a:cs typeface="Calibri"/>
            </a:endParaRPr>
          </a:p>
        </p:txBody>
      </p:sp>
    </p:spTree>
    <p:extLst>
      <p:ext uri="{BB962C8B-B14F-4D97-AF65-F5344CB8AC3E}">
        <p14:creationId xmlns:p14="http://schemas.microsoft.com/office/powerpoint/2010/main" val="2823760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19C4EF-6384-C0FA-0F14-5F33F6CAE244}"/>
              </a:ext>
            </a:extLst>
          </p:cNvPr>
          <p:cNvSpPr/>
          <p:nvPr/>
        </p:nvSpPr>
        <p:spPr>
          <a:xfrm>
            <a:off x="2339937" y="1440262"/>
            <a:ext cx="29880000" cy="16560000"/>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GB" sz="6200" dirty="0">
                <a:solidFill>
                  <a:schemeClr val="bg1"/>
                </a:solidFill>
              </a:rPr>
              <a:t>Thank you for your participation in this study. </a:t>
            </a:r>
          </a:p>
          <a:p>
            <a:endParaRPr lang="en-GB" sz="6200" dirty="0">
              <a:solidFill>
                <a:schemeClr val="bg1"/>
              </a:solidFill>
            </a:endParaRPr>
          </a:p>
          <a:p>
            <a:r>
              <a:rPr lang="en-GB" sz="6200" dirty="0">
                <a:solidFill>
                  <a:schemeClr val="bg1"/>
                </a:solidFill>
              </a:rPr>
              <a:t>This study is part of a series of experiments that are designed to investigate attentional processes underlying human learning. Specifically, we aim to explore how the stimuli are processed under different levels of attention.</a:t>
            </a:r>
          </a:p>
          <a:p>
            <a:endParaRPr lang="en-GB" sz="6200" dirty="0">
              <a:solidFill>
                <a:schemeClr val="bg1"/>
              </a:solidFill>
            </a:endParaRPr>
          </a:p>
          <a:p>
            <a:r>
              <a:rPr lang="en-GB" sz="6200" dirty="0">
                <a:solidFill>
                  <a:schemeClr val="bg1"/>
                </a:solidFill>
              </a:rPr>
              <a:t>Once a cue is associated with a meaningful outcome (i.e., a response and/or a reward) an attentional bias towards this cue is established. The learnt predictive value of the cue leads to more overt attention being allocated towards it, which increases how much we learn about that cue in the future. </a:t>
            </a:r>
          </a:p>
          <a:p>
            <a:endParaRPr lang="en-GB" sz="6200" dirty="0">
              <a:solidFill>
                <a:schemeClr val="bg1"/>
              </a:solidFill>
            </a:endParaRPr>
          </a:p>
          <a:p>
            <a:r>
              <a:rPr lang="en-GB" sz="6200" dirty="0">
                <a:solidFill>
                  <a:schemeClr val="bg1"/>
                </a:solidFill>
              </a:rPr>
              <a:t>This experiment examines whether higher attention also leads to better recollection of the stimuli.</a:t>
            </a:r>
          </a:p>
        </p:txBody>
      </p:sp>
    </p:spTree>
    <p:extLst>
      <p:ext uri="{BB962C8B-B14F-4D97-AF65-F5344CB8AC3E}">
        <p14:creationId xmlns:p14="http://schemas.microsoft.com/office/powerpoint/2010/main" val="1439089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166764-0A0F-3E64-F790-2D9142865C1A}"/>
              </a:ext>
            </a:extLst>
          </p:cNvPr>
          <p:cNvSpPr/>
          <p:nvPr/>
        </p:nvSpPr>
        <p:spPr>
          <a:xfrm>
            <a:off x="2339937" y="1440262"/>
            <a:ext cx="29880000" cy="16560000"/>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GB" sz="6200" dirty="0">
                <a:solidFill>
                  <a:schemeClr val="bg1"/>
                </a:solidFill>
              </a:rPr>
              <a:t>Findings from this experiment will contribute to our understanding of processes underlying the interaction between attention and learning, which can also enhance our understanding of maladaptive mechanisms. For example, if attention is found to be automatically directed to previously predictive cues then this would indicate that conscious efforts to change behaviour are ineffective on their own. As such, cognitive retraining may be necessary to reverse maladaptive attentional biases that automatically associate harmful stimuli (e.g. drugs) with reward.</a:t>
            </a:r>
          </a:p>
          <a:p>
            <a:endParaRPr lang="en-GB" sz="6200" dirty="0">
              <a:solidFill>
                <a:schemeClr val="bg1"/>
              </a:solidFill>
            </a:endParaRPr>
          </a:p>
          <a:p>
            <a:r>
              <a:rPr lang="en-GB" sz="6200" dirty="0">
                <a:solidFill>
                  <a:schemeClr val="bg1"/>
                </a:solidFill>
              </a:rPr>
              <a:t>If you do not wish for your data to be included in this study, please inform the principle investigator, </a:t>
            </a:r>
            <a:r>
              <a:rPr lang="en-GB" sz="6200" dirty="0" err="1">
                <a:solidFill>
                  <a:schemeClr val="bg1"/>
                </a:solidFill>
              </a:rPr>
              <a:t>Dr.</a:t>
            </a:r>
            <a:r>
              <a:rPr lang="en-GB" sz="6200" dirty="0">
                <a:solidFill>
                  <a:schemeClr val="bg1"/>
                </a:solidFill>
              </a:rPr>
              <a:t> Tom Beesley (t.beesley@lancaster.ac.uk), or contact using the Prolific messaging system before leaving the experiment. Once the data have been reviewed, they would be fully anonymized and will no longer be identifiable as belonging to you. </a:t>
            </a:r>
          </a:p>
        </p:txBody>
      </p:sp>
    </p:spTree>
    <p:extLst>
      <p:ext uri="{BB962C8B-B14F-4D97-AF65-F5344CB8AC3E}">
        <p14:creationId xmlns:p14="http://schemas.microsoft.com/office/powerpoint/2010/main" val="372907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85EEA3-45F3-3310-420B-3A1FD406AABB}"/>
              </a:ext>
            </a:extLst>
          </p:cNvPr>
          <p:cNvSpPr/>
          <p:nvPr/>
        </p:nvSpPr>
        <p:spPr>
          <a:xfrm>
            <a:off x="2339937" y="1440262"/>
            <a:ext cx="29880000" cy="16560000"/>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GB" sz="6200" dirty="0">
                <a:solidFill>
                  <a:schemeClr val="bg1"/>
                </a:solidFill>
              </a:rPr>
              <a:t>If you wish to read more about research surrounding this study, please read:</a:t>
            </a:r>
          </a:p>
          <a:p>
            <a:endParaRPr lang="en-GB" sz="6200" dirty="0">
              <a:solidFill>
                <a:schemeClr val="bg1"/>
              </a:solidFill>
            </a:endParaRPr>
          </a:p>
          <a:p>
            <a:r>
              <a:rPr lang="en-GB" sz="6200" dirty="0">
                <a:solidFill>
                  <a:schemeClr val="bg1"/>
                </a:solidFill>
              </a:rPr>
              <a:t>Le Pelley, M. E., Beesley, T., &amp; Griffiths, O. (2011). Overt attention and predictiveness in human contingency learning. Journal of Experimental Psychology: Animal </a:t>
            </a:r>
            <a:r>
              <a:rPr lang="en-GB" sz="6200" dirty="0" err="1">
                <a:solidFill>
                  <a:schemeClr val="bg1"/>
                </a:solidFill>
              </a:rPr>
              <a:t>Behavior</a:t>
            </a:r>
            <a:r>
              <a:rPr lang="en-GB" sz="6200" dirty="0">
                <a:solidFill>
                  <a:schemeClr val="bg1"/>
                </a:solidFill>
              </a:rPr>
              <a:t> Processes, 37(2), 220.</a:t>
            </a:r>
          </a:p>
          <a:p>
            <a:endParaRPr lang="en-GB" sz="6200" dirty="0">
              <a:solidFill>
                <a:schemeClr val="bg1"/>
              </a:solidFill>
            </a:endParaRPr>
          </a:p>
          <a:p>
            <a:r>
              <a:rPr lang="en-GB" sz="6200" dirty="0">
                <a:solidFill>
                  <a:schemeClr val="bg1"/>
                </a:solidFill>
              </a:rPr>
              <a:t>If you have any questions regarding the study, please feel free to contact a member of the research team. If you would like to discuss your concerns with someone unaffiliated with the study, you may also contact the Head of Department, Prof. Kate Cain (psychology.hod@lancaster.ac.uk). </a:t>
            </a:r>
          </a:p>
        </p:txBody>
      </p:sp>
    </p:spTree>
    <p:extLst>
      <p:ext uri="{BB962C8B-B14F-4D97-AF65-F5344CB8AC3E}">
        <p14:creationId xmlns:p14="http://schemas.microsoft.com/office/powerpoint/2010/main" val="1674996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46B499-C32E-CAC8-AA23-01A5A97149C6}"/>
              </a:ext>
            </a:extLst>
          </p:cNvPr>
          <p:cNvSpPr/>
          <p:nvPr/>
        </p:nvSpPr>
        <p:spPr>
          <a:xfrm>
            <a:off x="2339937" y="1440262"/>
            <a:ext cx="29880000" cy="16560000"/>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GB" sz="6200" b="1" dirty="0">
                <a:solidFill>
                  <a:srgbClr val="FFC000"/>
                </a:solidFill>
              </a:rPr>
              <a:t>Confidentiality</a:t>
            </a:r>
          </a:p>
          <a:p>
            <a:endParaRPr lang="en-GB" sz="6200" b="1" dirty="0">
              <a:solidFill>
                <a:schemeClr val="bg1"/>
              </a:solidFill>
            </a:endParaRPr>
          </a:p>
          <a:p>
            <a:r>
              <a:rPr lang="en-GB" sz="6200" dirty="0">
                <a:solidFill>
                  <a:schemeClr val="bg1"/>
                </a:solidFill>
              </a:rPr>
              <a:t>You will be asked to provide some personal information about yourself such as age and gender which will not be identifiable from your data and is only used to understand the demographics of who has taken part in the study. Your responses to all parts of this experiment are anonymous. All collected data will be stored on a password protected computer. The collected data is for research purposes only and may be used to write a research article or present at scientific conferences. For further information about how Lancaster University processes personal data for research purposes and your data rights please visit our webpage: www.lancaster.ac.uk/research/data-protection</a:t>
            </a:r>
          </a:p>
          <a:p>
            <a:endParaRPr lang="en-GB" sz="6200" dirty="0">
              <a:solidFill>
                <a:schemeClr val="bg1"/>
              </a:solidFill>
            </a:endParaRPr>
          </a:p>
          <a:p>
            <a:r>
              <a:rPr lang="en-GB" sz="6200" dirty="0">
                <a:solidFill>
                  <a:schemeClr val="bg1"/>
                </a:solidFill>
              </a:rPr>
              <a:t> </a:t>
            </a:r>
          </a:p>
        </p:txBody>
      </p:sp>
    </p:spTree>
    <p:extLst>
      <p:ext uri="{BB962C8B-B14F-4D97-AF65-F5344CB8AC3E}">
        <p14:creationId xmlns:p14="http://schemas.microsoft.com/office/powerpoint/2010/main" val="2714683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7B542B-6B50-2758-045E-980C6293CDF8}"/>
              </a:ext>
            </a:extLst>
          </p:cNvPr>
          <p:cNvSpPr/>
          <p:nvPr/>
        </p:nvSpPr>
        <p:spPr>
          <a:xfrm>
            <a:off x="2339937" y="1440262"/>
            <a:ext cx="29880000" cy="16560000"/>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GB" sz="6200" b="1" dirty="0">
                <a:solidFill>
                  <a:srgbClr val="FFFF00"/>
                </a:solidFill>
              </a:rPr>
              <a:t>Do I have to take part?</a:t>
            </a:r>
          </a:p>
          <a:p>
            <a:endParaRPr lang="en-GB" sz="6200" b="1" dirty="0">
              <a:solidFill>
                <a:schemeClr val="bg1"/>
              </a:solidFill>
            </a:endParaRPr>
          </a:p>
          <a:p>
            <a:r>
              <a:rPr lang="en-GB" sz="6200" u="sng" dirty="0">
                <a:solidFill>
                  <a:schemeClr val="bg1"/>
                </a:solidFill>
              </a:rPr>
              <a:t>Your participation is entirely voluntary</a:t>
            </a:r>
            <a:r>
              <a:rPr lang="en-GB" sz="6200" dirty="0">
                <a:solidFill>
                  <a:schemeClr val="bg1"/>
                </a:solidFill>
              </a:rPr>
              <a:t>. Once you have read this information sheet, you will be asked to give consent in order to continue. You are free to withdraw at any time during the study, by pressing the escape button twice. Once you have left the experiment the data will be reviewed and anonymised and withdrawal will no longer be possible. Whether or not you provide your consent for participation will have no effect on your current or future relationship with Lancaster University and will not incur any penalty. However, if you withdraw your consent, please return the study in prolific.</a:t>
            </a:r>
          </a:p>
          <a:p>
            <a:endParaRPr lang="en-GB" sz="6200" dirty="0">
              <a:solidFill>
                <a:schemeClr val="bg1"/>
              </a:solidFill>
            </a:endParaRPr>
          </a:p>
          <a:p>
            <a:r>
              <a:rPr lang="en-GB" sz="6200" b="1" dirty="0">
                <a:solidFill>
                  <a:srgbClr val="FFFF00"/>
                </a:solidFill>
              </a:rPr>
              <a:t>Who can I contact if I have any questions or concerns?</a:t>
            </a:r>
          </a:p>
          <a:p>
            <a:endParaRPr lang="en-GB" sz="6200" dirty="0">
              <a:solidFill>
                <a:schemeClr val="bg1"/>
              </a:solidFill>
            </a:endParaRPr>
          </a:p>
          <a:p>
            <a:r>
              <a:rPr lang="en-GB" sz="6200" dirty="0">
                <a:solidFill>
                  <a:schemeClr val="bg1"/>
                </a:solidFill>
              </a:rPr>
              <a:t>If you have any questions or concerns regarding this project, please do not hesitate to contact the principal investigator, </a:t>
            </a:r>
            <a:r>
              <a:rPr lang="en-GB" sz="6200" dirty="0" err="1">
                <a:solidFill>
                  <a:schemeClr val="bg1"/>
                </a:solidFill>
              </a:rPr>
              <a:t>Dr.</a:t>
            </a:r>
            <a:r>
              <a:rPr lang="en-GB" sz="6200" dirty="0">
                <a:solidFill>
                  <a:schemeClr val="bg1"/>
                </a:solidFill>
              </a:rPr>
              <a:t> Tom Beesley (t.beesley@lancaster.ac.uk) or contact using the Prolific messaging system. If you wish to speak to someone unaffiliated with the study, please contact the Head of the Psychology Department (psychology.hod@lancaster.ac.uk).</a:t>
            </a:r>
          </a:p>
        </p:txBody>
      </p:sp>
    </p:spTree>
    <p:extLst>
      <p:ext uri="{BB962C8B-B14F-4D97-AF65-F5344CB8AC3E}">
        <p14:creationId xmlns:p14="http://schemas.microsoft.com/office/powerpoint/2010/main" val="311487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E6E0ECEA-9D9A-10C0-1FCE-C84BE25D7980}"/>
              </a:ext>
            </a:extLst>
          </p:cNvPr>
          <p:cNvSpPr>
            <a:spLocks noGrp="1"/>
          </p:cNvSpPr>
          <p:nvPr>
            <p:ph idx="1"/>
          </p:nvPr>
        </p:nvSpPr>
        <p:spPr>
          <a:xfrm>
            <a:off x="1800000" y="1800000"/>
            <a:ext cx="29880000" cy="16560000"/>
          </a:xfrm>
        </p:spPr>
        <p:txBody>
          <a:bodyPr/>
          <a:lstStyle/>
          <a:p>
            <a:pPr marL="0" indent="0">
              <a:spcBef>
                <a:spcPts val="2050"/>
              </a:spcBef>
              <a:spcAft>
                <a:spcPts val="6149"/>
              </a:spcAft>
              <a:buNone/>
            </a:pPr>
            <a:r>
              <a:rPr lang="en-GB" sz="9600" b="1" u="sng">
                <a:solidFill>
                  <a:schemeClr val="accent4"/>
                </a:solidFill>
              </a:rPr>
              <a:t>The Mutant Creature Lab!</a:t>
            </a:r>
          </a:p>
          <a:p>
            <a:pPr marL="0" indent="0">
              <a:spcBef>
                <a:spcPts val="2050"/>
              </a:spcBef>
              <a:spcAft>
                <a:spcPts val="6149"/>
              </a:spcAft>
              <a:buNone/>
            </a:pPr>
            <a:r>
              <a:rPr lang="en-GB" sz="8000">
                <a:solidFill>
                  <a:schemeClr val="bg1"/>
                </a:solidFill>
              </a:rPr>
              <a:t>This experiment is designed to examine your learning and memory skills. </a:t>
            </a:r>
          </a:p>
          <a:p>
            <a:pPr marL="0" indent="0">
              <a:spcBef>
                <a:spcPts val="2050"/>
              </a:spcBef>
              <a:spcAft>
                <a:spcPts val="6149"/>
              </a:spcAft>
              <a:buNone/>
            </a:pPr>
            <a:r>
              <a:rPr lang="en-AU" sz="8000">
                <a:solidFill>
                  <a:schemeClr val="bg1"/>
                </a:solidFill>
              </a:rPr>
              <a:t>In this experiment, you will play the role of a scientist. You have discovered a new set of chemicals that can be used to create mutant creatures! Your task is to learn which chemicals produce which  mutants.</a:t>
            </a:r>
          </a:p>
        </p:txBody>
      </p:sp>
    </p:spTree>
    <p:extLst>
      <p:ext uri="{BB962C8B-B14F-4D97-AF65-F5344CB8AC3E}">
        <p14:creationId xmlns:p14="http://schemas.microsoft.com/office/powerpoint/2010/main" val="628964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222259A-D723-D1AF-2926-D23698C2483C}"/>
              </a:ext>
            </a:extLst>
          </p:cNvPr>
          <p:cNvGrpSpPr/>
          <p:nvPr/>
        </p:nvGrpSpPr>
        <p:grpSpPr>
          <a:xfrm>
            <a:off x="2339937" y="1440262"/>
            <a:ext cx="29880000" cy="16560000"/>
            <a:chOff x="2339937" y="1440262"/>
            <a:chExt cx="29880000" cy="16560000"/>
          </a:xfrm>
          <a:noFill/>
        </p:grpSpPr>
        <p:sp>
          <p:nvSpPr>
            <p:cNvPr id="3" name="Rectangle 2">
              <a:extLst>
                <a:ext uri="{FF2B5EF4-FFF2-40B4-BE49-F238E27FC236}">
                  <a16:creationId xmlns:a16="http://schemas.microsoft.com/office/drawing/2014/main" id="{DA0ACFEF-333F-9EA1-1E00-9EAF522F900E}"/>
                </a:ext>
              </a:extLst>
            </p:cNvPr>
            <p:cNvSpPr/>
            <p:nvPr/>
          </p:nvSpPr>
          <p:spPr>
            <a:xfrm>
              <a:off x="2339937" y="1440262"/>
              <a:ext cx="29880000" cy="16560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6200" b="1" dirty="0">
                  <a:solidFill>
                    <a:srgbClr val="FFFF00"/>
                  </a:solidFill>
                </a:rPr>
                <a:t>Task 1</a:t>
              </a:r>
            </a:p>
            <a:p>
              <a:endParaRPr lang="en-US" sz="6000" dirty="0">
                <a:solidFill>
                  <a:srgbClr val="FFFF00"/>
                </a:solidFill>
              </a:endParaRPr>
            </a:p>
            <a:p>
              <a:r>
                <a:rPr lang="en-US" sz="6200" dirty="0">
                  <a:solidFill>
                    <a:schemeClr val="bg1"/>
                  </a:solidFill>
                </a:rPr>
                <a:t>In this task you will be presented with various pairs of chemicals at the top of the screen. An example of a "chemical" stimulus is shown below:</a:t>
              </a:r>
              <a:endParaRPr lang="en-US" sz="6200" dirty="0">
                <a:solidFill>
                  <a:schemeClr val="bg1"/>
                </a:solidFill>
                <a:cs typeface="Calibri"/>
              </a:endParaRPr>
            </a:p>
            <a:p>
              <a:endParaRPr lang="en-US" sz="4500" dirty="0">
                <a:solidFill>
                  <a:schemeClr val="bg1"/>
                </a:solidFill>
              </a:endParaRPr>
            </a:p>
            <a:p>
              <a:endParaRPr lang="en-US" sz="4500" dirty="0">
                <a:solidFill>
                  <a:schemeClr val="bg1"/>
                </a:solidFill>
              </a:endParaRPr>
            </a:p>
            <a:p>
              <a:endParaRPr lang="en-US" sz="4500" dirty="0">
                <a:solidFill>
                  <a:schemeClr val="bg1"/>
                </a:solidFill>
                <a:cs typeface="Calibri"/>
              </a:endParaRPr>
            </a:p>
            <a:p>
              <a:endParaRPr lang="en-US" sz="4500" dirty="0">
                <a:solidFill>
                  <a:schemeClr val="bg1"/>
                </a:solidFill>
                <a:cs typeface="Calibri"/>
              </a:endParaRPr>
            </a:p>
            <a:p>
              <a:endParaRPr lang="en-US" sz="4500" dirty="0">
                <a:solidFill>
                  <a:schemeClr val="bg1"/>
                </a:solidFill>
                <a:cs typeface="Calibri"/>
              </a:endParaRPr>
            </a:p>
            <a:p>
              <a:endParaRPr lang="en-US" sz="4500" dirty="0">
                <a:solidFill>
                  <a:schemeClr val="bg1"/>
                </a:solidFill>
                <a:cs typeface="Calibri"/>
              </a:endParaRPr>
            </a:p>
            <a:p>
              <a:r>
                <a:rPr lang="en-US" sz="6200" dirty="0">
                  <a:solidFill>
                    <a:schemeClr val="bg1"/>
                  </a:solidFill>
                  <a:cs typeface="Calibri"/>
                </a:rPr>
                <a:t>On each trial, two chemicals are mixed together, and a mutant creature will be produced (see below for an example of a “mutant” stimulus). Your </a:t>
              </a:r>
              <a:r>
                <a:rPr lang="en-US" sz="6200" dirty="0">
                  <a:solidFill>
                    <a:schemeClr val="bg1"/>
                  </a:solidFill>
                </a:rPr>
                <a:t>task is to decide which of two mutants would be produced if the two chemicals presented are combined.</a:t>
              </a:r>
            </a:p>
            <a:p>
              <a:endParaRPr lang="en-US" sz="5000" dirty="0">
                <a:solidFill>
                  <a:schemeClr val="bg1"/>
                </a:solidFill>
                <a:cs typeface="Calibri"/>
              </a:endParaRPr>
            </a:p>
            <a:p>
              <a:endParaRPr lang="en-US" sz="5000" dirty="0">
                <a:solidFill>
                  <a:schemeClr val="bg1"/>
                </a:solidFill>
                <a:cs typeface="Calibri"/>
              </a:endParaRPr>
            </a:p>
            <a:p>
              <a:endParaRPr lang="en-US" sz="5000" dirty="0">
                <a:solidFill>
                  <a:schemeClr val="bg1"/>
                </a:solidFill>
                <a:cs typeface="Calibri"/>
              </a:endParaRPr>
            </a:p>
            <a:p>
              <a:endParaRPr lang="en-US" sz="5000" dirty="0">
                <a:solidFill>
                  <a:schemeClr val="bg1"/>
                </a:solidFill>
                <a:cs typeface="Calibri"/>
              </a:endParaRPr>
            </a:p>
            <a:p>
              <a:endParaRPr lang="en-US" sz="5000" dirty="0">
                <a:solidFill>
                  <a:schemeClr val="bg1"/>
                </a:solidFill>
                <a:cs typeface="Calibri"/>
              </a:endParaRPr>
            </a:p>
            <a:p>
              <a:r>
                <a:rPr lang="en-US" sz="6200" dirty="0">
                  <a:solidFill>
                    <a:schemeClr val="bg1"/>
                  </a:solidFill>
                </a:rPr>
                <a:t>On each trial, select the mutant that you think will be created by clicking on it.</a:t>
              </a:r>
              <a:endParaRPr lang="en-US" sz="6200" b="1" dirty="0">
                <a:solidFill>
                  <a:srgbClr val="92D050"/>
                </a:solidFill>
              </a:endParaRPr>
            </a:p>
          </p:txBody>
        </p:sp>
        <p:pic>
          <p:nvPicPr>
            <p:cNvPr id="6" name="Picture 5" descr="A red and blue spheres with black rods&#10;&#10;Description automatically generated">
              <a:extLst>
                <a:ext uri="{FF2B5EF4-FFF2-40B4-BE49-F238E27FC236}">
                  <a16:creationId xmlns:a16="http://schemas.microsoft.com/office/drawing/2014/main" id="{6B1AF025-5251-ED83-E52C-4ACB607B3D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59937" y="5329656"/>
              <a:ext cx="3240000" cy="3774327"/>
            </a:xfrm>
            <a:prstGeom prst="rect">
              <a:avLst/>
            </a:prstGeom>
            <a:grpFill/>
          </p:spPr>
        </p:pic>
        <p:pic>
          <p:nvPicPr>
            <p:cNvPr id="8" name="Picture 7" descr="A black and yellow cartoon animal&#10;&#10;Description automatically generated">
              <a:extLst>
                <a:ext uri="{FF2B5EF4-FFF2-40B4-BE49-F238E27FC236}">
                  <a16:creationId xmlns:a16="http://schemas.microsoft.com/office/drawing/2014/main" id="{233B8503-8278-37EB-E413-8AF838217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59937" y="12512363"/>
              <a:ext cx="3240000" cy="3132000"/>
            </a:xfrm>
            <a:prstGeom prst="rect">
              <a:avLst/>
            </a:prstGeom>
            <a:grpFill/>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097A38-38EE-54EE-D90E-9A492A12A4A8}"/>
              </a:ext>
            </a:extLst>
          </p:cNvPr>
          <p:cNvSpPr/>
          <p:nvPr/>
        </p:nvSpPr>
        <p:spPr>
          <a:xfrm>
            <a:off x="2339937" y="1440262"/>
            <a:ext cx="29880000" cy="1656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6200" b="1" dirty="0">
                <a:solidFill>
                  <a:srgbClr val="FFFF00"/>
                </a:solidFill>
              </a:rPr>
              <a:t>Task 1</a:t>
            </a:r>
          </a:p>
          <a:p>
            <a:endParaRPr lang="en-US" sz="6200" b="1" dirty="0">
              <a:solidFill>
                <a:srgbClr val="FFFF00"/>
              </a:solidFill>
            </a:endParaRPr>
          </a:p>
          <a:p>
            <a:r>
              <a:rPr lang="en-US" sz="6200" dirty="0">
                <a:solidFill>
                  <a:schemeClr val="bg1"/>
                </a:solidFill>
              </a:rPr>
              <a:t>Only one of the mutants is the correct outcome in each trial. As soon as you click on it, you will receive feedback on whether you selected the correct mutant. The feedback will consist on a green frame around the correct mutant and the word </a:t>
            </a:r>
            <a:r>
              <a:rPr lang="en-US" sz="6200" b="1" dirty="0">
                <a:solidFill>
                  <a:srgbClr val="00FF00"/>
                </a:solidFill>
              </a:rPr>
              <a:t>CORRECT! </a:t>
            </a:r>
            <a:r>
              <a:rPr lang="en-US" sz="6200" dirty="0">
                <a:solidFill>
                  <a:schemeClr val="bg1"/>
                </a:solidFill>
              </a:rPr>
              <a:t>if you chose the correct mutant or the word </a:t>
            </a:r>
            <a:r>
              <a:rPr lang="en-US" sz="6200" b="1" dirty="0">
                <a:solidFill>
                  <a:srgbClr val="FF0000"/>
                </a:solidFill>
              </a:rPr>
              <a:t>INCORRECT!</a:t>
            </a:r>
            <a:r>
              <a:rPr lang="en-US" sz="6200" dirty="0">
                <a:solidFill>
                  <a:schemeClr val="bg1"/>
                </a:solidFill>
              </a:rPr>
              <a:t> if you chose the wrong mutant. </a:t>
            </a:r>
            <a:endParaRPr lang="en-US" sz="6200" dirty="0">
              <a:solidFill>
                <a:schemeClr val="bg1"/>
              </a:solidFill>
              <a:cs typeface="Calibri"/>
            </a:endParaRPr>
          </a:p>
          <a:p>
            <a:endParaRPr lang="en-US" sz="6200" b="1" dirty="0">
              <a:solidFill>
                <a:srgbClr val="92D050"/>
              </a:solidFill>
            </a:endParaRPr>
          </a:p>
          <a:p>
            <a:r>
              <a:rPr lang="en-US" sz="6200" b="1" dirty="0">
                <a:solidFill>
                  <a:srgbClr val="92D050"/>
                </a:solidFill>
              </a:rPr>
              <a:t>Use this feedback to learn how to make more accurate responses as the task goes on.</a:t>
            </a:r>
            <a:endParaRPr lang="en-US" sz="5000" dirty="0">
              <a:solidFill>
                <a:schemeClr val="bg1"/>
              </a:solidFill>
              <a:cs typeface="Calibri"/>
            </a:endParaRPr>
          </a:p>
        </p:txBody>
      </p:sp>
    </p:spTree>
    <p:extLst>
      <p:ext uri="{BB962C8B-B14F-4D97-AF65-F5344CB8AC3E}">
        <p14:creationId xmlns:p14="http://schemas.microsoft.com/office/powerpoint/2010/main" val="3242463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FBFD53-51E8-79D1-5BFF-88CE7C895A62}"/>
              </a:ext>
            </a:extLst>
          </p:cNvPr>
          <p:cNvSpPr/>
          <p:nvPr/>
        </p:nvSpPr>
        <p:spPr>
          <a:xfrm>
            <a:off x="2339937" y="1440262"/>
            <a:ext cx="29880000" cy="1656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6200" b="1" dirty="0">
                <a:solidFill>
                  <a:srgbClr val="FFFF00"/>
                </a:solidFill>
              </a:rPr>
              <a:t>Task 1</a:t>
            </a:r>
          </a:p>
          <a:p>
            <a:endParaRPr lang="en-US" sz="6200" dirty="0">
              <a:solidFill>
                <a:srgbClr val="FFFF00"/>
              </a:solidFill>
            </a:endParaRPr>
          </a:p>
          <a:p>
            <a:r>
              <a:rPr lang="en-US" sz="6200" dirty="0">
                <a:solidFill>
                  <a:schemeClr val="bg1"/>
                </a:solidFill>
              </a:rPr>
              <a:t>On each trial, you will have </a:t>
            </a:r>
            <a:r>
              <a:rPr lang="en-US" sz="6200" b="1" u="sng" dirty="0">
                <a:solidFill>
                  <a:srgbClr val="FFFF00"/>
                </a:solidFill>
              </a:rPr>
              <a:t>10 seconds</a:t>
            </a:r>
            <a:r>
              <a:rPr lang="en-US" sz="6200" dirty="0">
                <a:solidFill>
                  <a:srgbClr val="FFFF00"/>
                </a:solidFill>
              </a:rPr>
              <a:t> </a:t>
            </a:r>
            <a:r>
              <a:rPr lang="en-US" sz="6200" dirty="0">
                <a:solidFill>
                  <a:schemeClr val="bg1"/>
                </a:solidFill>
              </a:rPr>
              <a:t>to choose a mutant. If you exceed this time, you will see a screen saying </a:t>
            </a:r>
            <a:r>
              <a:rPr lang="en-US" sz="6200" b="1" dirty="0">
                <a:solidFill>
                  <a:srgbClr val="FF0000"/>
                </a:solidFill>
              </a:rPr>
              <a:t>TIMEOUT - TOO SLOW, </a:t>
            </a:r>
            <a:r>
              <a:rPr lang="en-US" sz="6200" dirty="0">
                <a:solidFill>
                  <a:schemeClr val="bg1"/>
                </a:solidFill>
              </a:rPr>
              <a:t>and the next trial will then appear</a:t>
            </a:r>
            <a:r>
              <a:rPr lang="en-US" sz="6200" b="1" dirty="0">
                <a:solidFill>
                  <a:schemeClr val="bg1"/>
                </a:solidFill>
              </a:rPr>
              <a:t>.</a:t>
            </a:r>
            <a:r>
              <a:rPr lang="en-US" sz="6200" b="1" dirty="0">
                <a:solidFill>
                  <a:srgbClr val="FFFF00"/>
                </a:solidFill>
              </a:rPr>
              <a:t> Please try to avoid timeouts as it makes the task longer</a:t>
            </a:r>
            <a:r>
              <a:rPr lang="en-US" sz="6200" dirty="0">
                <a:solidFill>
                  <a:srgbClr val="FFFF00"/>
                </a:solidFill>
              </a:rPr>
              <a:t>.</a:t>
            </a:r>
            <a:endParaRPr lang="en-US" sz="6200" dirty="0">
              <a:solidFill>
                <a:srgbClr val="FFFF00"/>
              </a:solidFill>
              <a:cs typeface="Calibri"/>
            </a:endParaRPr>
          </a:p>
          <a:p>
            <a:endParaRPr lang="en-US" sz="6200" b="1" dirty="0">
              <a:solidFill>
                <a:srgbClr val="92D050"/>
              </a:solidFill>
            </a:endParaRPr>
          </a:p>
          <a:p>
            <a:r>
              <a:rPr lang="en-US" sz="6200" dirty="0">
                <a:solidFill>
                  <a:schemeClr val="bg1"/>
                </a:solidFill>
              </a:rPr>
              <a:t>This task takes about </a:t>
            </a:r>
            <a:r>
              <a:rPr lang="en-US" sz="6200" b="1" dirty="0">
                <a:solidFill>
                  <a:srgbClr val="FFFF00"/>
                </a:solidFill>
              </a:rPr>
              <a:t>10 minutes</a:t>
            </a:r>
            <a:r>
              <a:rPr lang="en-US" sz="6200" dirty="0">
                <a:solidFill>
                  <a:schemeClr val="bg1"/>
                </a:solidFill>
              </a:rPr>
              <a:t>. Before clicking the continue button below, please make sure you are in a quiet space and have the time to pay full attention to the task. Make sure there are no distractions to interrupt you when you get started.</a:t>
            </a:r>
            <a:endParaRPr lang="en-US" sz="6200" dirty="0">
              <a:solidFill>
                <a:schemeClr val="bg1"/>
              </a:solidFill>
              <a:cs typeface="Calibri"/>
            </a:endParaRPr>
          </a:p>
          <a:p>
            <a:endParaRPr lang="en-US" sz="6200" b="1" dirty="0">
              <a:solidFill>
                <a:srgbClr val="FFFF00"/>
              </a:solidFill>
            </a:endParaRPr>
          </a:p>
          <a:p>
            <a:r>
              <a:rPr lang="en-US" sz="6200" b="1" dirty="0">
                <a:solidFill>
                  <a:srgbClr val="92D050"/>
                </a:solidFill>
              </a:rPr>
              <a:t>The aim of the task is to get as many correct answers as possible, while avoiding timeouts.</a:t>
            </a:r>
            <a:endParaRPr lang="en-US" sz="6200" b="1" dirty="0">
              <a:solidFill>
                <a:srgbClr val="92D050"/>
              </a:solidFill>
              <a:cs typeface="Calibri"/>
            </a:endParaRPr>
          </a:p>
        </p:txBody>
      </p:sp>
    </p:spTree>
    <p:extLst>
      <p:ext uri="{BB962C8B-B14F-4D97-AF65-F5344CB8AC3E}">
        <p14:creationId xmlns:p14="http://schemas.microsoft.com/office/powerpoint/2010/main" val="2217093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FBFD53-51E8-79D1-5BFF-88CE7C895A62}"/>
              </a:ext>
            </a:extLst>
          </p:cNvPr>
          <p:cNvSpPr/>
          <p:nvPr/>
        </p:nvSpPr>
        <p:spPr>
          <a:xfrm>
            <a:off x="2339937" y="914400"/>
            <a:ext cx="29880000" cy="1656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6200" b="1" dirty="0">
                <a:solidFill>
                  <a:srgbClr val="FFFF00"/>
                </a:solidFill>
              </a:rPr>
              <a:t>Comprehension check</a:t>
            </a:r>
          </a:p>
          <a:p>
            <a:endParaRPr lang="en-US" sz="6200" dirty="0">
              <a:solidFill>
                <a:srgbClr val="FFFF00"/>
              </a:solidFill>
            </a:endParaRPr>
          </a:p>
          <a:p>
            <a:pPr algn="l" rtl="0" fontAlgn="base"/>
            <a:r>
              <a:rPr lang="en-US" sz="6200" b="0" i="0" u="none" strike="noStrike" dirty="0">
                <a:solidFill>
                  <a:srgbClr val="FFFFFF"/>
                </a:solidFill>
                <a:effectLst/>
                <a:latin typeface="Calibri" panose="020F0502020204030204" pitchFamily="34" charset="0"/>
              </a:rPr>
              <a:t>As noted, in this task you will be presented with various pairs of chemicals and two mutants which represent the outcome of combining the chemicals. On each trial, all you need to do is decide which mutant would result from the two chemicals, and then select your choice by clicking on the mutant icon. You need to respond within the 10 seconds trial duration. </a:t>
            </a:r>
            <a:r>
              <a:rPr lang="en-US" sz="6200" b="0" i="0" dirty="0">
                <a:solidFill>
                  <a:srgbClr val="FFFFFF"/>
                </a:solidFill>
                <a:effectLst/>
                <a:latin typeface="Calibri" panose="020F0502020204030204" pitchFamily="34" charset="0"/>
              </a:rPr>
              <a:t>​</a:t>
            </a:r>
            <a:endParaRPr lang="en-US" sz="6200" b="0" i="0" dirty="0">
              <a:solidFill>
                <a:srgbClr val="000000"/>
              </a:solidFill>
              <a:effectLst/>
              <a:latin typeface="Segoe UI" panose="020B0502040204020203" pitchFamily="34" charset="0"/>
            </a:endParaRPr>
          </a:p>
          <a:p>
            <a:pPr algn="l" rtl="0" fontAlgn="base"/>
            <a:r>
              <a:rPr lang="en-US" sz="6200" b="0" i="0" dirty="0">
                <a:solidFill>
                  <a:srgbClr val="FFFFFF"/>
                </a:solidFill>
                <a:effectLst/>
                <a:latin typeface="Calibri" panose="020F0502020204030204" pitchFamily="34" charset="0"/>
              </a:rPr>
              <a:t>​</a:t>
            </a:r>
            <a:endParaRPr lang="en-US" sz="6200" b="0" i="0" dirty="0">
              <a:solidFill>
                <a:srgbClr val="000000"/>
              </a:solidFill>
              <a:effectLst/>
              <a:latin typeface="Segoe UI" panose="020B0502040204020203" pitchFamily="34" charset="0"/>
            </a:endParaRPr>
          </a:p>
          <a:p>
            <a:pPr algn="l" rtl="0" fontAlgn="base"/>
            <a:r>
              <a:rPr lang="en-US" sz="6200" b="0" i="0" u="none" strike="noStrike" dirty="0">
                <a:solidFill>
                  <a:srgbClr val="FFFFFF"/>
                </a:solidFill>
                <a:effectLst/>
                <a:latin typeface="Calibri" panose="020F0502020204030204" pitchFamily="34" charset="0"/>
              </a:rPr>
              <a:t>What are you instructed to do in this task?</a:t>
            </a:r>
            <a:r>
              <a:rPr lang="en-US" sz="6200" b="0" i="0" dirty="0">
                <a:solidFill>
                  <a:srgbClr val="FFFFFF"/>
                </a:solidFill>
                <a:effectLst/>
                <a:latin typeface="Calibri" panose="020F0502020204030204" pitchFamily="34" charset="0"/>
              </a:rPr>
              <a:t>​ (click on the correct answer)</a:t>
            </a:r>
            <a:endParaRPr lang="en-US" sz="6200" b="0" i="0" dirty="0">
              <a:solidFill>
                <a:srgbClr val="000000"/>
              </a:solidFill>
              <a:effectLst/>
              <a:latin typeface="Segoe UI" panose="020B0502040204020203" pitchFamily="34" charset="0"/>
            </a:endParaRPr>
          </a:p>
          <a:p>
            <a:pPr algn="l" rtl="0" fontAlgn="base"/>
            <a:r>
              <a:rPr lang="en-US" sz="6200" b="0" i="1" dirty="0">
                <a:solidFill>
                  <a:srgbClr val="FFFFFF"/>
                </a:solidFill>
                <a:effectLst/>
                <a:latin typeface="Calibri" panose="020F0502020204030204" pitchFamily="34" charset="0"/>
              </a:rPr>
              <a:t>​</a:t>
            </a:r>
            <a:r>
              <a:rPr lang="en-US" sz="6200" b="0" i="1" u="none" strike="noStrike" dirty="0">
                <a:solidFill>
                  <a:srgbClr val="FFFFFF"/>
                </a:solidFill>
                <a:effectLst/>
                <a:latin typeface="Calibri" panose="020F0502020204030204" pitchFamily="34" charset="0"/>
              </a:rPr>
              <a:t>Please, re-read the instructions above if you are not sure. You will have two opportunities to get this question correct</a:t>
            </a:r>
            <a:r>
              <a:rPr lang="en-US" sz="6200" b="0" i="1" dirty="0">
                <a:solidFill>
                  <a:srgbClr val="FFFFFF"/>
                </a:solidFill>
                <a:effectLst/>
                <a:latin typeface="Calibri" panose="020F0502020204030204" pitchFamily="34" charset="0"/>
              </a:rPr>
              <a:t>​</a:t>
            </a:r>
            <a:endParaRPr lang="en-US" sz="6200" b="0" i="1" dirty="0">
              <a:solidFill>
                <a:srgbClr val="000000"/>
              </a:solidFill>
              <a:effectLst/>
              <a:latin typeface="Segoe UI" panose="020B0502040204020203" pitchFamily="34" charset="0"/>
            </a:endParaRPr>
          </a:p>
          <a:p>
            <a:pPr algn="l" rtl="0" fontAlgn="base"/>
            <a:r>
              <a:rPr lang="en-US" sz="6200" b="0" dirty="0">
                <a:solidFill>
                  <a:srgbClr val="FFFFFF"/>
                </a:solidFill>
                <a:effectLst/>
                <a:latin typeface="Calibri" panose="020F0502020204030204" pitchFamily="34" charset="0"/>
              </a:rPr>
              <a:t>​</a:t>
            </a:r>
            <a:endParaRPr lang="en-US" sz="6200" b="0" dirty="0">
              <a:solidFill>
                <a:srgbClr val="000000"/>
              </a:solidFill>
              <a:effectLst/>
              <a:latin typeface="Segoe UI" panose="020B0502040204020203" pitchFamily="34" charset="0"/>
            </a:endParaRPr>
          </a:p>
          <a:p>
            <a:r>
              <a:rPr lang="en-US" sz="6200" dirty="0">
                <a:solidFill>
                  <a:schemeClr val="bg1"/>
                </a:solidFill>
                <a:cs typeface="Calibri"/>
              </a:rPr>
              <a:t>Learn which mutant would result of each chemicals combination</a:t>
            </a:r>
          </a:p>
          <a:p>
            <a:r>
              <a:rPr lang="en-US" sz="6200" dirty="0">
                <a:solidFill>
                  <a:schemeClr val="bg1"/>
                </a:solidFill>
                <a:cs typeface="Calibri"/>
              </a:rPr>
              <a:t>Predict which mutant would take over the world</a:t>
            </a:r>
          </a:p>
          <a:p>
            <a:r>
              <a:rPr lang="en-US" sz="6200" dirty="0">
                <a:solidFill>
                  <a:schemeClr val="bg1"/>
                </a:solidFill>
                <a:cs typeface="Calibri"/>
              </a:rPr>
              <a:t>Decide if the chemicals are organic or inorganic</a:t>
            </a:r>
          </a:p>
          <a:p>
            <a:pPr marL="857250" indent="-857250">
              <a:buFont typeface="Arial" panose="020B0604020202020204" pitchFamily="34" charset="0"/>
              <a:buChar char="•"/>
            </a:pPr>
            <a:endParaRPr lang="en-US" sz="6200" dirty="0">
              <a:solidFill>
                <a:schemeClr val="bg1"/>
              </a:solidFill>
              <a:cs typeface="Calibri"/>
            </a:endParaRPr>
          </a:p>
          <a:p>
            <a:endParaRPr lang="en-US" sz="6200" dirty="0">
              <a:solidFill>
                <a:schemeClr val="bg1"/>
              </a:solidFill>
              <a:cs typeface="Calibri"/>
            </a:endParaRPr>
          </a:p>
          <a:p>
            <a:pPr marL="857250" indent="-857250">
              <a:buFont typeface="Arial" panose="020B0604020202020204" pitchFamily="34" charset="0"/>
              <a:buChar char="•"/>
            </a:pPr>
            <a:endParaRPr lang="en-US" sz="6200" b="1" dirty="0">
              <a:solidFill>
                <a:schemeClr val="bg1"/>
              </a:solidFill>
              <a:cs typeface="Calibri"/>
            </a:endParaRPr>
          </a:p>
          <a:p>
            <a:endParaRPr lang="en-US" sz="6200" b="1" dirty="0">
              <a:solidFill>
                <a:schemeClr val="bg1"/>
              </a:solidFill>
              <a:cs typeface="Calibri"/>
            </a:endParaRPr>
          </a:p>
          <a:p>
            <a:pPr marL="857250" indent="-857250">
              <a:buFont typeface="Arial" panose="020B0604020202020204" pitchFamily="34" charset="0"/>
              <a:buChar char="•"/>
            </a:pPr>
            <a:endParaRPr lang="en-US" sz="6200" b="1" dirty="0">
              <a:solidFill>
                <a:schemeClr val="bg1"/>
              </a:solidFill>
              <a:cs typeface="Calibri"/>
            </a:endParaRPr>
          </a:p>
        </p:txBody>
      </p:sp>
    </p:spTree>
    <p:extLst>
      <p:ext uri="{BB962C8B-B14F-4D97-AF65-F5344CB8AC3E}">
        <p14:creationId xmlns:p14="http://schemas.microsoft.com/office/powerpoint/2010/main" val="2958270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25C3A8-B141-A931-216B-F8D3C9CFDE2E}"/>
              </a:ext>
            </a:extLst>
          </p:cNvPr>
          <p:cNvSpPr/>
          <p:nvPr/>
        </p:nvSpPr>
        <p:spPr>
          <a:xfrm>
            <a:off x="2339937" y="1440262"/>
            <a:ext cx="29880000" cy="1656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6200" b="1" dirty="0">
                <a:solidFill>
                  <a:srgbClr val="FFFF00"/>
                </a:solidFill>
              </a:rPr>
              <a:t>Task 2</a:t>
            </a:r>
          </a:p>
          <a:p>
            <a:endParaRPr lang="en-US" sz="6200" dirty="0">
              <a:solidFill>
                <a:schemeClr val="bg1"/>
              </a:solidFill>
            </a:endParaRPr>
          </a:p>
          <a:p>
            <a:r>
              <a:rPr lang="en-US" sz="6200" dirty="0">
                <a:solidFill>
                  <a:schemeClr val="bg1"/>
                </a:solidFill>
              </a:rPr>
              <a:t>The following task will require you to take a simple memory test. Two chemicals will appear in the top half of the screen. One of this chemicals has been presented in the task you have just finished. The other chemical has never appeared in the previous task, although it will be similar. </a:t>
            </a:r>
          </a:p>
          <a:p>
            <a:endParaRPr lang="en-US" sz="7200" b="1" dirty="0">
              <a:solidFill>
                <a:srgbClr val="92D050"/>
              </a:solidFill>
              <a:cs typeface="Calibri"/>
            </a:endParaRPr>
          </a:p>
          <a:p>
            <a:r>
              <a:rPr lang="en-US" sz="7200" b="1" dirty="0">
                <a:solidFill>
                  <a:srgbClr val="FF0000"/>
                </a:solidFill>
              </a:rPr>
              <a:t>Important: you have seen only one of these chemicals before.</a:t>
            </a:r>
            <a:endParaRPr lang="en-US" sz="7200" dirty="0">
              <a:solidFill>
                <a:srgbClr val="FF0000"/>
              </a:solidFill>
              <a:cs typeface="Calibri"/>
            </a:endParaRPr>
          </a:p>
          <a:p>
            <a:endParaRPr lang="en-US" sz="6200" dirty="0">
              <a:solidFill>
                <a:schemeClr val="bg1"/>
              </a:solidFill>
            </a:endParaRPr>
          </a:p>
          <a:p>
            <a:r>
              <a:rPr lang="en-US" sz="6200" dirty="0">
                <a:solidFill>
                  <a:schemeClr val="bg1"/>
                </a:solidFill>
              </a:rPr>
              <a:t>Your task is to select the chemical you have seen before by clicking on it. Once you make your choice, you will be presented with a scale in which you need to rate how certain you are that you made the correct choice, on a scale from 1 (completely uncertain) to 10 (completely certain). If you are guessing, select 1. </a:t>
            </a:r>
            <a:r>
              <a:rPr lang="en-US" sz="6200" b="1" dirty="0">
                <a:solidFill>
                  <a:srgbClr val="92D050"/>
                </a:solidFill>
              </a:rPr>
              <a:t>No feedback will be provided on your choices. </a:t>
            </a:r>
            <a:endParaRPr lang="en-US" sz="6200" b="1" dirty="0">
              <a:solidFill>
                <a:srgbClr val="92D050"/>
              </a:solidFill>
              <a:cs typeface="Calibri"/>
            </a:endParaRPr>
          </a:p>
        </p:txBody>
      </p:sp>
    </p:spTree>
    <p:extLst>
      <p:ext uri="{BB962C8B-B14F-4D97-AF65-F5344CB8AC3E}">
        <p14:creationId xmlns:p14="http://schemas.microsoft.com/office/powerpoint/2010/main" val="26699189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1766</Words>
  <Application>Microsoft Office PowerPoint</Application>
  <PresentationFormat>Custom</PresentationFormat>
  <Paragraphs>120</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New South Wales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Esmeralda Paric</dc:creator>
  <cp:lastModifiedBy>Muniz-Diez, Clara</cp:lastModifiedBy>
  <cp:revision>13</cp:revision>
  <dcterms:created xsi:type="dcterms:W3CDTF">2022-07-06T09:56:04Z</dcterms:created>
  <dcterms:modified xsi:type="dcterms:W3CDTF">2023-09-25T10:23:42Z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1033-3.6.0.5672</vt:lpwstr>
  </property>
</Properties>
</file>