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p:sldMasterIdLst>
    <p:sldMasterId id="2147484888" r:id="rId1"/>
  </p:sldMasterIdLst>
  <p:notesMasterIdLst>
    <p:notesMasterId r:id="rId15"/>
  </p:notesMasterIdLst>
  <p:sldIdLst>
    <p:sldId id="258" r:id="rId2"/>
    <p:sldId id="1202" r:id="rId3"/>
    <p:sldId id="1228" r:id="rId4"/>
    <p:sldId id="1203" r:id="rId5"/>
    <p:sldId id="1226" r:id="rId6"/>
    <p:sldId id="1201" r:id="rId7"/>
    <p:sldId id="1227" r:id="rId8"/>
    <p:sldId id="1229" r:id="rId9"/>
    <p:sldId id="1230" r:id="rId10"/>
    <p:sldId id="1195" r:id="rId11"/>
    <p:sldId id="1199" r:id="rId12"/>
    <p:sldId id="1231" r:id="rId13"/>
    <p:sldId id="1198" r:id="rId14"/>
  </p:sldIdLst>
  <p:sldSz cx="9144000" cy="5143500" type="screen16x9"/>
  <p:notesSz cx="6858000" cy="9144000"/>
  <p:defaultTextStyle>
    <a:defPPr>
      <a:defRPr lang="en-US"/>
    </a:defPPr>
    <a:lvl1pPr marL="0"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1pPr>
    <a:lvl2pPr marL="457200" lvl="1"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2pPr>
    <a:lvl3pPr marL="914400" lvl="2"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3pPr>
    <a:lvl4pPr marL="1371600" lvl="3"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4pPr>
    <a:lvl5pPr marL="1828800" lvl="4"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5pPr>
    <a:lvl6pPr marL="2286000" lvl="5"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6pPr>
    <a:lvl7pPr marL="2743200" lvl="6"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7pPr>
    <a:lvl8pPr marL="3200400" lvl="7"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8pPr>
    <a:lvl9pPr marL="3657600" lvl="8" indent="0" algn="l" defTabSz="457200" rtl="0" eaLnBrk="1" latinLnBrk="0" hangingPunct="1">
      <a:lnSpc>
        <a:spcPct val="100000"/>
      </a:lnSpc>
      <a:defRPr lang="en-US" altLang="en-US" sz="1800" b="0" i="0" u="none" strike="noStrike" kern="1200" smtClean="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3">
          <p15:clr>
            <a:srgbClr val="A4A3A4"/>
          </p15:clr>
        </p15:guide>
        <p15:guide id="2" orient="horz" pos="2898">
          <p15:clr>
            <a:srgbClr val="A4A3A4"/>
          </p15:clr>
        </p15:guide>
        <p15:guide id="3" orient="horz" pos="2411">
          <p15:clr>
            <a:srgbClr val="A4A3A4"/>
          </p15:clr>
        </p15:guide>
        <p15:guide id="4" orient="horz" pos="3195">
          <p15:clr>
            <a:srgbClr val="A4A3A4"/>
          </p15:clr>
        </p15:guide>
        <p15:guide id="5" orient="horz" pos="1349">
          <p15:clr>
            <a:srgbClr val="A4A3A4"/>
          </p15:clr>
        </p15:guide>
        <p15:guide id="6" orient="horz" pos="1377">
          <p15:clr>
            <a:srgbClr val="A4A3A4"/>
          </p15:clr>
        </p15:guide>
        <p15:guide id="7" orient="horz" pos="2077">
          <p15:clr>
            <a:srgbClr val="A4A3A4"/>
          </p15:clr>
        </p15:guide>
        <p15:guide id="8" orient="horz" pos="124">
          <p15:clr>
            <a:srgbClr val="A4A3A4"/>
          </p15:clr>
        </p15:guide>
        <p15:guide id="9" orient="horz" pos="2105">
          <p15:clr>
            <a:srgbClr val="A4A3A4"/>
          </p15:clr>
        </p15:guide>
        <p15:guide id="10" orient="horz" pos="2858">
          <p15:clr>
            <a:srgbClr val="A4A3A4"/>
          </p15:clr>
        </p15:guide>
        <p15:guide id="11" pos="959">
          <p15:clr>
            <a:srgbClr val="A4A3A4"/>
          </p15:clr>
        </p15:guide>
        <p15:guide id="12" pos="1755">
          <p15:clr>
            <a:srgbClr val="A4A3A4"/>
          </p15:clr>
        </p15:guide>
        <p15:guide id="13" pos="2882">
          <p15:clr>
            <a:srgbClr val="A4A3A4"/>
          </p15:clr>
        </p15:guide>
        <p15:guide id="14" pos="2518">
          <p15:clr>
            <a:srgbClr val="A4A3A4"/>
          </p15:clr>
        </p15:guide>
        <p15:guide id="15" pos="4789">
          <p15:clr>
            <a:srgbClr val="A4A3A4"/>
          </p15:clr>
        </p15:guide>
        <p15:guide id="16" pos="2487">
          <p15:clr>
            <a:srgbClr val="A4A3A4"/>
          </p15:clr>
        </p15:guide>
        <p15:guide id="17" pos="1721">
          <p15:clr>
            <a:srgbClr val="A4A3A4"/>
          </p15:clr>
        </p15:guide>
        <p15:guide id="18" pos="986">
          <p15:clr>
            <a:srgbClr val="A4A3A4"/>
          </p15:clr>
        </p15:guide>
        <p15:guide id="19" pos="4817">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3">
          <p15:clr>
            <a:srgbClr val="A4A3A4"/>
          </p15:clr>
        </p15:guide>
        <p15:guide id="26" pos="219">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TxStyle/>
      <a:tcStyle>
        <a:tcBdr/>
        <a:fill>
          <a:solidFill>
            <a:schemeClr val="accent2">
              <a:tint val="40000"/>
            </a:schemeClr>
          </a:solidFill>
        </a:fill>
      </a:tcStyle>
    </a:band1H>
    <a:band2H>
      <a:tcTxStyle/>
      <a:tcStyle>
        <a:tcBdr/>
      </a:tcStyle>
    </a:band2H>
    <a:band1V>
      <a:tcTxStyle/>
      <a:tcStyle>
        <a:tcBdr/>
        <a:fill>
          <a:solidFill>
            <a:schemeClr val="accent2">
              <a:tint val="40000"/>
            </a:schemeClr>
          </a:solidFill>
        </a:fill>
      </a:tcStyle>
    </a:band1V>
    <a:band2V>
      <a:tcTxStyle/>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TxStyle/>
      <a:tcStyle>
        <a:tcBdr>
          <a:top>
            <a:lnRef idx="1">
              <a:schemeClr val="accent1"/>
            </a:lnRef>
          </a:top>
          <a:bottom>
            <a:lnRef idx="1">
              <a:schemeClr val="accent1"/>
            </a:lnRef>
          </a:bottom>
        </a:tcBdr>
      </a:tcStyle>
    </a:band1H>
    <a:band1V>
      <a:tcTxStyle/>
      <a:tcStyle>
        <a:tcBdr>
          <a:left>
            <a:lnRef idx="1">
              <a:schemeClr val="accent1"/>
            </a:lnRef>
          </a:left>
          <a:right>
            <a:lnRef idx="1">
              <a:schemeClr val="accent1"/>
            </a:lnRef>
          </a:right>
        </a:tcBdr>
      </a:tcStyle>
    </a:band1V>
    <a:band2V>
      <a:tcTxStyle/>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4" autoAdjust="0"/>
    <p:restoredTop sz="92793" autoAdjust="0"/>
  </p:normalViewPr>
  <p:slideViewPr>
    <p:cSldViewPr showGuides="1">
      <p:cViewPr varScale="1">
        <p:scale>
          <a:sx n="142" d="100"/>
          <a:sy n="142" d="100"/>
        </p:scale>
        <p:origin x="880" y="176"/>
      </p:cViewPr>
      <p:guideLst>
        <p:guide orient="horz" pos="643"/>
        <p:guide orient="horz" pos="2898"/>
        <p:guide orient="horz" pos="2411"/>
        <p:guide orient="horz" pos="3195"/>
        <p:guide orient="horz" pos="1349"/>
        <p:guide orient="horz" pos="1377"/>
        <p:guide orient="horz" pos="2077"/>
        <p:guide orient="horz" pos="124"/>
        <p:guide orient="horz" pos="2105"/>
        <p:guide orient="horz" pos="2858"/>
        <p:guide pos="959"/>
        <p:guide pos="1755"/>
        <p:guide pos="2882"/>
        <p:guide pos="2518"/>
        <p:guide pos="4789"/>
        <p:guide pos="2487"/>
        <p:guide pos="1721"/>
        <p:guide pos="986"/>
        <p:guide pos="4817"/>
        <p:guide pos="3257"/>
        <p:guide/>
        <p:guide pos="3285"/>
        <p:guide pos="4022"/>
        <p:guide pos="4053"/>
        <p:guide pos="5543"/>
        <p:guide pos="219"/>
        <p:guide pos="3485"/>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4892"/>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b="0" i="0">
                <a:latin typeface="Amazon Ember Regular"/>
              </a:defRPr>
            </a:lvl1pPr>
          </a:lstStyle>
          <a:p>
            <a:pPr lvl="0"/>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b="0" i="0">
                <a:latin typeface="Amazon Ember Regular"/>
              </a:defRPr>
            </a:lvl1pPr>
          </a:lstStyle>
          <a:p>
            <a:pPr lvl="0"/>
            <a:fld id="{0B25AC41-3BEC-9247-8322-91B80C013F2D}" type="datetime1">
              <a:rPr lang="en-US" smtClean="0"/>
              <a:pPr lvl="0"/>
              <a:t>3/1/23</a:t>
            </a:fld>
            <a:endParaRPr lang="en-US" dirty="0"/>
          </a:p>
        </p:txBody>
      </p:sp>
      <p:sp>
        <p:nvSpPr>
          <p:cNvPr id="4" name="Slide Image Placeholder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b="0" i="0">
                <a:latin typeface="Amazon Ember Regular"/>
              </a:defRPr>
            </a:lvl1pPr>
          </a:lstStyle>
          <a:p>
            <a:pPr lvl="0"/>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b="0" i="0">
                <a:latin typeface="Amazon Ember Regular"/>
              </a:defRPr>
            </a:lvl1pPr>
          </a:lstStyle>
          <a:p>
            <a:pPr lvl="0"/>
            <a:fld id="{69C3F2ED-74C5-7D4F-8560-0CC253E9A436}"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mazon Ember Regular"/>
        <a:ea typeface="+mn-ea"/>
        <a:cs typeface="+mn-cs"/>
      </a:defRPr>
    </a:lvl1pPr>
    <a:lvl2pPr marL="457200" algn="l" defTabSz="457200" rtl="0" eaLnBrk="1" latinLnBrk="0" hangingPunct="1">
      <a:defRPr sz="1200" b="0" i="0" kern="1200">
        <a:solidFill>
          <a:schemeClr val="tx1"/>
        </a:solidFill>
        <a:latin typeface="Amazon Ember Regular"/>
        <a:ea typeface="+mn-ea"/>
        <a:cs typeface="+mn-cs"/>
      </a:defRPr>
    </a:lvl2pPr>
    <a:lvl3pPr marL="914400" algn="l" defTabSz="457200" rtl="0" eaLnBrk="1" latinLnBrk="0" hangingPunct="1">
      <a:defRPr sz="1200" b="0" i="0" kern="1200">
        <a:solidFill>
          <a:schemeClr val="tx1"/>
        </a:solidFill>
        <a:latin typeface="Amazon Ember Regular"/>
        <a:ea typeface="+mn-ea"/>
        <a:cs typeface="+mn-cs"/>
      </a:defRPr>
    </a:lvl3pPr>
    <a:lvl4pPr marL="1371600" algn="l" defTabSz="457200" rtl="0" eaLnBrk="1" latinLnBrk="0" hangingPunct="1">
      <a:defRPr sz="1200" b="0" i="0" kern="1200">
        <a:solidFill>
          <a:schemeClr val="tx1"/>
        </a:solidFill>
        <a:latin typeface="Amazon Ember Regular"/>
        <a:ea typeface="+mn-ea"/>
        <a:cs typeface="+mn-cs"/>
      </a:defRPr>
    </a:lvl4pPr>
    <a:lvl5pPr marL="1828800" algn="l" defTabSz="457200" rtl="0" eaLnBrk="1" latinLnBrk="0" hangingPunct="1">
      <a:defRPr sz="1200" b="0" i="0" kern="1200">
        <a:solidFill>
          <a:schemeClr val="tx1"/>
        </a:solidFill>
        <a:latin typeface="Amazon Ember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646918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420737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56277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49642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62349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21514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alt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32890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alt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892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alt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49897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alt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02289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435725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4192677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287278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J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1B11ED30-B67D-0643-A3EE-415B6B937D09}"/>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6384" y="4066795"/>
            <a:ext cx="1529334" cy="427874"/>
          </a:xfrm>
          <a:prstGeom prst="rect">
            <a:avLst/>
          </a:prstGeom>
        </p:spPr>
      </p:pic>
      <p:sp>
        <p:nvSpPr>
          <p:cNvPr id="7" name="Text Placeholder 11">
            <a:extLst>
              <a:ext uri="{FF2B5EF4-FFF2-40B4-BE49-F238E27FC236}">
                <a16:creationId xmlns:a16="http://schemas.microsoft.com/office/drawing/2014/main" id="{47E4DB45-0070-F345-954F-B93B24CC04E1}"/>
              </a:ext>
            </a:extLst>
          </p:cNvPr>
          <p:cNvSpPr>
            <a:spLocks noGrp="1"/>
          </p:cNvSpPr>
          <p:nvPr>
            <p:ph type="body" sz="quarter" idx="10" hasCustomPrompt="1"/>
          </p:nvPr>
        </p:nvSpPr>
        <p:spPr>
          <a:xfrm>
            <a:off x="385030" y="3242275"/>
            <a:ext cx="3683000" cy="324009"/>
          </a:xfrm>
        </p:spPr>
        <p:txBody>
          <a:bodyPr>
            <a:normAutofit/>
          </a:bodyPr>
          <a:lstStyle>
            <a:lvl1pPr marL="0" indent="0" algn="l">
              <a:buNone/>
              <a:defRPr sz="1200" b="0" i="0" baseline="0">
                <a:solidFill>
                  <a:schemeClr val="bg1"/>
                </a:solidFill>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Click to edit Presenter, Team</a:t>
            </a:r>
          </a:p>
        </p:txBody>
      </p:sp>
      <p:sp>
        <p:nvSpPr>
          <p:cNvPr id="8" name="Text Placeholder 11">
            <a:extLst>
              <a:ext uri="{FF2B5EF4-FFF2-40B4-BE49-F238E27FC236}">
                <a16:creationId xmlns:a16="http://schemas.microsoft.com/office/drawing/2014/main" id="{1F2A9525-1DA7-9240-AE8F-2F1BC390CAD3}"/>
              </a:ext>
            </a:extLst>
          </p:cNvPr>
          <p:cNvSpPr>
            <a:spLocks noGrp="1"/>
          </p:cNvSpPr>
          <p:nvPr>
            <p:ph type="body" sz="quarter" idx="11" hasCustomPrompt="1"/>
          </p:nvPr>
        </p:nvSpPr>
        <p:spPr>
          <a:xfrm>
            <a:off x="385030" y="3588549"/>
            <a:ext cx="3683000" cy="342838"/>
          </a:xfrm>
        </p:spPr>
        <p:txBody>
          <a:bodyPr>
            <a:normAutofit/>
          </a:bodyPr>
          <a:lstStyle>
            <a:lvl1pPr marL="0" indent="0" algn="l">
              <a:buNone/>
              <a:defRPr sz="1200" b="0" i="0" baseline="0">
                <a:solidFill>
                  <a:schemeClr val="bg1"/>
                </a:solidFill>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Click to edit Date</a:t>
            </a:r>
          </a:p>
        </p:txBody>
      </p:sp>
      <p:sp>
        <p:nvSpPr>
          <p:cNvPr id="9" name="Title 1">
            <a:extLst>
              <a:ext uri="{FF2B5EF4-FFF2-40B4-BE49-F238E27FC236}">
                <a16:creationId xmlns:a16="http://schemas.microsoft.com/office/drawing/2014/main" id="{66B2E7FD-3AC2-E641-91F5-DE19AC43E68D}"/>
              </a:ext>
            </a:extLst>
          </p:cNvPr>
          <p:cNvSpPr>
            <a:spLocks noGrp="1"/>
          </p:cNvSpPr>
          <p:nvPr>
            <p:ph type="title" hasCustomPrompt="1"/>
          </p:nvPr>
        </p:nvSpPr>
        <p:spPr>
          <a:xfrm>
            <a:off x="385029" y="1593867"/>
            <a:ext cx="6612148" cy="553998"/>
          </a:xfrm>
          <a:noFill/>
        </p:spPr>
        <p:txBody>
          <a:bodyPr wrap="square" rtlCol="0">
            <a:spAutoFit/>
          </a:bodyPr>
          <a:lstStyle>
            <a:lvl1pPr>
              <a:defRPr lang="en-US" sz="3000" b="0" i="0">
                <a:solidFill>
                  <a:schemeClr val="bg1"/>
                </a:solidFill>
                <a:latin typeface="Noto Sans CJK JP Medium" panose="020B0500000000000000" pitchFamily="34" charset="-128"/>
                <a:ea typeface="Noto Sans CJK JP Medium" panose="020B0500000000000000" pitchFamily="34" charset="-128"/>
                <a:cs typeface="Amazon Ember Medium" panose="020B0603020204020204" pitchFamily="34" charset="0"/>
              </a:defRPr>
            </a:lvl1pPr>
          </a:lstStyle>
          <a:p>
            <a:pPr marL="0" lvl="0"/>
            <a:r>
              <a:rPr lang="ja-JP" altLang="en-US"/>
              <a:t>ヘッドラインはクリックして編集</a:t>
            </a:r>
            <a:endParaRPr lang="en-US" dirty="0"/>
          </a:p>
        </p:txBody>
      </p:sp>
    </p:spTree>
    <p:extLst>
      <p:ext uri="{BB962C8B-B14F-4D97-AF65-F5344CB8AC3E}">
        <p14:creationId xmlns:p14="http://schemas.microsoft.com/office/powerpoint/2010/main" val="1366327813"/>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_E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7EB153-BE44-B442-AE4A-C695D981F4F0}"/>
              </a:ext>
            </a:extLst>
          </p:cNvPr>
          <p:cNvSpPr>
            <a:spLocks noGrp="1"/>
          </p:cNvSpPr>
          <p:nvPr>
            <p:ph type="title" hasCustomPrompt="1"/>
          </p:nvPr>
        </p:nvSpPr>
        <p:spPr>
          <a:xfrm>
            <a:off x="283351" y="259668"/>
            <a:ext cx="8517749" cy="545741"/>
          </a:xfrm>
        </p:spPr>
        <p:txBody>
          <a:bodyPr anchor="t" anchorCtr="0"/>
          <a:lstStyle>
            <a:lvl1pPr>
              <a:defRPr lang="en-US" sz="225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headline</a:t>
            </a:r>
          </a:p>
        </p:txBody>
      </p:sp>
      <p:pic>
        <p:nvPicPr>
          <p:cNvPr id="6" name="Graphic 5">
            <a:extLst>
              <a:ext uri="{FF2B5EF4-FFF2-40B4-BE49-F238E27FC236}">
                <a16:creationId xmlns:a16="http://schemas.microsoft.com/office/drawing/2014/main" id="{D13421FE-444F-8C49-AD40-D86F7DD5F7F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322779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 Subheader_JP">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17749" cy="545741"/>
          </a:xfrm>
        </p:spPr>
        <p:txBody>
          <a:bodyPr anchor="t" anchorCtr="0"/>
          <a:lstStyle>
            <a:lvl1pPr>
              <a:defRPr lang="en-US" sz="2250" b="1" kern="1200" dirty="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r>
              <a:rPr lang="ja-JP" altLang="en-US"/>
              <a:t>ヘッドラインはクリックして編集</a:t>
            </a:r>
            <a:endParaRPr lang="en-US" dirty="0"/>
          </a:p>
        </p:txBody>
      </p:sp>
      <p:sp>
        <p:nvSpPr>
          <p:cNvPr id="4" name="Text Placeholder 11">
            <a:extLst>
              <a:ext uri="{FF2B5EF4-FFF2-40B4-BE49-F238E27FC236}">
                <a16:creationId xmlns:a16="http://schemas.microsoft.com/office/drawing/2014/main" id="{13087C43-25FB-074C-8158-8DA45EEA59AD}"/>
              </a:ext>
            </a:extLst>
          </p:cNvPr>
          <p:cNvSpPr>
            <a:spLocks noGrp="1"/>
          </p:cNvSpPr>
          <p:nvPr>
            <p:ph type="body" sz="quarter" idx="11" hasCustomPrompt="1"/>
          </p:nvPr>
        </p:nvSpPr>
        <p:spPr>
          <a:xfrm>
            <a:off x="283351" y="936937"/>
            <a:ext cx="8517749" cy="923516"/>
          </a:xfrm>
        </p:spPr>
        <p:txBody>
          <a:bodyPr>
            <a:noAutofit/>
          </a:bodyPr>
          <a:lstStyle>
            <a:lvl1pPr marL="0" indent="0" algn="l">
              <a:buNone/>
              <a:defRPr sz="150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サブヘッダー</a:t>
            </a:r>
          </a:p>
        </p:txBody>
      </p:sp>
      <p:pic>
        <p:nvPicPr>
          <p:cNvPr id="5" name="Graphic 4">
            <a:extLst>
              <a:ext uri="{FF2B5EF4-FFF2-40B4-BE49-F238E27FC236}">
                <a16:creationId xmlns:a16="http://schemas.microsoft.com/office/drawing/2014/main" id="{1E4EA63C-9249-8F4F-A26F-1CDF7B675D1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1137422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 Subheader_E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17749" cy="545741"/>
          </a:xfrm>
        </p:spPr>
        <p:txBody>
          <a:bodyPr anchor="t" anchorCtr="0"/>
          <a:lstStyle>
            <a:lvl1pPr>
              <a:defRPr lang="en-US" sz="225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headline</a:t>
            </a:r>
          </a:p>
        </p:txBody>
      </p:sp>
      <p:sp>
        <p:nvSpPr>
          <p:cNvPr id="4" name="Text Placeholder 11">
            <a:extLst>
              <a:ext uri="{FF2B5EF4-FFF2-40B4-BE49-F238E27FC236}">
                <a16:creationId xmlns:a16="http://schemas.microsoft.com/office/drawing/2014/main" id="{13087C43-25FB-074C-8158-8DA45EEA59AD}"/>
              </a:ext>
            </a:extLst>
          </p:cNvPr>
          <p:cNvSpPr>
            <a:spLocks noGrp="1"/>
          </p:cNvSpPr>
          <p:nvPr>
            <p:ph type="body" sz="quarter" idx="11" hasCustomPrompt="1"/>
          </p:nvPr>
        </p:nvSpPr>
        <p:spPr>
          <a:xfrm>
            <a:off x="283351" y="936937"/>
            <a:ext cx="8517749" cy="923516"/>
          </a:xfrm>
        </p:spPr>
        <p:txBody>
          <a:bodyPr>
            <a:noAutofit/>
          </a:bodyPr>
          <a:lstStyle>
            <a:lvl1pPr marL="0" indent="0" algn="l">
              <a:buNone/>
              <a:defRPr sz="150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a:t>
            </a:r>
            <a:r>
              <a:rPr lang="en-US" dirty="0" err="1"/>
              <a:t>subheader</a:t>
            </a:r>
            <a:endParaRPr lang="en-US" dirty="0"/>
          </a:p>
        </p:txBody>
      </p:sp>
      <p:pic>
        <p:nvPicPr>
          <p:cNvPr id="5" name="Graphic 4">
            <a:extLst>
              <a:ext uri="{FF2B5EF4-FFF2-40B4-BE49-F238E27FC236}">
                <a16:creationId xmlns:a16="http://schemas.microsoft.com/office/drawing/2014/main" id="{1E4EA63C-9249-8F4F-A26F-1CDF7B675D1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3039691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 Subheader + Body_JP">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17749" cy="545741"/>
          </a:xfrm>
        </p:spPr>
        <p:txBody>
          <a:bodyPr anchor="t" anchorCtr="0"/>
          <a:lstStyle>
            <a:lvl1pPr>
              <a:defRPr lang="en-US" sz="2250" b="1" kern="1200" dirty="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r>
              <a:rPr lang="ja-JP" altLang="en-US"/>
              <a:t>ヘッドラインはクリックして編集</a:t>
            </a:r>
            <a:endParaRPr lang="en-US" dirty="0"/>
          </a:p>
        </p:txBody>
      </p:sp>
      <p:sp>
        <p:nvSpPr>
          <p:cNvPr id="5" name="Text Placeholder 11">
            <a:extLst>
              <a:ext uri="{FF2B5EF4-FFF2-40B4-BE49-F238E27FC236}">
                <a16:creationId xmlns:a16="http://schemas.microsoft.com/office/drawing/2014/main" id="{86EF1228-98D8-8E47-A3D2-00C7E1BF8955}"/>
              </a:ext>
            </a:extLst>
          </p:cNvPr>
          <p:cNvSpPr>
            <a:spLocks noGrp="1"/>
          </p:cNvSpPr>
          <p:nvPr>
            <p:ph type="body" sz="quarter" idx="12" hasCustomPrompt="1"/>
          </p:nvPr>
        </p:nvSpPr>
        <p:spPr>
          <a:xfrm>
            <a:off x="283351" y="1786158"/>
            <a:ext cx="8517749" cy="2677355"/>
          </a:xfrm>
        </p:spPr>
        <p:txBody>
          <a:bodyPr>
            <a:noAutofit/>
          </a:bodyPr>
          <a:lstStyle>
            <a:lvl1pPr marL="0" indent="0" algn="l">
              <a:lnSpc>
                <a:spcPct val="110000"/>
              </a:lnSpc>
              <a:buNone/>
              <a:defRPr sz="120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本文の編集</a:t>
            </a:r>
          </a:p>
        </p:txBody>
      </p:sp>
      <p:sp>
        <p:nvSpPr>
          <p:cNvPr id="4" name="Text Placeholder 11">
            <a:extLst>
              <a:ext uri="{FF2B5EF4-FFF2-40B4-BE49-F238E27FC236}">
                <a16:creationId xmlns:a16="http://schemas.microsoft.com/office/drawing/2014/main" id="{9869B661-0481-0C45-B4C0-ED8C3B6C0B96}"/>
              </a:ext>
            </a:extLst>
          </p:cNvPr>
          <p:cNvSpPr>
            <a:spLocks noGrp="1"/>
          </p:cNvSpPr>
          <p:nvPr>
            <p:ph type="body" sz="quarter" idx="11" hasCustomPrompt="1"/>
          </p:nvPr>
        </p:nvSpPr>
        <p:spPr>
          <a:xfrm>
            <a:off x="283351" y="936938"/>
            <a:ext cx="8517749" cy="717691"/>
          </a:xfrm>
        </p:spPr>
        <p:txBody>
          <a:bodyPr>
            <a:noAutofit/>
          </a:bodyPr>
          <a:lstStyle>
            <a:lvl1pPr marL="0" indent="0" algn="l">
              <a:buNone/>
              <a:defRPr sz="150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サブヘッダー</a:t>
            </a:r>
          </a:p>
        </p:txBody>
      </p:sp>
      <p:pic>
        <p:nvPicPr>
          <p:cNvPr id="6" name="Graphic 5">
            <a:extLst>
              <a:ext uri="{FF2B5EF4-FFF2-40B4-BE49-F238E27FC236}">
                <a16:creationId xmlns:a16="http://schemas.microsoft.com/office/drawing/2014/main" id="{9E0B78CC-3374-C044-AD10-E7F027604A5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2323721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line + Subheader + Body_E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17749" cy="545741"/>
          </a:xfrm>
        </p:spPr>
        <p:txBody>
          <a:bodyPr anchor="t" anchorCtr="0"/>
          <a:lstStyle>
            <a:lvl1pPr>
              <a:defRPr lang="en-US" sz="225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headline</a:t>
            </a:r>
          </a:p>
        </p:txBody>
      </p:sp>
      <p:sp>
        <p:nvSpPr>
          <p:cNvPr id="5" name="Text Placeholder 11">
            <a:extLst>
              <a:ext uri="{FF2B5EF4-FFF2-40B4-BE49-F238E27FC236}">
                <a16:creationId xmlns:a16="http://schemas.microsoft.com/office/drawing/2014/main" id="{86EF1228-98D8-8E47-A3D2-00C7E1BF8955}"/>
              </a:ext>
            </a:extLst>
          </p:cNvPr>
          <p:cNvSpPr>
            <a:spLocks noGrp="1"/>
          </p:cNvSpPr>
          <p:nvPr>
            <p:ph type="body" sz="quarter" idx="12" hasCustomPrompt="1"/>
          </p:nvPr>
        </p:nvSpPr>
        <p:spPr>
          <a:xfrm>
            <a:off x="283351" y="1786158"/>
            <a:ext cx="8517749" cy="2677355"/>
          </a:xfrm>
        </p:spPr>
        <p:txBody>
          <a:bodyPr>
            <a:noAutofit/>
          </a:bodyPr>
          <a:lstStyle>
            <a:lvl1pPr marL="0" indent="0" algn="l">
              <a:lnSpc>
                <a:spcPct val="110000"/>
              </a:lnSpc>
              <a:buNone/>
              <a:defRPr sz="120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body</a:t>
            </a:r>
          </a:p>
        </p:txBody>
      </p:sp>
      <p:sp>
        <p:nvSpPr>
          <p:cNvPr id="4" name="Text Placeholder 11">
            <a:extLst>
              <a:ext uri="{FF2B5EF4-FFF2-40B4-BE49-F238E27FC236}">
                <a16:creationId xmlns:a16="http://schemas.microsoft.com/office/drawing/2014/main" id="{9869B661-0481-0C45-B4C0-ED8C3B6C0B96}"/>
              </a:ext>
            </a:extLst>
          </p:cNvPr>
          <p:cNvSpPr>
            <a:spLocks noGrp="1"/>
          </p:cNvSpPr>
          <p:nvPr>
            <p:ph type="body" sz="quarter" idx="11" hasCustomPrompt="1"/>
          </p:nvPr>
        </p:nvSpPr>
        <p:spPr>
          <a:xfrm>
            <a:off x="283351" y="936938"/>
            <a:ext cx="8517749" cy="717691"/>
          </a:xfrm>
        </p:spPr>
        <p:txBody>
          <a:bodyPr>
            <a:noAutofit/>
          </a:bodyPr>
          <a:lstStyle>
            <a:lvl1pPr marL="0" indent="0" algn="l">
              <a:buNone/>
              <a:defRPr sz="150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a:t>
            </a:r>
            <a:r>
              <a:rPr lang="en-US" dirty="0" err="1"/>
              <a:t>subheader</a:t>
            </a:r>
            <a:endParaRPr lang="en-US" dirty="0"/>
          </a:p>
        </p:txBody>
      </p:sp>
      <p:pic>
        <p:nvPicPr>
          <p:cNvPr id="6" name="Graphic 5">
            <a:extLst>
              <a:ext uri="{FF2B5EF4-FFF2-40B4-BE49-F238E27FC236}">
                <a16:creationId xmlns:a16="http://schemas.microsoft.com/office/drawing/2014/main" id="{9E0B78CC-3374-C044-AD10-E7F027604A5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1464492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 Body_JP">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17749" cy="545741"/>
          </a:xfrm>
        </p:spPr>
        <p:txBody>
          <a:bodyPr anchor="t" anchorCtr="0"/>
          <a:lstStyle>
            <a:lvl1pPr>
              <a:defRPr lang="en-US" sz="2250" b="1" kern="1200" dirty="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r>
              <a:rPr lang="ja-JP" altLang="en-US"/>
              <a:t>ヘッドラインはクリックして編集</a:t>
            </a:r>
            <a:endParaRPr lang="en-US" dirty="0"/>
          </a:p>
        </p:txBody>
      </p:sp>
      <p:sp>
        <p:nvSpPr>
          <p:cNvPr id="5" name="Text Placeholder 11">
            <a:extLst>
              <a:ext uri="{FF2B5EF4-FFF2-40B4-BE49-F238E27FC236}">
                <a16:creationId xmlns:a16="http://schemas.microsoft.com/office/drawing/2014/main" id="{86EF1228-98D8-8E47-A3D2-00C7E1BF8955}"/>
              </a:ext>
            </a:extLst>
          </p:cNvPr>
          <p:cNvSpPr>
            <a:spLocks noGrp="1"/>
          </p:cNvSpPr>
          <p:nvPr>
            <p:ph type="body" sz="quarter" idx="12" hasCustomPrompt="1"/>
          </p:nvPr>
        </p:nvSpPr>
        <p:spPr>
          <a:xfrm>
            <a:off x="283351" y="1115879"/>
            <a:ext cx="8517749" cy="3347634"/>
          </a:xfrm>
        </p:spPr>
        <p:txBody>
          <a:bodyPr>
            <a:noAutofit/>
          </a:bodyPr>
          <a:lstStyle>
            <a:lvl1pPr marL="0" indent="0" algn="l">
              <a:lnSpc>
                <a:spcPct val="110000"/>
              </a:lnSpc>
              <a:buNone/>
              <a:defRPr sz="120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クリックして本文を編集</a:t>
            </a:r>
          </a:p>
        </p:txBody>
      </p:sp>
      <p:pic>
        <p:nvPicPr>
          <p:cNvPr id="6" name="Graphic 5">
            <a:extLst>
              <a:ext uri="{FF2B5EF4-FFF2-40B4-BE49-F238E27FC236}">
                <a16:creationId xmlns:a16="http://schemas.microsoft.com/office/drawing/2014/main" id="{3ABAB7DE-B4A7-6C48-9D5A-2CD41E45570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3552163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 Body_E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17749" cy="545741"/>
          </a:xfrm>
        </p:spPr>
        <p:txBody>
          <a:bodyPr anchor="t" anchorCtr="0"/>
          <a:lstStyle>
            <a:lvl1pPr>
              <a:defRPr lang="en-US" sz="225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headline</a:t>
            </a:r>
          </a:p>
        </p:txBody>
      </p:sp>
      <p:sp>
        <p:nvSpPr>
          <p:cNvPr id="5" name="Text Placeholder 11">
            <a:extLst>
              <a:ext uri="{FF2B5EF4-FFF2-40B4-BE49-F238E27FC236}">
                <a16:creationId xmlns:a16="http://schemas.microsoft.com/office/drawing/2014/main" id="{86EF1228-98D8-8E47-A3D2-00C7E1BF8955}"/>
              </a:ext>
            </a:extLst>
          </p:cNvPr>
          <p:cNvSpPr>
            <a:spLocks noGrp="1"/>
          </p:cNvSpPr>
          <p:nvPr>
            <p:ph type="body" sz="quarter" idx="12" hasCustomPrompt="1"/>
          </p:nvPr>
        </p:nvSpPr>
        <p:spPr>
          <a:xfrm>
            <a:off x="283351" y="1115879"/>
            <a:ext cx="8517749" cy="3347634"/>
          </a:xfrm>
        </p:spPr>
        <p:txBody>
          <a:bodyPr>
            <a:noAutofit/>
          </a:bodyPr>
          <a:lstStyle>
            <a:lvl1pPr marL="0" indent="0" algn="l">
              <a:lnSpc>
                <a:spcPct val="110000"/>
              </a:lnSpc>
              <a:buNone/>
              <a:defRPr sz="120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body</a:t>
            </a:r>
          </a:p>
        </p:txBody>
      </p:sp>
      <p:pic>
        <p:nvPicPr>
          <p:cNvPr id="6" name="Graphic 5">
            <a:extLst>
              <a:ext uri="{FF2B5EF4-FFF2-40B4-BE49-F238E27FC236}">
                <a16:creationId xmlns:a16="http://schemas.microsoft.com/office/drawing/2014/main" id="{3ABAB7DE-B4A7-6C48-9D5A-2CD41E45570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1625096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 Photo + Body_JP">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DFE83294-D61E-4348-9945-F470991CA22D}"/>
              </a:ext>
            </a:extLst>
          </p:cNvPr>
          <p:cNvSpPr>
            <a:spLocks noGrp="1"/>
          </p:cNvSpPr>
          <p:nvPr>
            <p:ph type="body" sz="quarter" idx="11" hasCustomPrompt="1"/>
          </p:nvPr>
        </p:nvSpPr>
        <p:spPr>
          <a:xfrm>
            <a:off x="4572000" y="1062038"/>
            <a:ext cx="4229100" cy="3099197"/>
          </a:xfrm>
        </p:spPr>
        <p:txBody>
          <a:bodyPr>
            <a:noAutofit/>
          </a:bodyPr>
          <a:lstStyle>
            <a:lvl1pPr marL="0" indent="0" algn="l">
              <a:lnSpc>
                <a:spcPct val="110000"/>
              </a:lnSpc>
              <a:buNone/>
              <a:defRPr sz="1200" b="0" i="0" baseline="0">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pPr lvl="0"/>
            <a:r>
              <a:rPr lang="en-US" dirty="0"/>
              <a:t>クリックして本文を挿入</a:t>
            </a:r>
          </a:p>
        </p:txBody>
      </p:sp>
      <p:sp>
        <p:nvSpPr>
          <p:cNvPr id="8" name="Picture Placeholder 3">
            <a:extLst>
              <a:ext uri="{FF2B5EF4-FFF2-40B4-BE49-F238E27FC236}">
                <a16:creationId xmlns:a16="http://schemas.microsoft.com/office/drawing/2014/main" id="{974D057D-6B09-8747-BBF1-3529640B3CC5}"/>
              </a:ext>
            </a:extLst>
          </p:cNvPr>
          <p:cNvSpPr>
            <a:spLocks noGrp="1"/>
          </p:cNvSpPr>
          <p:nvPr>
            <p:ph type="pic" sz="quarter" idx="12" hasCustomPrompt="1"/>
          </p:nvPr>
        </p:nvSpPr>
        <p:spPr>
          <a:xfrm>
            <a:off x="283369" y="1062038"/>
            <a:ext cx="3831431" cy="3099197"/>
          </a:xfrm>
        </p:spPr>
        <p:txBody>
          <a:bodyPr/>
          <a:lstStyle>
            <a:lvl1pPr>
              <a:defRPr lang="en-US" sz="1200" b="0" i="0" kern="1200" baseline="0" dirty="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pPr marL="0" lvl="0" indent="0" algn="l" defTabSz="457189" rtl="0" eaLnBrk="1" latinLnBrk="0" hangingPunct="1">
              <a:lnSpc>
                <a:spcPct val="110000"/>
              </a:lnSpc>
              <a:spcBef>
                <a:spcPct val="20000"/>
              </a:spcBef>
              <a:buFontTx/>
              <a:buNone/>
            </a:pPr>
            <a:r>
              <a:rPr lang="en-US" dirty="0"/>
              <a:t>クリックして写真を挿入</a:t>
            </a:r>
          </a:p>
        </p:txBody>
      </p:sp>
      <p:sp>
        <p:nvSpPr>
          <p:cNvPr id="9" name="Title 1">
            <a:extLst>
              <a:ext uri="{FF2B5EF4-FFF2-40B4-BE49-F238E27FC236}">
                <a16:creationId xmlns:a16="http://schemas.microsoft.com/office/drawing/2014/main" id="{DF954BD4-D3D9-9C41-8794-244CB736F5CB}"/>
              </a:ext>
            </a:extLst>
          </p:cNvPr>
          <p:cNvSpPr>
            <a:spLocks noGrp="1"/>
          </p:cNvSpPr>
          <p:nvPr>
            <p:ph type="title" hasCustomPrompt="1"/>
          </p:nvPr>
        </p:nvSpPr>
        <p:spPr>
          <a:xfrm>
            <a:off x="283351" y="259668"/>
            <a:ext cx="8517749" cy="545741"/>
          </a:xfrm>
        </p:spPr>
        <p:txBody>
          <a:bodyPr anchor="t" anchorCtr="0"/>
          <a:lstStyle>
            <a:lvl1pPr>
              <a:defRPr lang="en-US" sz="2250" b="1" kern="1200" dirty="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r>
              <a:rPr lang="ja-JP" altLang="en-US"/>
              <a:t>ヘッドラインはクリックして編集</a:t>
            </a:r>
            <a:endParaRPr lang="en-US" dirty="0"/>
          </a:p>
        </p:txBody>
      </p:sp>
      <p:pic>
        <p:nvPicPr>
          <p:cNvPr id="10" name="Graphic 9">
            <a:extLst>
              <a:ext uri="{FF2B5EF4-FFF2-40B4-BE49-F238E27FC236}">
                <a16:creationId xmlns:a16="http://schemas.microsoft.com/office/drawing/2014/main" id="{BBC895C5-CC63-F746-AF4B-686741894F4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2715638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 Photo + Body_E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DFE83294-D61E-4348-9945-F470991CA22D}"/>
              </a:ext>
            </a:extLst>
          </p:cNvPr>
          <p:cNvSpPr>
            <a:spLocks noGrp="1"/>
          </p:cNvSpPr>
          <p:nvPr>
            <p:ph type="body" sz="quarter" idx="11" hasCustomPrompt="1"/>
          </p:nvPr>
        </p:nvSpPr>
        <p:spPr>
          <a:xfrm>
            <a:off x="4572000" y="1062038"/>
            <a:ext cx="4229100" cy="3099197"/>
          </a:xfrm>
        </p:spPr>
        <p:txBody>
          <a:bodyPr>
            <a:noAutofit/>
          </a:bodyPr>
          <a:lstStyle>
            <a:lvl1pPr marL="0" indent="0" algn="l">
              <a:lnSpc>
                <a:spcPct val="110000"/>
              </a:lnSpc>
              <a:buNone/>
              <a:defRPr sz="1200" b="0" i="0" baseline="0">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US" dirty="0"/>
              <a:t>Click to edit text</a:t>
            </a:r>
          </a:p>
        </p:txBody>
      </p:sp>
      <p:sp>
        <p:nvSpPr>
          <p:cNvPr id="8" name="Picture Placeholder 3">
            <a:extLst>
              <a:ext uri="{FF2B5EF4-FFF2-40B4-BE49-F238E27FC236}">
                <a16:creationId xmlns:a16="http://schemas.microsoft.com/office/drawing/2014/main" id="{974D057D-6B09-8747-BBF1-3529640B3CC5}"/>
              </a:ext>
            </a:extLst>
          </p:cNvPr>
          <p:cNvSpPr>
            <a:spLocks noGrp="1"/>
          </p:cNvSpPr>
          <p:nvPr>
            <p:ph type="pic" sz="quarter" idx="12" hasCustomPrompt="1"/>
          </p:nvPr>
        </p:nvSpPr>
        <p:spPr>
          <a:xfrm>
            <a:off x="283369" y="1062038"/>
            <a:ext cx="3831431" cy="3099197"/>
          </a:xfrm>
        </p:spPr>
        <p:txBody>
          <a:bodyPr/>
          <a:lstStyle>
            <a:lvl1pPr>
              <a:defRPr sz="1500"/>
            </a:lvl1pPr>
          </a:lstStyle>
          <a:p>
            <a:r>
              <a:rPr lang="en-US" dirty="0"/>
              <a:t>Insert Picture</a:t>
            </a:r>
          </a:p>
        </p:txBody>
      </p:sp>
      <p:sp>
        <p:nvSpPr>
          <p:cNvPr id="9" name="Title 1">
            <a:extLst>
              <a:ext uri="{FF2B5EF4-FFF2-40B4-BE49-F238E27FC236}">
                <a16:creationId xmlns:a16="http://schemas.microsoft.com/office/drawing/2014/main" id="{DF954BD4-D3D9-9C41-8794-244CB736F5CB}"/>
              </a:ext>
            </a:extLst>
          </p:cNvPr>
          <p:cNvSpPr>
            <a:spLocks noGrp="1"/>
          </p:cNvSpPr>
          <p:nvPr>
            <p:ph type="title" hasCustomPrompt="1"/>
          </p:nvPr>
        </p:nvSpPr>
        <p:spPr>
          <a:xfrm>
            <a:off x="283351" y="259668"/>
            <a:ext cx="8517749" cy="545741"/>
          </a:xfrm>
        </p:spPr>
        <p:txBody>
          <a:bodyPr anchor="t" anchorCtr="0"/>
          <a:lstStyle>
            <a:lvl1pPr>
              <a:defRPr lang="en-US" sz="225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headline</a:t>
            </a:r>
          </a:p>
        </p:txBody>
      </p:sp>
      <p:pic>
        <p:nvPicPr>
          <p:cNvPr id="10" name="Graphic 9">
            <a:extLst>
              <a:ext uri="{FF2B5EF4-FFF2-40B4-BE49-F238E27FC236}">
                <a16:creationId xmlns:a16="http://schemas.microsoft.com/office/drawing/2014/main" id="{BBC895C5-CC63-F746-AF4B-686741894F4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3759600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er Story Slide_JP">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27094" cy="545741"/>
          </a:xfrm>
        </p:spPr>
        <p:txBody>
          <a:bodyPr anchor="t" anchorCtr="0"/>
          <a:lstStyle>
            <a:lvl1pPr>
              <a:defRPr lang="en-US" sz="2250" b="1" kern="1200" dirty="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r>
              <a:rPr lang="ja-JP" altLang="en-US"/>
              <a:t>ヘッドラインはクリックして編集</a:t>
            </a:r>
            <a:endParaRPr lang="en-US" dirty="0"/>
          </a:p>
        </p:txBody>
      </p:sp>
      <p:pic>
        <p:nvPicPr>
          <p:cNvPr id="5" name="Graphic 4">
            <a:extLst>
              <a:ext uri="{FF2B5EF4-FFF2-40B4-BE49-F238E27FC236}">
                <a16:creationId xmlns:a16="http://schemas.microsoft.com/office/drawing/2014/main" id="{931CEA70-1FD6-C344-9DD5-4C021B3FEE9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84617" y="4678625"/>
            <a:ext cx="925830" cy="259028"/>
          </a:xfrm>
          <a:prstGeom prst="rect">
            <a:avLst/>
          </a:prstGeom>
        </p:spPr>
      </p:pic>
      <p:cxnSp>
        <p:nvCxnSpPr>
          <p:cNvPr id="6" name="Straight Arrow Connector 5">
            <a:extLst>
              <a:ext uri="{FF2B5EF4-FFF2-40B4-BE49-F238E27FC236}">
                <a16:creationId xmlns:a16="http://schemas.microsoft.com/office/drawing/2014/main" id="{448DACED-CA34-C541-AC43-74514C625186}"/>
              </a:ext>
            </a:extLst>
          </p:cNvPr>
          <p:cNvCxnSpPr>
            <a:cxnSpLocks/>
          </p:cNvCxnSpPr>
          <p:nvPr userDrawn="1"/>
        </p:nvCxnSpPr>
        <p:spPr>
          <a:xfrm>
            <a:off x="5302291" y="1933245"/>
            <a:ext cx="0" cy="249020"/>
          </a:xfrm>
          <a:prstGeom prst="straightConnector1">
            <a:avLst/>
          </a:prstGeom>
          <a:ln w="22225" cap="flat" cmpd="sng" algn="ctr">
            <a:solidFill>
              <a:srgbClr val="5EBA2E"/>
            </a:solidFill>
            <a:prstDash val="solid"/>
            <a:miter lim="800000"/>
            <a:headEnd type="none" w="sm"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16DB49BD-0CD7-D946-9BC5-C2B954BED18B}"/>
              </a:ext>
            </a:extLst>
          </p:cNvPr>
          <p:cNvCxnSpPr>
            <a:cxnSpLocks/>
          </p:cNvCxnSpPr>
          <p:nvPr userDrawn="1"/>
        </p:nvCxnSpPr>
        <p:spPr>
          <a:xfrm>
            <a:off x="5302291" y="3359245"/>
            <a:ext cx="0" cy="249020"/>
          </a:xfrm>
          <a:prstGeom prst="straightConnector1">
            <a:avLst/>
          </a:prstGeom>
          <a:ln w="22225" cap="flat" cmpd="sng" algn="ctr">
            <a:solidFill>
              <a:srgbClr val="5EBA2E"/>
            </a:solidFill>
            <a:prstDash val="solid"/>
            <a:miter lim="800000"/>
            <a:headEnd type="none" w="sm" len="med"/>
            <a:tailEnd type="arrow" w="med" len="med"/>
          </a:ln>
        </p:spPr>
        <p:style>
          <a:lnRef idx="0">
            <a:scrgbClr r="0" g="0" b="0"/>
          </a:lnRef>
          <a:fillRef idx="0">
            <a:scrgbClr r="0" g="0" b="0"/>
          </a:fillRef>
          <a:effectRef idx="0">
            <a:scrgbClr r="0" g="0" b="0"/>
          </a:effectRef>
          <a:fontRef idx="minor">
            <a:schemeClr val="tx1"/>
          </a:fontRef>
        </p:style>
      </p:cxnSp>
      <p:sp>
        <p:nvSpPr>
          <p:cNvPr id="8" name="Text Placeholder 11">
            <a:extLst>
              <a:ext uri="{FF2B5EF4-FFF2-40B4-BE49-F238E27FC236}">
                <a16:creationId xmlns:a16="http://schemas.microsoft.com/office/drawing/2014/main" id="{D15E1C85-4197-9B42-B798-8DB0A5EC90ED}"/>
              </a:ext>
            </a:extLst>
          </p:cNvPr>
          <p:cNvSpPr>
            <a:spLocks noGrp="1"/>
          </p:cNvSpPr>
          <p:nvPr>
            <p:ph type="body" sz="quarter" idx="11" hasCustomPrompt="1"/>
          </p:nvPr>
        </p:nvSpPr>
        <p:spPr>
          <a:xfrm>
            <a:off x="5886845" y="1144374"/>
            <a:ext cx="2923603" cy="826549"/>
          </a:xfrm>
        </p:spPr>
        <p:txBody>
          <a:bodyPr lIns="0" tIns="0" rIns="0" bIns="0">
            <a:noAutofit/>
          </a:bodyPr>
          <a:lstStyle>
            <a:lvl1pPr marL="0" indent="0" algn="l">
              <a:buNone/>
              <a:defRPr sz="105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クリックしてテキストを編集</a:t>
            </a:r>
          </a:p>
        </p:txBody>
      </p:sp>
      <p:sp>
        <p:nvSpPr>
          <p:cNvPr id="9" name="Text Placeholder 11">
            <a:extLst>
              <a:ext uri="{FF2B5EF4-FFF2-40B4-BE49-F238E27FC236}">
                <a16:creationId xmlns:a16="http://schemas.microsoft.com/office/drawing/2014/main" id="{8E2F2EBE-8548-9343-9D3B-2356E9508ABD}"/>
              </a:ext>
            </a:extLst>
          </p:cNvPr>
          <p:cNvSpPr>
            <a:spLocks noGrp="1"/>
          </p:cNvSpPr>
          <p:nvPr>
            <p:ph type="body" sz="quarter" idx="12" hasCustomPrompt="1"/>
          </p:nvPr>
        </p:nvSpPr>
        <p:spPr>
          <a:xfrm>
            <a:off x="5886845" y="2465017"/>
            <a:ext cx="2923603" cy="826549"/>
          </a:xfrm>
        </p:spPr>
        <p:txBody>
          <a:bodyPr lIns="0" tIns="0" rIns="0" bIns="0">
            <a:noAutofit/>
          </a:bodyPr>
          <a:lstStyle>
            <a:lvl1pPr marL="0" indent="0" algn="l">
              <a:buNone/>
              <a:defRPr sz="105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クリックしてテキストを編集</a:t>
            </a:r>
          </a:p>
        </p:txBody>
      </p:sp>
      <p:sp>
        <p:nvSpPr>
          <p:cNvPr id="10" name="Text Placeholder 11">
            <a:extLst>
              <a:ext uri="{FF2B5EF4-FFF2-40B4-BE49-F238E27FC236}">
                <a16:creationId xmlns:a16="http://schemas.microsoft.com/office/drawing/2014/main" id="{91FCB41B-F250-8C49-A119-5516EE6521DB}"/>
              </a:ext>
            </a:extLst>
          </p:cNvPr>
          <p:cNvSpPr>
            <a:spLocks noGrp="1"/>
          </p:cNvSpPr>
          <p:nvPr>
            <p:ph type="body" sz="quarter" idx="13" hasCustomPrompt="1"/>
          </p:nvPr>
        </p:nvSpPr>
        <p:spPr>
          <a:xfrm>
            <a:off x="5886845" y="3785661"/>
            <a:ext cx="2923603" cy="826549"/>
          </a:xfrm>
        </p:spPr>
        <p:txBody>
          <a:bodyPr lIns="0" tIns="0" rIns="0" bIns="0">
            <a:noAutofit/>
          </a:bodyPr>
          <a:lstStyle>
            <a:lvl1pPr marL="0" indent="0" algn="l">
              <a:buNone/>
              <a:defRPr sz="105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クリックしてテキストを編集</a:t>
            </a:r>
          </a:p>
        </p:txBody>
      </p:sp>
    </p:spTree>
    <p:extLst>
      <p:ext uri="{BB962C8B-B14F-4D97-AF65-F5344CB8AC3E}">
        <p14:creationId xmlns:p14="http://schemas.microsoft.com/office/powerpoint/2010/main" val="150960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E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1B11ED30-B67D-0643-A3EE-415B6B937D09}"/>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6384" y="4066795"/>
            <a:ext cx="1529334" cy="427874"/>
          </a:xfrm>
          <a:prstGeom prst="rect">
            <a:avLst/>
          </a:prstGeom>
        </p:spPr>
      </p:pic>
      <p:sp>
        <p:nvSpPr>
          <p:cNvPr id="7" name="Text Placeholder 11">
            <a:extLst>
              <a:ext uri="{FF2B5EF4-FFF2-40B4-BE49-F238E27FC236}">
                <a16:creationId xmlns:a16="http://schemas.microsoft.com/office/drawing/2014/main" id="{47E4DB45-0070-F345-954F-B93B24CC04E1}"/>
              </a:ext>
            </a:extLst>
          </p:cNvPr>
          <p:cNvSpPr>
            <a:spLocks noGrp="1"/>
          </p:cNvSpPr>
          <p:nvPr>
            <p:ph type="body" sz="quarter" idx="10" hasCustomPrompt="1"/>
          </p:nvPr>
        </p:nvSpPr>
        <p:spPr>
          <a:xfrm>
            <a:off x="385030" y="3242275"/>
            <a:ext cx="3683000" cy="324009"/>
          </a:xfrm>
        </p:spPr>
        <p:txBody>
          <a:bodyPr>
            <a:normAutofit/>
          </a:bodyPr>
          <a:lstStyle>
            <a:lvl1pPr marL="0" indent="0" algn="l">
              <a:buNone/>
              <a:defRPr sz="1200" b="0" i="0" baseline="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Presenter, Team</a:t>
            </a:r>
          </a:p>
        </p:txBody>
      </p:sp>
      <p:sp>
        <p:nvSpPr>
          <p:cNvPr id="8" name="Text Placeholder 11">
            <a:extLst>
              <a:ext uri="{FF2B5EF4-FFF2-40B4-BE49-F238E27FC236}">
                <a16:creationId xmlns:a16="http://schemas.microsoft.com/office/drawing/2014/main" id="{1F2A9525-1DA7-9240-AE8F-2F1BC390CAD3}"/>
              </a:ext>
            </a:extLst>
          </p:cNvPr>
          <p:cNvSpPr>
            <a:spLocks noGrp="1"/>
          </p:cNvSpPr>
          <p:nvPr>
            <p:ph type="body" sz="quarter" idx="11" hasCustomPrompt="1"/>
          </p:nvPr>
        </p:nvSpPr>
        <p:spPr>
          <a:xfrm>
            <a:off x="385030" y="3588549"/>
            <a:ext cx="3683000" cy="342838"/>
          </a:xfrm>
        </p:spPr>
        <p:txBody>
          <a:bodyPr>
            <a:normAutofit/>
          </a:bodyPr>
          <a:lstStyle>
            <a:lvl1pPr marL="0" indent="0" algn="l">
              <a:buNone/>
              <a:defRPr sz="1200" b="0" i="0" baseline="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Date</a:t>
            </a:r>
          </a:p>
        </p:txBody>
      </p:sp>
      <p:sp>
        <p:nvSpPr>
          <p:cNvPr id="9" name="Title 1">
            <a:extLst>
              <a:ext uri="{FF2B5EF4-FFF2-40B4-BE49-F238E27FC236}">
                <a16:creationId xmlns:a16="http://schemas.microsoft.com/office/drawing/2014/main" id="{66B2E7FD-3AC2-E641-91F5-DE19AC43E68D}"/>
              </a:ext>
            </a:extLst>
          </p:cNvPr>
          <p:cNvSpPr>
            <a:spLocks noGrp="1"/>
          </p:cNvSpPr>
          <p:nvPr>
            <p:ph type="title"/>
          </p:nvPr>
        </p:nvSpPr>
        <p:spPr>
          <a:xfrm>
            <a:off x="385029" y="1593868"/>
            <a:ext cx="6612148" cy="646331"/>
          </a:xfrm>
          <a:noFill/>
        </p:spPr>
        <p:txBody>
          <a:bodyPr wrap="square" rtlCol="0">
            <a:spAutoFit/>
          </a:bodyPr>
          <a:lstStyle>
            <a:lvl1pPr>
              <a:defRPr lang="en-US" sz="360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marL="0" lvl="0"/>
            <a:r>
              <a:rPr lang="en-US" dirty="0"/>
              <a:t>Click to edit Master title</a:t>
            </a:r>
          </a:p>
        </p:txBody>
      </p:sp>
    </p:spTree>
    <p:extLst>
      <p:ext uri="{BB962C8B-B14F-4D97-AF65-F5344CB8AC3E}">
        <p14:creationId xmlns:p14="http://schemas.microsoft.com/office/powerpoint/2010/main" val="2872741836"/>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er Story Slide_E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99C0AE-FE98-B943-B67F-F23AA000F093}"/>
              </a:ext>
            </a:extLst>
          </p:cNvPr>
          <p:cNvSpPr>
            <a:spLocks noGrp="1"/>
          </p:cNvSpPr>
          <p:nvPr>
            <p:ph type="title" hasCustomPrompt="1"/>
          </p:nvPr>
        </p:nvSpPr>
        <p:spPr>
          <a:xfrm>
            <a:off x="283351" y="259668"/>
            <a:ext cx="8527094" cy="545741"/>
          </a:xfrm>
        </p:spPr>
        <p:txBody>
          <a:bodyPr anchor="t" anchorCtr="0"/>
          <a:lstStyle>
            <a:lvl1pPr>
              <a:defRPr lang="en-US" sz="225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headline</a:t>
            </a:r>
          </a:p>
        </p:txBody>
      </p:sp>
      <p:pic>
        <p:nvPicPr>
          <p:cNvPr id="5" name="Graphic 4">
            <a:extLst>
              <a:ext uri="{FF2B5EF4-FFF2-40B4-BE49-F238E27FC236}">
                <a16:creationId xmlns:a16="http://schemas.microsoft.com/office/drawing/2014/main" id="{931CEA70-1FD6-C344-9DD5-4C021B3FEE9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84617" y="4678625"/>
            <a:ext cx="925830" cy="259028"/>
          </a:xfrm>
          <a:prstGeom prst="rect">
            <a:avLst/>
          </a:prstGeom>
        </p:spPr>
      </p:pic>
      <p:cxnSp>
        <p:nvCxnSpPr>
          <p:cNvPr id="6" name="Straight Arrow Connector 5">
            <a:extLst>
              <a:ext uri="{FF2B5EF4-FFF2-40B4-BE49-F238E27FC236}">
                <a16:creationId xmlns:a16="http://schemas.microsoft.com/office/drawing/2014/main" id="{448DACED-CA34-C541-AC43-74514C625186}"/>
              </a:ext>
            </a:extLst>
          </p:cNvPr>
          <p:cNvCxnSpPr>
            <a:cxnSpLocks/>
          </p:cNvCxnSpPr>
          <p:nvPr userDrawn="1"/>
        </p:nvCxnSpPr>
        <p:spPr>
          <a:xfrm>
            <a:off x="5302291" y="1933245"/>
            <a:ext cx="0" cy="249020"/>
          </a:xfrm>
          <a:prstGeom prst="straightConnector1">
            <a:avLst/>
          </a:prstGeom>
          <a:ln w="22225" cap="flat" cmpd="sng" algn="ctr">
            <a:solidFill>
              <a:srgbClr val="5EBA2E"/>
            </a:solidFill>
            <a:prstDash val="solid"/>
            <a:miter lim="800000"/>
            <a:headEnd type="none" w="sm"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16DB49BD-0CD7-D946-9BC5-C2B954BED18B}"/>
              </a:ext>
            </a:extLst>
          </p:cNvPr>
          <p:cNvCxnSpPr>
            <a:cxnSpLocks/>
          </p:cNvCxnSpPr>
          <p:nvPr userDrawn="1"/>
        </p:nvCxnSpPr>
        <p:spPr>
          <a:xfrm>
            <a:off x="5302291" y="3359245"/>
            <a:ext cx="0" cy="249020"/>
          </a:xfrm>
          <a:prstGeom prst="straightConnector1">
            <a:avLst/>
          </a:prstGeom>
          <a:ln w="22225" cap="flat" cmpd="sng" algn="ctr">
            <a:solidFill>
              <a:srgbClr val="5EBA2E"/>
            </a:solidFill>
            <a:prstDash val="solid"/>
            <a:miter lim="800000"/>
            <a:headEnd type="none" w="sm" len="med"/>
            <a:tailEnd type="arrow" w="med" len="med"/>
          </a:ln>
        </p:spPr>
        <p:style>
          <a:lnRef idx="0">
            <a:scrgbClr r="0" g="0" b="0"/>
          </a:lnRef>
          <a:fillRef idx="0">
            <a:scrgbClr r="0" g="0" b="0"/>
          </a:fillRef>
          <a:effectRef idx="0">
            <a:scrgbClr r="0" g="0" b="0"/>
          </a:effectRef>
          <a:fontRef idx="minor">
            <a:schemeClr val="tx1"/>
          </a:fontRef>
        </p:style>
      </p:cxnSp>
      <p:sp>
        <p:nvSpPr>
          <p:cNvPr id="8" name="Text Placeholder 11">
            <a:extLst>
              <a:ext uri="{FF2B5EF4-FFF2-40B4-BE49-F238E27FC236}">
                <a16:creationId xmlns:a16="http://schemas.microsoft.com/office/drawing/2014/main" id="{D15E1C85-4197-9B42-B798-8DB0A5EC90ED}"/>
              </a:ext>
            </a:extLst>
          </p:cNvPr>
          <p:cNvSpPr>
            <a:spLocks noGrp="1"/>
          </p:cNvSpPr>
          <p:nvPr>
            <p:ph type="body" sz="quarter" idx="11" hasCustomPrompt="1"/>
          </p:nvPr>
        </p:nvSpPr>
        <p:spPr>
          <a:xfrm>
            <a:off x="5886845" y="1144374"/>
            <a:ext cx="2923603" cy="826549"/>
          </a:xfrm>
        </p:spPr>
        <p:txBody>
          <a:bodyPr lIns="0" tIns="0" rIns="0" bIns="0">
            <a:noAutofit/>
          </a:bodyPr>
          <a:lstStyle>
            <a:lvl1pPr marL="0" indent="0" algn="l">
              <a:buNone/>
              <a:defRPr sz="105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text</a:t>
            </a:r>
          </a:p>
        </p:txBody>
      </p:sp>
      <p:sp>
        <p:nvSpPr>
          <p:cNvPr id="9" name="Text Placeholder 11">
            <a:extLst>
              <a:ext uri="{FF2B5EF4-FFF2-40B4-BE49-F238E27FC236}">
                <a16:creationId xmlns:a16="http://schemas.microsoft.com/office/drawing/2014/main" id="{8E2F2EBE-8548-9343-9D3B-2356E9508ABD}"/>
              </a:ext>
            </a:extLst>
          </p:cNvPr>
          <p:cNvSpPr>
            <a:spLocks noGrp="1"/>
          </p:cNvSpPr>
          <p:nvPr>
            <p:ph type="body" sz="quarter" idx="12" hasCustomPrompt="1"/>
          </p:nvPr>
        </p:nvSpPr>
        <p:spPr>
          <a:xfrm>
            <a:off x="5886845" y="2465017"/>
            <a:ext cx="2923603" cy="826549"/>
          </a:xfrm>
        </p:spPr>
        <p:txBody>
          <a:bodyPr lIns="0" tIns="0" rIns="0" bIns="0">
            <a:noAutofit/>
          </a:bodyPr>
          <a:lstStyle>
            <a:lvl1pPr marL="0" indent="0" algn="l">
              <a:buNone/>
              <a:defRPr sz="105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text</a:t>
            </a:r>
          </a:p>
        </p:txBody>
      </p:sp>
      <p:sp>
        <p:nvSpPr>
          <p:cNvPr id="10" name="Text Placeholder 11">
            <a:extLst>
              <a:ext uri="{FF2B5EF4-FFF2-40B4-BE49-F238E27FC236}">
                <a16:creationId xmlns:a16="http://schemas.microsoft.com/office/drawing/2014/main" id="{91FCB41B-F250-8C49-A119-5516EE6521DB}"/>
              </a:ext>
            </a:extLst>
          </p:cNvPr>
          <p:cNvSpPr>
            <a:spLocks noGrp="1"/>
          </p:cNvSpPr>
          <p:nvPr>
            <p:ph type="body" sz="quarter" idx="13" hasCustomPrompt="1"/>
          </p:nvPr>
        </p:nvSpPr>
        <p:spPr>
          <a:xfrm>
            <a:off x="5886845" y="3785661"/>
            <a:ext cx="2923603" cy="826549"/>
          </a:xfrm>
        </p:spPr>
        <p:txBody>
          <a:bodyPr lIns="0" tIns="0" rIns="0" bIns="0">
            <a:noAutofit/>
          </a:bodyPr>
          <a:lstStyle>
            <a:lvl1pPr marL="0" indent="0" algn="l">
              <a:buNone/>
              <a:defRPr sz="105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text</a:t>
            </a:r>
          </a:p>
        </p:txBody>
      </p:sp>
    </p:spTree>
    <p:extLst>
      <p:ext uri="{BB962C8B-B14F-4D97-AF65-F5344CB8AC3E}">
        <p14:creationId xmlns:p14="http://schemas.microsoft.com/office/powerpoint/2010/main" val="35632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AC8D98F-8F0A-6D49-838D-356FEB72CE0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1365595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4D8FBC-89CB-2447-8C10-F476EAD60961}"/>
              </a:ext>
            </a:extLst>
          </p:cNvPr>
          <p:cNvSpPr txBox="1"/>
          <p:nvPr userDrawn="1"/>
        </p:nvSpPr>
        <p:spPr>
          <a:xfrm>
            <a:off x="1248156" y="1795530"/>
            <a:ext cx="7482187" cy="623248"/>
          </a:xfrm>
          <a:prstGeom prst="rect">
            <a:avLst/>
          </a:prstGeom>
          <a:noFill/>
        </p:spPr>
        <p:txBody>
          <a:bodyPr wrap="square" rtlCol="0">
            <a:spAutoFit/>
          </a:bodyPr>
          <a:lstStyle/>
          <a:p>
            <a:pPr algn="r"/>
            <a:r>
              <a:rPr lang="en-US" sz="345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Appendix</a:t>
            </a:r>
            <a:endParaRPr lang="en-US" sz="345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p:txBody>
      </p:sp>
      <p:pic>
        <p:nvPicPr>
          <p:cNvPr id="4" name="Graphic 3">
            <a:extLst>
              <a:ext uri="{FF2B5EF4-FFF2-40B4-BE49-F238E27FC236}">
                <a16:creationId xmlns:a16="http://schemas.microsoft.com/office/drawing/2014/main" id="{E7B68703-F393-D249-AAFD-2045EE6B3F52}"/>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71450" y="4306825"/>
            <a:ext cx="1529334" cy="427874"/>
          </a:xfrm>
          <a:prstGeom prst="rect">
            <a:avLst/>
          </a:prstGeom>
        </p:spPr>
      </p:pic>
    </p:spTree>
    <p:extLst>
      <p:ext uri="{BB962C8B-B14F-4D97-AF65-F5344CB8AC3E}">
        <p14:creationId xmlns:p14="http://schemas.microsoft.com/office/powerpoint/2010/main" val="1479107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62D78C0B-D1BB-494F-8977-3AEE3298E6F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150" y="4011930"/>
            <a:ext cx="1762506" cy="493112"/>
          </a:xfrm>
          <a:prstGeom prst="rect">
            <a:avLst/>
          </a:prstGeom>
        </p:spPr>
      </p:pic>
      <p:sp>
        <p:nvSpPr>
          <p:cNvPr id="2" name="TextBox 1">
            <a:extLst>
              <a:ext uri="{FF2B5EF4-FFF2-40B4-BE49-F238E27FC236}">
                <a16:creationId xmlns:a16="http://schemas.microsoft.com/office/drawing/2014/main" id="{8FE4B0FA-6F0E-C94A-883E-006653B7CC23}"/>
              </a:ext>
            </a:extLst>
          </p:cNvPr>
          <p:cNvSpPr txBox="1"/>
          <p:nvPr userDrawn="1"/>
        </p:nvSpPr>
        <p:spPr>
          <a:xfrm>
            <a:off x="327992" y="1802910"/>
            <a:ext cx="5327374" cy="715581"/>
          </a:xfrm>
          <a:prstGeom prst="rect">
            <a:avLst/>
          </a:prstGeom>
          <a:noFill/>
        </p:spPr>
        <p:txBody>
          <a:bodyPr wrap="square" rtlCol="0">
            <a:spAutoFit/>
          </a:bodyPr>
          <a:lstStyle/>
          <a:p>
            <a:r>
              <a:rPr lang="en-US" sz="4050" dirty="0">
                <a:solidFill>
                  <a:schemeClr val="bg1"/>
                </a:solidFill>
              </a:rPr>
              <a:t>Thank you!</a:t>
            </a:r>
          </a:p>
        </p:txBody>
      </p:sp>
    </p:spTree>
    <p:extLst>
      <p:ext uri="{BB962C8B-B14F-4D97-AF65-F5344CB8AC3E}">
        <p14:creationId xmlns:p14="http://schemas.microsoft.com/office/powerpoint/2010/main" val="87752524"/>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7B68703-F393-D249-AAFD-2045EE6B3F52}"/>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71450" y="4306825"/>
            <a:ext cx="1529334" cy="427874"/>
          </a:xfrm>
          <a:prstGeom prst="rect">
            <a:avLst/>
          </a:prstGeom>
        </p:spPr>
      </p:pic>
      <p:sp>
        <p:nvSpPr>
          <p:cNvPr id="5" name="TextBox 4">
            <a:extLst>
              <a:ext uri="{FF2B5EF4-FFF2-40B4-BE49-F238E27FC236}">
                <a16:creationId xmlns:a16="http://schemas.microsoft.com/office/drawing/2014/main" id="{6E84B96D-EE29-474B-A309-B112E1DAEC89}"/>
              </a:ext>
            </a:extLst>
          </p:cNvPr>
          <p:cNvSpPr txBox="1"/>
          <p:nvPr userDrawn="1"/>
        </p:nvSpPr>
        <p:spPr>
          <a:xfrm>
            <a:off x="413604" y="2989695"/>
            <a:ext cx="6132669" cy="276999"/>
          </a:xfrm>
          <a:prstGeom prst="rect">
            <a:avLst/>
          </a:prstGeom>
          <a:noFill/>
        </p:spPr>
        <p:txBody>
          <a:bodyPr wrap="square" rtlCol="0">
            <a:spAutoFit/>
          </a:bodyPr>
          <a:lstStyle/>
          <a:p>
            <a:r>
              <a:rPr lang="en-US" sz="1200" b="0" i="0" dirty="0">
                <a:solidFill>
                  <a:srgbClr val="F89628"/>
                </a:solidFill>
                <a:latin typeface="Amazon Ember Medium" panose="020B0603020204020204" pitchFamily="34" charset="0"/>
                <a:ea typeface="Amazon Ember Medium" panose="020B0603020204020204" pitchFamily="34" charset="0"/>
                <a:cs typeface="Amazon Ember Medium" panose="020B0603020204020204" pitchFamily="34" charset="0"/>
              </a:rPr>
              <a:t>Worldwide</a:t>
            </a:r>
            <a:r>
              <a:rPr lang="en-US" sz="12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  N. America  |  LATAM  |  UK/IR  |  EMEA  |  APAC  |  Japan  |  China</a:t>
            </a:r>
            <a:endParaRPr lang="en-US" sz="12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p:txBody>
      </p:sp>
      <p:pic>
        <p:nvPicPr>
          <p:cNvPr id="7" name="Graphic 6">
            <a:extLst>
              <a:ext uri="{FF2B5EF4-FFF2-40B4-BE49-F238E27FC236}">
                <a16:creationId xmlns:a16="http://schemas.microsoft.com/office/drawing/2014/main" id="{FE3E095B-8E55-FA46-ABDD-427EDB1DE22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13604" y="1426464"/>
            <a:ext cx="2544318" cy="711846"/>
          </a:xfrm>
          <a:prstGeom prst="rect">
            <a:avLst/>
          </a:prstGeom>
        </p:spPr>
      </p:pic>
    </p:spTree>
    <p:extLst>
      <p:ext uri="{BB962C8B-B14F-4D97-AF65-F5344CB8AC3E}">
        <p14:creationId xmlns:p14="http://schemas.microsoft.com/office/powerpoint/2010/main" val="181883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_J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1B11ED30-B67D-0643-A3EE-415B6B937D09}"/>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6384" y="4066795"/>
            <a:ext cx="1529334" cy="427874"/>
          </a:xfrm>
          <a:prstGeom prst="rect">
            <a:avLst/>
          </a:prstGeom>
        </p:spPr>
      </p:pic>
      <p:sp>
        <p:nvSpPr>
          <p:cNvPr id="9" name="Text Placeholder 11">
            <a:extLst>
              <a:ext uri="{FF2B5EF4-FFF2-40B4-BE49-F238E27FC236}">
                <a16:creationId xmlns:a16="http://schemas.microsoft.com/office/drawing/2014/main" id="{C5CFDC22-081F-204C-91F1-BD51CF9CBE93}"/>
              </a:ext>
            </a:extLst>
          </p:cNvPr>
          <p:cNvSpPr>
            <a:spLocks noGrp="1"/>
          </p:cNvSpPr>
          <p:nvPr>
            <p:ph type="body" sz="quarter" idx="10" hasCustomPrompt="1"/>
          </p:nvPr>
        </p:nvSpPr>
        <p:spPr>
          <a:xfrm>
            <a:off x="385030" y="3242275"/>
            <a:ext cx="3683000" cy="324009"/>
          </a:xfrm>
        </p:spPr>
        <p:txBody>
          <a:bodyPr>
            <a:normAutofit/>
          </a:bodyPr>
          <a:lstStyle>
            <a:lvl1pPr marL="0" indent="0" algn="l">
              <a:buNone/>
              <a:defRPr sz="1200" b="0" i="0" baseline="0">
                <a:solidFill>
                  <a:schemeClr val="bg1"/>
                </a:solidFill>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名前		</a:t>
            </a:r>
          </a:p>
        </p:txBody>
      </p:sp>
      <p:sp>
        <p:nvSpPr>
          <p:cNvPr id="10" name="Text Placeholder 11">
            <a:extLst>
              <a:ext uri="{FF2B5EF4-FFF2-40B4-BE49-F238E27FC236}">
                <a16:creationId xmlns:a16="http://schemas.microsoft.com/office/drawing/2014/main" id="{1BA194FD-B0E1-8E4E-B793-8FEC67EA22CC}"/>
              </a:ext>
            </a:extLst>
          </p:cNvPr>
          <p:cNvSpPr>
            <a:spLocks noGrp="1"/>
          </p:cNvSpPr>
          <p:nvPr>
            <p:ph type="body" sz="quarter" idx="11" hasCustomPrompt="1"/>
          </p:nvPr>
        </p:nvSpPr>
        <p:spPr>
          <a:xfrm>
            <a:off x="385030" y="3588549"/>
            <a:ext cx="3683000" cy="342838"/>
          </a:xfrm>
        </p:spPr>
        <p:txBody>
          <a:bodyPr>
            <a:normAutofit/>
          </a:bodyPr>
          <a:lstStyle>
            <a:lvl1pPr marL="0" indent="0" algn="l">
              <a:buNone/>
              <a:defRPr sz="1200" b="0" i="0" baseline="0">
                <a:solidFill>
                  <a:schemeClr val="bg1"/>
                </a:solidFill>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日付</a:t>
            </a:r>
          </a:p>
        </p:txBody>
      </p:sp>
      <p:sp>
        <p:nvSpPr>
          <p:cNvPr id="11" name="Title 1">
            <a:extLst>
              <a:ext uri="{FF2B5EF4-FFF2-40B4-BE49-F238E27FC236}">
                <a16:creationId xmlns:a16="http://schemas.microsoft.com/office/drawing/2014/main" id="{46270A8F-3046-474E-8BAA-7B5679208B69}"/>
              </a:ext>
            </a:extLst>
          </p:cNvPr>
          <p:cNvSpPr>
            <a:spLocks noGrp="1"/>
          </p:cNvSpPr>
          <p:nvPr>
            <p:ph type="title" hasCustomPrompt="1"/>
          </p:nvPr>
        </p:nvSpPr>
        <p:spPr>
          <a:xfrm>
            <a:off x="385029" y="1593867"/>
            <a:ext cx="6612148" cy="553998"/>
          </a:xfrm>
          <a:noFill/>
        </p:spPr>
        <p:txBody>
          <a:bodyPr wrap="square" rtlCol="0">
            <a:spAutoFit/>
          </a:bodyPr>
          <a:lstStyle>
            <a:lvl1pPr>
              <a:defRPr lang="en-US" sz="3000" b="1" i="0">
                <a:solidFill>
                  <a:schemeClr val="bg1"/>
                </a:solidFill>
                <a:latin typeface="Noto Sans CJK JP Bold" panose="020B0500000000000000" pitchFamily="34" charset="-128"/>
                <a:ea typeface="Noto Sans CJK JP Bold" panose="020B0500000000000000" pitchFamily="34" charset="-128"/>
                <a:cs typeface="Amazon Ember Medium" panose="020B0603020204020204" pitchFamily="34" charset="0"/>
              </a:defRPr>
            </a:lvl1pPr>
          </a:lstStyle>
          <a:p>
            <a:pPr marL="0" lvl="0"/>
            <a:r>
              <a:rPr lang="ja-JP" altLang="en-US"/>
              <a:t>ヘッドラインはクリックして編集</a:t>
            </a:r>
            <a:endParaRPr lang="en-US" dirty="0"/>
          </a:p>
        </p:txBody>
      </p:sp>
      <p:sp>
        <p:nvSpPr>
          <p:cNvPr id="12" name="Text Placeholder 11">
            <a:extLst>
              <a:ext uri="{FF2B5EF4-FFF2-40B4-BE49-F238E27FC236}">
                <a16:creationId xmlns:a16="http://schemas.microsoft.com/office/drawing/2014/main" id="{72858712-B47A-094F-94C5-8D90D7DC6BB1}"/>
              </a:ext>
            </a:extLst>
          </p:cNvPr>
          <p:cNvSpPr>
            <a:spLocks noGrp="1"/>
          </p:cNvSpPr>
          <p:nvPr>
            <p:ph type="body" sz="quarter" idx="12" hasCustomPrompt="1"/>
          </p:nvPr>
        </p:nvSpPr>
        <p:spPr>
          <a:xfrm>
            <a:off x="385029" y="2239855"/>
            <a:ext cx="3683000" cy="324009"/>
          </a:xfrm>
        </p:spPr>
        <p:txBody>
          <a:bodyPr>
            <a:normAutofit/>
          </a:bodyPr>
          <a:lstStyle>
            <a:lvl1pPr marL="0" indent="0" algn="l">
              <a:buNone/>
              <a:defRPr sz="1500" b="0" i="0" baseline="0">
                <a:solidFill>
                  <a:schemeClr val="bg1"/>
                </a:solidFill>
                <a:latin typeface="Noto Sans CJK JP Regular" panose="020B0500000000000000" pitchFamily="34" charset="-128"/>
                <a:ea typeface="Noto Sans CJK JP Regular" panose="020B0500000000000000" pitchFamily="34" charset="-128"/>
                <a:cs typeface="Amazon Ember Medium" panose="020B0603020204020204" pitchFamily="34" charset="0"/>
              </a:defRPr>
            </a:lvl1pPr>
          </a:lstStyle>
          <a:p>
            <a:pPr lvl="0"/>
            <a:r>
              <a:rPr lang="en-US" dirty="0"/>
              <a:t>サブタイトル</a:t>
            </a:r>
          </a:p>
        </p:txBody>
      </p:sp>
    </p:spTree>
    <p:extLst>
      <p:ext uri="{BB962C8B-B14F-4D97-AF65-F5344CB8AC3E}">
        <p14:creationId xmlns:p14="http://schemas.microsoft.com/office/powerpoint/2010/main" val="1985280787"/>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_E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1B11ED30-B67D-0643-A3EE-415B6B937D09}"/>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6384" y="4066795"/>
            <a:ext cx="1529334" cy="427874"/>
          </a:xfrm>
          <a:prstGeom prst="rect">
            <a:avLst/>
          </a:prstGeom>
        </p:spPr>
      </p:pic>
      <p:sp>
        <p:nvSpPr>
          <p:cNvPr id="9" name="Text Placeholder 11">
            <a:extLst>
              <a:ext uri="{FF2B5EF4-FFF2-40B4-BE49-F238E27FC236}">
                <a16:creationId xmlns:a16="http://schemas.microsoft.com/office/drawing/2014/main" id="{C5CFDC22-081F-204C-91F1-BD51CF9CBE93}"/>
              </a:ext>
            </a:extLst>
          </p:cNvPr>
          <p:cNvSpPr>
            <a:spLocks noGrp="1"/>
          </p:cNvSpPr>
          <p:nvPr>
            <p:ph type="body" sz="quarter" idx="10" hasCustomPrompt="1"/>
          </p:nvPr>
        </p:nvSpPr>
        <p:spPr>
          <a:xfrm>
            <a:off x="385030" y="3242275"/>
            <a:ext cx="3683000" cy="324009"/>
          </a:xfrm>
        </p:spPr>
        <p:txBody>
          <a:bodyPr>
            <a:normAutofit/>
          </a:bodyPr>
          <a:lstStyle>
            <a:lvl1pPr marL="0" indent="0" algn="l">
              <a:buNone/>
              <a:defRPr sz="1200" b="0" i="0" baseline="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Presenter, Team</a:t>
            </a:r>
          </a:p>
        </p:txBody>
      </p:sp>
      <p:sp>
        <p:nvSpPr>
          <p:cNvPr id="10" name="Text Placeholder 11">
            <a:extLst>
              <a:ext uri="{FF2B5EF4-FFF2-40B4-BE49-F238E27FC236}">
                <a16:creationId xmlns:a16="http://schemas.microsoft.com/office/drawing/2014/main" id="{1BA194FD-B0E1-8E4E-B793-8FEC67EA22CC}"/>
              </a:ext>
            </a:extLst>
          </p:cNvPr>
          <p:cNvSpPr>
            <a:spLocks noGrp="1"/>
          </p:cNvSpPr>
          <p:nvPr>
            <p:ph type="body" sz="quarter" idx="11" hasCustomPrompt="1"/>
          </p:nvPr>
        </p:nvSpPr>
        <p:spPr>
          <a:xfrm>
            <a:off x="385030" y="3588549"/>
            <a:ext cx="3683000" cy="342838"/>
          </a:xfrm>
        </p:spPr>
        <p:txBody>
          <a:bodyPr>
            <a:normAutofit/>
          </a:bodyPr>
          <a:lstStyle>
            <a:lvl1pPr marL="0" indent="0" algn="l">
              <a:buNone/>
              <a:defRPr sz="1200" b="0" i="0" baseline="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Date</a:t>
            </a:r>
          </a:p>
        </p:txBody>
      </p:sp>
      <p:sp>
        <p:nvSpPr>
          <p:cNvPr id="11" name="Title 1">
            <a:extLst>
              <a:ext uri="{FF2B5EF4-FFF2-40B4-BE49-F238E27FC236}">
                <a16:creationId xmlns:a16="http://schemas.microsoft.com/office/drawing/2014/main" id="{46270A8F-3046-474E-8BAA-7B5679208B69}"/>
              </a:ext>
            </a:extLst>
          </p:cNvPr>
          <p:cNvSpPr>
            <a:spLocks noGrp="1"/>
          </p:cNvSpPr>
          <p:nvPr>
            <p:ph type="title"/>
          </p:nvPr>
        </p:nvSpPr>
        <p:spPr>
          <a:xfrm>
            <a:off x="385029" y="1593868"/>
            <a:ext cx="6612148" cy="646331"/>
          </a:xfrm>
          <a:noFill/>
        </p:spPr>
        <p:txBody>
          <a:bodyPr wrap="square" rtlCol="0">
            <a:spAutoFit/>
          </a:bodyPr>
          <a:lstStyle>
            <a:lvl1pPr>
              <a:defRPr lang="en-US" sz="360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marL="0" lvl="0"/>
            <a:r>
              <a:rPr lang="en-US" dirty="0"/>
              <a:t>Click to edit Master title</a:t>
            </a:r>
          </a:p>
        </p:txBody>
      </p:sp>
      <p:sp>
        <p:nvSpPr>
          <p:cNvPr id="12" name="Text Placeholder 11">
            <a:extLst>
              <a:ext uri="{FF2B5EF4-FFF2-40B4-BE49-F238E27FC236}">
                <a16:creationId xmlns:a16="http://schemas.microsoft.com/office/drawing/2014/main" id="{72858712-B47A-094F-94C5-8D90D7DC6BB1}"/>
              </a:ext>
            </a:extLst>
          </p:cNvPr>
          <p:cNvSpPr>
            <a:spLocks noGrp="1"/>
          </p:cNvSpPr>
          <p:nvPr>
            <p:ph type="body" sz="quarter" idx="12" hasCustomPrompt="1"/>
          </p:nvPr>
        </p:nvSpPr>
        <p:spPr>
          <a:xfrm>
            <a:off x="385029" y="2239855"/>
            <a:ext cx="3683000" cy="324009"/>
          </a:xfrm>
        </p:spPr>
        <p:txBody>
          <a:bodyPr>
            <a:normAutofit/>
          </a:bodyPr>
          <a:lstStyle>
            <a:lvl1pPr marL="0" indent="0" algn="l">
              <a:buNone/>
              <a:defRPr sz="1500" b="0" i="0" baseline="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lvl="0"/>
            <a:r>
              <a:rPr lang="en-US" dirty="0"/>
              <a:t>Subtitle</a:t>
            </a:r>
          </a:p>
        </p:txBody>
      </p:sp>
    </p:spTree>
    <p:extLst>
      <p:ext uri="{BB962C8B-B14F-4D97-AF65-F5344CB8AC3E}">
        <p14:creationId xmlns:p14="http://schemas.microsoft.com/office/powerpoint/2010/main" val="3021697752"/>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JP">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A504F012-69CB-604A-A3F3-839414CF5CF5}"/>
              </a:ext>
            </a:extLst>
          </p:cNvPr>
          <p:cNvSpPr>
            <a:spLocks noGrp="1"/>
          </p:cNvSpPr>
          <p:nvPr>
            <p:ph type="body" sz="quarter" idx="12" hasCustomPrompt="1"/>
          </p:nvPr>
        </p:nvSpPr>
        <p:spPr>
          <a:xfrm>
            <a:off x="650929" y="1115879"/>
            <a:ext cx="7837727" cy="3347634"/>
          </a:xfrm>
        </p:spPr>
        <p:txBody>
          <a:bodyPr lIns="0">
            <a:noAutofit/>
          </a:bodyPr>
          <a:lstStyle>
            <a:lvl1pPr marL="214313" indent="-214313" algn="l">
              <a:lnSpc>
                <a:spcPct val="120000"/>
              </a:lnSpc>
              <a:buSzPct val="75000"/>
              <a:buFontTx/>
              <a:buBlip>
                <a:blip r:embed="rId2"/>
              </a:buBlip>
              <a:defRPr sz="1950" b="0" i="0" baseline="0">
                <a:latin typeface="Noto Sans CJK JP Regular" panose="020B0500000000000000" pitchFamily="34" charset="-128"/>
                <a:ea typeface="Noto Sans CJK JP Regular" panose="020B0500000000000000" pitchFamily="34" charset="-128"/>
                <a:cs typeface="Amazon Ember" panose="020B0603020204020204" pitchFamily="34" charset="0"/>
              </a:defRPr>
            </a:lvl1pPr>
          </a:lstStyle>
          <a:p>
            <a:pPr lvl="0"/>
            <a:r>
              <a:rPr lang="en-US" dirty="0"/>
              <a:t>アイテム１</a:t>
            </a:r>
          </a:p>
        </p:txBody>
      </p:sp>
      <p:pic>
        <p:nvPicPr>
          <p:cNvPr id="14" name="Graphic 13">
            <a:extLst>
              <a:ext uri="{FF2B5EF4-FFF2-40B4-BE49-F238E27FC236}">
                <a16:creationId xmlns:a16="http://schemas.microsoft.com/office/drawing/2014/main" id="{4208ECFE-E032-7346-9231-E4B1C5BCDFA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75270" y="4673059"/>
            <a:ext cx="925830" cy="259028"/>
          </a:xfrm>
          <a:prstGeom prst="rect">
            <a:avLst/>
          </a:prstGeom>
        </p:spPr>
      </p:pic>
      <p:sp>
        <p:nvSpPr>
          <p:cNvPr id="7" name="Title 1">
            <a:extLst>
              <a:ext uri="{FF2B5EF4-FFF2-40B4-BE49-F238E27FC236}">
                <a16:creationId xmlns:a16="http://schemas.microsoft.com/office/drawing/2014/main" id="{C0B6551F-D4D0-A140-AC43-9131034423D0}"/>
              </a:ext>
            </a:extLst>
          </p:cNvPr>
          <p:cNvSpPr>
            <a:spLocks noGrp="1"/>
          </p:cNvSpPr>
          <p:nvPr>
            <p:ph type="title" hasCustomPrompt="1"/>
          </p:nvPr>
        </p:nvSpPr>
        <p:spPr>
          <a:xfrm>
            <a:off x="283351" y="259668"/>
            <a:ext cx="8517749" cy="545741"/>
          </a:xfrm>
        </p:spPr>
        <p:txBody>
          <a:bodyPr anchor="t" anchorCtr="0"/>
          <a:lstStyle>
            <a:lvl1pPr>
              <a:defRPr lang="en-US" sz="2250" b="1" i="0" kern="1200" dirty="0">
                <a:solidFill>
                  <a:schemeClr val="bg1"/>
                </a:solidFill>
                <a:latin typeface="Noto Sans CJK JP Bold" panose="020B0500000000000000" pitchFamily="34" charset="-128"/>
                <a:ea typeface="Noto Sans CJK JP Bold" panose="020B0500000000000000" pitchFamily="34" charset="-128"/>
                <a:cs typeface="Noto Nastaliq Urdu" panose="020B0502040504020204" pitchFamily="34" charset="-78"/>
              </a:defRPr>
            </a:lvl1pPr>
          </a:lstStyle>
          <a:p>
            <a:r>
              <a:rPr lang="en-US" dirty="0"/>
              <a:t>アジェンダ</a:t>
            </a:r>
          </a:p>
        </p:txBody>
      </p:sp>
    </p:spTree>
    <p:extLst>
      <p:ext uri="{BB962C8B-B14F-4D97-AF65-F5344CB8AC3E}">
        <p14:creationId xmlns:p14="http://schemas.microsoft.com/office/powerpoint/2010/main" val="146750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EN">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A504F012-69CB-604A-A3F3-839414CF5CF5}"/>
              </a:ext>
            </a:extLst>
          </p:cNvPr>
          <p:cNvSpPr>
            <a:spLocks noGrp="1"/>
          </p:cNvSpPr>
          <p:nvPr>
            <p:ph type="body" sz="quarter" idx="12" hasCustomPrompt="1"/>
          </p:nvPr>
        </p:nvSpPr>
        <p:spPr>
          <a:xfrm>
            <a:off x="650929" y="1115879"/>
            <a:ext cx="7837727" cy="3347634"/>
          </a:xfrm>
        </p:spPr>
        <p:txBody>
          <a:bodyPr lIns="0">
            <a:noAutofit/>
          </a:bodyPr>
          <a:lstStyle>
            <a:lvl1pPr marL="214313" indent="-214313" algn="l">
              <a:lnSpc>
                <a:spcPct val="120000"/>
              </a:lnSpc>
              <a:buSzPct val="75000"/>
              <a:buFontTx/>
              <a:buBlip>
                <a:blip r:embed="rId2"/>
              </a:buBlip>
              <a:defRPr sz="1950" b="0"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Insert item 1</a:t>
            </a:r>
          </a:p>
        </p:txBody>
      </p:sp>
      <p:pic>
        <p:nvPicPr>
          <p:cNvPr id="14" name="Graphic 13">
            <a:extLst>
              <a:ext uri="{FF2B5EF4-FFF2-40B4-BE49-F238E27FC236}">
                <a16:creationId xmlns:a16="http://schemas.microsoft.com/office/drawing/2014/main" id="{4208ECFE-E032-7346-9231-E4B1C5BCDFA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75270" y="4673059"/>
            <a:ext cx="925830" cy="259028"/>
          </a:xfrm>
          <a:prstGeom prst="rect">
            <a:avLst/>
          </a:prstGeom>
        </p:spPr>
      </p:pic>
      <p:sp>
        <p:nvSpPr>
          <p:cNvPr id="7" name="Title 1">
            <a:extLst>
              <a:ext uri="{FF2B5EF4-FFF2-40B4-BE49-F238E27FC236}">
                <a16:creationId xmlns:a16="http://schemas.microsoft.com/office/drawing/2014/main" id="{C0B6551F-D4D0-A140-AC43-9131034423D0}"/>
              </a:ext>
            </a:extLst>
          </p:cNvPr>
          <p:cNvSpPr>
            <a:spLocks noGrp="1"/>
          </p:cNvSpPr>
          <p:nvPr>
            <p:ph type="title" hasCustomPrompt="1"/>
          </p:nvPr>
        </p:nvSpPr>
        <p:spPr>
          <a:xfrm>
            <a:off x="283351" y="259668"/>
            <a:ext cx="8517749" cy="545741"/>
          </a:xfrm>
        </p:spPr>
        <p:txBody>
          <a:bodyPr anchor="t" anchorCtr="0"/>
          <a:lstStyle>
            <a:lvl1pPr>
              <a:defRPr lang="en-US" sz="225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Agenda</a:t>
            </a:r>
          </a:p>
        </p:txBody>
      </p:sp>
    </p:spTree>
    <p:extLst>
      <p:ext uri="{BB962C8B-B14F-4D97-AF65-F5344CB8AC3E}">
        <p14:creationId xmlns:p14="http://schemas.microsoft.com/office/powerpoint/2010/main" val="37970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_J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7B68703-F393-D249-AAFD-2045EE6B3F52}"/>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71450" y="4306825"/>
            <a:ext cx="1529334" cy="427874"/>
          </a:xfrm>
          <a:prstGeom prst="rect">
            <a:avLst/>
          </a:prstGeom>
        </p:spPr>
      </p:pic>
      <p:sp>
        <p:nvSpPr>
          <p:cNvPr id="7" name="Text Placeholder 2">
            <a:extLst>
              <a:ext uri="{FF2B5EF4-FFF2-40B4-BE49-F238E27FC236}">
                <a16:creationId xmlns:a16="http://schemas.microsoft.com/office/drawing/2014/main" id="{D961392A-C32F-7840-AE47-95F6FD0E960D}"/>
              </a:ext>
            </a:extLst>
          </p:cNvPr>
          <p:cNvSpPr>
            <a:spLocks noGrp="1"/>
          </p:cNvSpPr>
          <p:nvPr>
            <p:ph type="body" sz="quarter" idx="10" hasCustomPrompt="1"/>
          </p:nvPr>
        </p:nvSpPr>
        <p:spPr>
          <a:xfrm>
            <a:off x="1277402" y="1929658"/>
            <a:ext cx="7452941" cy="438581"/>
          </a:xfrm>
        </p:spPr>
        <p:txBody>
          <a:bodyPr anchor="ctr">
            <a:noAutofit/>
          </a:bodyPr>
          <a:lstStyle>
            <a:lvl1pPr marL="0" indent="0" algn="r" rtl="0">
              <a:buNone/>
              <a:defRPr sz="2400" b="1" i="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vl2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クリックしてディバイダーのタイトルを編集</a:t>
            </a:r>
          </a:p>
        </p:txBody>
      </p:sp>
    </p:spTree>
    <p:extLst>
      <p:ext uri="{BB962C8B-B14F-4D97-AF65-F5344CB8AC3E}">
        <p14:creationId xmlns:p14="http://schemas.microsoft.com/office/powerpoint/2010/main" val="134209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_E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7B68703-F393-D249-AAFD-2045EE6B3F52}"/>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71450" y="4306825"/>
            <a:ext cx="1529334" cy="427874"/>
          </a:xfrm>
          <a:prstGeom prst="rect">
            <a:avLst/>
          </a:prstGeom>
        </p:spPr>
      </p:pic>
      <p:sp>
        <p:nvSpPr>
          <p:cNvPr id="7" name="Text Placeholder 2">
            <a:extLst>
              <a:ext uri="{FF2B5EF4-FFF2-40B4-BE49-F238E27FC236}">
                <a16:creationId xmlns:a16="http://schemas.microsoft.com/office/drawing/2014/main" id="{D961392A-C32F-7840-AE47-95F6FD0E960D}"/>
              </a:ext>
            </a:extLst>
          </p:cNvPr>
          <p:cNvSpPr>
            <a:spLocks noGrp="1"/>
          </p:cNvSpPr>
          <p:nvPr>
            <p:ph type="body" sz="quarter" idx="10" hasCustomPrompt="1"/>
          </p:nvPr>
        </p:nvSpPr>
        <p:spPr>
          <a:xfrm>
            <a:off x="1277402" y="1841689"/>
            <a:ext cx="7452941" cy="614519"/>
          </a:xfrm>
        </p:spPr>
        <p:txBody>
          <a:bodyPr anchor="ctr">
            <a:normAutofit/>
          </a:bodyPr>
          <a:lstStyle>
            <a:lvl1pPr marL="0" indent="0" algn="r">
              <a:buNone/>
              <a:defRPr sz="2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Edit divider slide text</a:t>
            </a:r>
          </a:p>
        </p:txBody>
      </p:sp>
    </p:spTree>
    <p:extLst>
      <p:ext uri="{BB962C8B-B14F-4D97-AF65-F5344CB8AC3E}">
        <p14:creationId xmlns:p14="http://schemas.microsoft.com/office/powerpoint/2010/main" val="271781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_JP">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7EB153-BE44-B442-AE4A-C695D981F4F0}"/>
              </a:ext>
            </a:extLst>
          </p:cNvPr>
          <p:cNvSpPr>
            <a:spLocks noGrp="1"/>
          </p:cNvSpPr>
          <p:nvPr>
            <p:ph type="title" hasCustomPrompt="1"/>
          </p:nvPr>
        </p:nvSpPr>
        <p:spPr>
          <a:xfrm>
            <a:off x="283351" y="259668"/>
            <a:ext cx="8517749" cy="545741"/>
          </a:xfrm>
        </p:spPr>
        <p:txBody>
          <a:bodyPr anchor="t" anchorCtr="0"/>
          <a:lstStyle>
            <a:lvl1pPr>
              <a:defRPr lang="en-US" sz="2250" b="1" kern="1200" dirty="0">
                <a:solidFill>
                  <a:schemeClr val="bg1"/>
                </a:solidFill>
                <a:latin typeface="Noto Sans CJK JP Regular" panose="020B0500000000000000" pitchFamily="34" charset="-128"/>
                <a:ea typeface="Noto Sans CJK JP Regular" panose="020B0500000000000000" pitchFamily="34" charset="-128"/>
                <a:cs typeface="Amazon Ember Light" panose="020B0403020204020204" pitchFamily="34" charset="0"/>
              </a:defRPr>
            </a:lvl1pPr>
          </a:lstStyle>
          <a:p>
            <a:r>
              <a:rPr lang="ja-JP" altLang="en-US"/>
              <a:t>ヘッドラインはクリックして編集</a:t>
            </a:r>
            <a:endParaRPr lang="en-US" dirty="0"/>
          </a:p>
        </p:txBody>
      </p:sp>
      <p:pic>
        <p:nvPicPr>
          <p:cNvPr id="6" name="Graphic 5">
            <a:extLst>
              <a:ext uri="{FF2B5EF4-FFF2-40B4-BE49-F238E27FC236}">
                <a16:creationId xmlns:a16="http://schemas.microsoft.com/office/drawing/2014/main" id="{D13421FE-444F-8C49-AD40-D86F7DD5F7F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5270" y="4673059"/>
            <a:ext cx="925830" cy="259028"/>
          </a:xfrm>
          <a:prstGeom prst="rect">
            <a:avLst/>
          </a:prstGeom>
        </p:spPr>
      </p:pic>
    </p:spTree>
    <p:extLst>
      <p:ext uri="{BB962C8B-B14F-4D97-AF65-F5344CB8AC3E}">
        <p14:creationId xmlns:p14="http://schemas.microsoft.com/office/powerpoint/2010/main" val="180376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3"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1534F3D1-ADE4-7C4A-8888-4A8D5247F547}"/>
              </a:ext>
            </a:extLst>
          </p:cNvPr>
          <p:cNvSpPr txBox="1"/>
          <p:nvPr userDrawn="1"/>
        </p:nvSpPr>
        <p:spPr>
          <a:xfrm>
            <a:off x="195596" y="4883833"/>
            <a:ext cx="4143048" cy="92333"/>
          </a:xfrm>
          <a:prstGeom prst="rect">
            <a:avLst/>
          </a:prstGeom>
          <a:noFill/>
        </p:spPr>
        <p:txBody>
          <a:bodyPr wrap="square" lIns="0" tIns="0" rIns="0" bIns="0" rtlCol="0">
            <a:spAutoFit/>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600" b="0" i="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All rights reserved. </a:t>
            </a:r>
          </a:p>
        </p:txBody>
      </p:sp>
    </p:spTree>
    <p:extLst>
      <p:ext uri="{BB962C8B-B14F-4D97-AF65-F5344CB8AC3E}">
        <p14:creationId xmlns:p14="http://schemas.microsoft.com/office/powerpoint/2010/main" val="3817891740"/>
      </p:ext>
    </p:extLst>
  </p:cSld>
  <p:clrMap bg1="lt1" tx1="dk1" bg2="lt2" tx2="dk2" accent1="accent1" accent2="accent2" accent3="accent3" accent4="accent4" accent5="accent5" accent6="accent6" hlink="hlink" folHlink="folHlink"/>
  <p:sldLayoutIdLst>
    <p:sldLayoutId id="2147484889" r:id="rId1"/>
    <p:sldLayoutId id="2147484890" r:id="rId2"/>
    <p:sldLayoutId id="2147484891" r:id="rId3"/>
    <p:sldLayoutId id="2147484892" r:id="rId4"/>
    <p:sldLayoutId id="2147484893" r:id="rId5"/>
    <p:sldLayoutId id="2147484894" r:id="rId6"/>
    <p:sldLayoutId id="2147484895" r:id="rId7"/>
    <p:sldLayoutId id="2147484896" r:id="rId8"/>
    <p:sldLayoutId id="2147484897" r:id="rId9"/>
    <p:sldLayoutId id="2147484898" r:id="rId10"/>
    <p:sldLayoutId id="2147484899" r:id="rId11"/>
    <p:sldLayoutId id="2147484900" r:id="rId12"/>
    <p:sldLayoutId id="2147484901" r:id="rId13"/>
    <p:sldLayoutId id="2147484902" r:id="rId14"/>
    <p:sldLayoutId id="2147484903" r:id="rId15"/>
    <p:sldLayoutId id="2147484904" r:id="rId16"/>
    <p:sldLayoutId id="2147484905" r:id="rId17"/>
    <p:sldLayoutId id="2147484906" r:id="rId18"/>
    <p:sldLayoutId id="2147484907" r:id="rId19"/>
    <p:sldLayoutId id="2147484908" r:id="rId20"/>
    <p:sldLayoutId id="2147484909" r:id="rId21"/>
    <p:sldLayoutId id="2147484910" r:id="rId22"/>
    <p:sldLayoutId id="2147484911" r:id="rId23"/>
    <p:sldLayoutId id="2147484912" r:id="rId24"/>
  </p:sldLayoutIdLst>
  <p:txStyles>
    <p:titleStyle>
      <a:lvl1pPr algn="l" defTabSz="457189" rtl="0" eaLnBrk="1" latinLnBrk="0" hangingPunct="1">
        <a:spcBef>
          <a:spcPct val="0"/>
        </a:spcBef>
        <a:buNone/>
        <a:defRPr sz="2800" b="0" i="0" kern="1200">
          <a:solidFill>
            <a:schemeClr val="bg1"/>
          </a:solidFill>
          <a:latin typeface="Amazon Ember Regular" charset="0"/>
          <a:ea typeface="+mj-ea"/>
          <a:cs typeface="Amazon Ember Regular" charset="0"/>
        </a:defRPr>
      </a:lvl1pPr>
    </p:titleStyle>
    <p:bodyStyle>
      <a:lvl1pPr marL="0" indent="0" algn="l" defTabSz="457189"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31" indent="-285743" algn="l" defTabSz="457189"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2972" indent="-228594" algn="l" defTabSz="457189"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160" indent="-228594" algn="l" defTabSz="457189"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348" indent="-228594" algn="l" defTabSz="457189"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7936545-00B7-BD0B-883C-4C4766993428}"/>
              </a:ext>
            </a:extLst>
          </p:cNvPr>
          <p:cNvSpPr txBox="1"/>
          <p:nvPr/>
        </p:nvSpPr>
        <p:spPr>
          <a:xfrm>
            <a:off x="336538" y="2248584"/>
            <a:ext cx="7187462" cy="892552"/>
          </a:xfrm>
          <a:prstGeom prst="rect">
            <a:avLst/>
          </a:prstGeom>
          <a:noFill/>
        </p:spPr>
        <p:txBody>
          <a:bodyPr wrap="square" rtlCol="0">
            <a:spAutoFit/>
          </a:bodyPr>
          <a:lstStyle/>
          <a:p>
            <a:pPr defTabSz="457189"/>
            <a:r>
              <a:rPr kumimoji="1" lang="ja-JP" altLang="en-US" sz="3600" b="1" dirty="0">
                <a:solidFill>
                  <a:srgbClr val="232E3E"/>
                </a:solidFill>
                <a:latin typeface="Meiryo UI" panose="020B0604030504040204" pitchFamily="34" charset="-128"/>
                <a:ea typeface="Meiryo UI" panose="020B0604030504040204" pitchFamily="34" charset="-128"/>
              </a:rPr>
              <a:t>要件・設計マトリックス</a:t>
            </a:r>
            <a:endParaRPr kumimoji="1" lang="en-US" altLang="ja-JP" sz="3600" b="1" dirty="0">
              <a:solidFill>
                <a:srgbClr val="232E3E"/>
              </a:solidFill>
              <a:latin typeface="Meiryo UI" panose="020B0604030504040204" pitchFamily="34" charset="-128"/>
              <a:ea typeface="Meiryo UI" panose="020B0604030504040204" pitchFamily="34" charset="-128"/>
            </a:endParaRPr>
          </a:p>
          <a:p>
            <a:pPr defTabSz="457189"/>
            <a:r>
              <a:rPr kumimoji="1" lang="en-US" altLang="ja-JP" sz="1600" b="1" dirty="0">
                <a:solidFill>
                  <a:srgbClr val="232E3E"/>
                </a:solidFill>
                <a:latin typeface="Meiryo UI" panose="020B0604030504040204" pitchFamily="34" charset="-128"/>
                <a:ea typeface="Meiryo UI" panose="020B0604030504040204" pitchFamily="34" charset="-128"/>
              </a:rPr>
              <a:t>- </a:t>
            </a:r>
            <a:r>
              <a:rPr kumimoji="1" lang="ja-JP" altLang="en-US" sz="1600" b="1" dirty="0">
                <a:solidFill>
                  <a:srgbClr val="232E3E"/>
                </a:solidFill>
                <a:latin typeface="Meiryo UI" panose="020B0604030504040204" pitchFamily="34" charset="-128"/>
                <a:ea typeface="Meiryo UI" panose="020B0604030504040204" pitchFamily="34" charset="-128"/>
              </a:rPr>
              <a:t>受講者用</a:t>
            </a:r>
            <a:r>
              <a:rPr kumimoji="1" lang="en-US" altLang="ja-JP" sz="1600" b="1" dirty="0">
                <a:solidFill>
                  <a:srgbClr val="232E3E"/>
                </a:solidFill>
                <a:latin typeface="Meiryo UI" panose="020B0604030504040204" pitchFamily="34" charset="-128"/>
                <a:ea typeface="Meiryo UI" panose="020B0604030504040204" pitchFamily="34" charset="-128"/>
              </a:rPr>
              <a:t> - </a:t>
            </a:r>
            <a:endParaRPr kumimoji="1" lang="ja-JP" altLang="en-US" sz="1600" b="1" dirty="0">
              <a:solidFill>
                <a:srgbClr val="232E3E"/>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7104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dirty="0">
                <a:latin typeface="Meiryo UI" panose="020B0604030504040204" pitchFamily="34" charset="-128"/>
                <a:ea typeface="Meiryo UI" panose="020B0604030504040204" pitchFamily="34" charset="-128"/>
              </a:rPr>
              <a:t>提案</a:t>
            </a:r>
            <a:r>
              <a:rPr lang="ja-JP" altLang="en-US" sz="1800">
                <a:latin typeface="Meiryo UI" panose="020B0604030504040204" pitchFamily="34" charset="-128"/>
                <a:ea typeface="Meiryo UI" panose="020B0604030504040204" pitchFamily="34" charset="-128"/>
              </a:rPr>
              <a:t>するシステムアーキテクチャ</a:t>
            </a:r>
            <a:r>
              <a:rPr lang="ja-JP" altLang="en-US" sz="1800">
                <a:solidFill>
                  <a:srgbClr val="FF0000"/>
                </a:solidFill>
                <a:latin typeface="Meiryo UI" panose="020B0604030504040204" pitchFamily="34" charset="-128"/>
                <a:ea typeface="Meiryo UI" panose="020B0604030504040204" pitchFamily="34" charset="-128"/>
              </a:rPr>
              <a:t>（必須）</a:t>
            </a:r>
            <a:endParaRPr lang="ja-JP" altLang="en-US" sz="1800" dirty="0">
              <a:solidFill>
                <a:srgbClr val="FF0000"/>
              </a:solidFill>
              <a:latin typeface="Meiryo UI" panose="020B0604030504040204" pitchFamily="34" charset="-128"/>
              <a:ea typeface="Meiryo UI" panose="020B0604030504040204" pitchFamily="34" charset="-128"/>
            </a:endParaRPr>
          </a:p>
        </p:txBody>
      </p:sp>
      <p:sp>
        <p:nvSpPr>
          <p:cNvPr id="2" name="正方形/長方形 1">
            <a:extLst>
              <a:ext uri="{FF2B5EF4-FFF2-40B4-BE49-F238E27FC236}">
                <a16:creationId xmlns:a16="http://schemas.microsoft.com/office/drawing/2014/main" id="{A71CEB1B-0481-744B-B5C8-412820208329}"/>
              </a:ext>
            </a:extLst>
          </p:cNvPr>
          <p:cNvSpPr/>
          <p:nvPr/>
        </p:nvSpPr>
        <p:spPr>
          <a:xfrm>
            <a:off x="216000" y="542968"/>
            <a:ext cx="8712000" cy="4057564"/>
          </a:xfrm>
          <a:prstGeom prst="rect">
            <a:avLst/>
          </a:prstGeom>
          <a:solidFill>
            <a:schemeClr val="tx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a:solidFill>
                  <a:schemeClr val="tx1">
                    <a:lumMod val="50000"/>
                  </a:schemeClr>
                </a:solidFill>
                <a:latin typeface="Meiryo UI" panose="020B0604030504040204" pitchFamily="34" charset="-128"/>
                <a:ea typeface="Meiryo UI" panose="020B0604030504040204" pitchFamily="34" charset="-128"/>
              </a:rPr>
              <a:t>設計</a:t>
            </a:r>
            <a:r>
              <a:rPr kumimoji="1" lang="ja-JP" altLang="en-US" sz="1400" dirty="0">
                <a:solidFill>
                  <a:schemeClr val="tx1">
                    <a:lumMod val="50000"/>
                  </a:schemeClr>
                </a:solidFill>
                <a:latin typeface="Meiryo UI" panose="020B0604030504040204" pitchFamily="34" charset="-128"/>
                <a:ea typeface="Meiryo UI" panose="020B0604030504040204" pitchFamily="34" charset="-128"/>
              </a:rPr>
              <a:t>したシステムアーキテクチャをここに貼り付け</a:t>
            </a:r>
          </a:p>
        </p:txBody>
      </p:sp>
      <p:sp>
        <p:nvSpPr>
          <p:cNvPr id="5" name="四角形吹き出し 4">
            <a:extLst>
              <a:ext uri="{FF2B5EF4-FFF2-40B4-BE49-F238E27FC236}">
                <a16:creationId xmlns:a16="http://schemas.microsoft.com/office/drawing/2014/main" id="{41B9BEFF-20C9-3E2C-BB82-0F33FC2E883C}"/>
              </a:ext>
            </a:extLst>
          </p:cNvPr>
          <p:cNvSpPr/>
          <p:nvPr/>
        </p:nvSpPr>
        <p:spPr>
          <a:xfrm>
            <a:off x="237600" y="774834"/>
            <a:ext cx="4334400" cy="932916"/>
          </a:xfrm>
          <a:prstGeom prst="wedgeRectCallout">
            <a:avLst>
              <a:gd name="adj1" fmla="val 32439"/>
              <a:gd name="adj2" fmla="val 50211"/>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900" b="1">
                <a:latin typeface="Meiryo" panose="020B0604030504040204" pitchFamily="34" charset="-128"/>
                <a:ea typeface="Meiryo" panose="020B0604030504040204" pitchFamily="34" charset="-128"/>
              </a:rPr>
              <a:t>前ページまでで検討した設計項目をアーキテクチャ図に落とし込みます。</a:t>
            </a:r>
            <a:br>
              <a:rPr kumimoji="1" lang="en-US" altLang="ja-JP" sz="900" b="1" dirty="0">
                <a:latin typeface="Meiryo" panose="020B0604030504040204" pitchFamily="34" charset="-128"/>
                <a:ea typeface="Meiryo" panose="020B0604030504040204" pitchFamily="34" charset="-128"/>
              </a:rPr>
            </a:br>
            <a:r>
              <a:rPr kumimoji="1" lang="en-US" altLang="ja-JP" sz="900" b="1" dirty="0">
                <a:latin typeface="Meiryo" panose="020B0604030504040204" pitchFamily="34" charset="-128"/>
                <a:ea typeface="Meiryo" panose="020B0604030504040204" pitchFamily="34" charset="-128"/>
              </a:rPr>
              <a:t>※</a:t>
            </a:r>
            <a:r>
              <a:rPr kumimoji="1" lang="ja-JP" altLang="en-US" sz="900" b="1">
                <a:latin typeface="Meiryo" panose="020B0604030504040204" pitchFamily="34" charset="-128"/>
                <a:ea typeface="Meiryo" panose="020B0604030504040204" pitchFamily="34" charset="-128"/>
              </a:rPr>
              <a:t>設計項目に記載されたサービスはアーキテクチャ図に含めるようにします。</a:t>
            </a:r>
            <a:br>
              <a:rPr kumimoji="1" lang="en-US" altLang="ja-JP" sz="900" b="1" dirty="0">
                <a:latin typeface="Meiryo" panose="020B0604030504040204" pitchFamily="34" charset="-128"/>
                <a:ea typeface="Meiryo" panose="020B0604030504040204" pitchFamily="34" charset="-128"/>
              </a:rPr>
            </a:br>
            <a:br>
              <a:rPr kumimoji="1" lang="en-US" altLang="ja-JP" sz="900" b="1" dirty="0">
                <a:latin typeface="Meiryo" panose="020B0604030504040204" pitchFamily="34" charset="-128"/>
                <a:ea typeface="Meiryo" panose="020B0604030504040204" pitchFamily="34" charset="-128"/>
              </a:rPr>
            </a:br>
            <a:r>
              <a:rPr kumimoji="1" lang="ja-JP" altLang="en-US" sz="900" b="1">
                <a:latin typeface="Meiryo" panose="020B0604030504040204" pitchFamily="34" charset="-128"/>
                <a:ea typeface="Meiryo" panose="020B0604030504040204" pitchFamily="34" charset="-128"/>
              </a:rPr>
              <a:t>なお、アーキテクチャ図は全てを</a:t>
            </a:r>
            <a:r>
              <a:rPr kumimoji="1" lang="en-US" altLang="ja-JP" sz="900" b="1" dirty="0">
                <a:latin typeface="Meiryo" panose="020B0604030504040204" pitchFamily="34" charset="-128"/>
                <a:ea typeface="Meiryo" panose="020B0604030504040204" pitchFamily="34" charset="-128"/>
              </a:rPr>
              <a:t>1</a:t>
            </a:r>
            <a:r>
              <a:rPr kumimoji="1" lang="ja-JP" altLang="en-US" sz="900" b="1">
                <a:latin typeface="Meiryo" panose="020B0604030504040204" pitchFamily="34" charset="-128"/>
                <a:ea typeface="Meiryo" panose="020B0604030504040204" pitchFamily="34" charset="-128"/>
              </a:rPr>
              <a:t>枚に収める必要はなく、</a:t>
            </a:r>
            <a:br>
              <a:rPr kumimoji="1" lang="en-US" altLang="ja-JP" sz="900" b="1" dirty="0">
                <a:latin typeface="Meiryo" panose="020B0604030504040204" pitchFamily="34" charset="-128"/>
                <a:ea typeface="Meiryo" panose="020B0604030504040204" pitchFamily="34" charset="-128"/>
              </a:rPr>
            </a:br>
            <a:r>
              <a:rPr kumimoji="1" lang="ja-JP" altLang="en-US" sz="900" b="1">
                <a:latin typeface="Meiryo" panose="020B0604030504040204" pitchFamily="34" charset="-128"/>
                <a:ea typeface="Meiryo" panose="020B0604030504040204" pitchFamily="34" charset="-128"/>
              </a:rPr>
              <a:t>機能やカテゴリ毎に複数ページに分けて記載いただくことも可能です。</a:t>
            </a:r>
            <a:endParaRPr kumimoji="1" lang="ja-JP" altLang="en-US" sz="900" b="1"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4800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dirty="0">
                <a:latin typeface="Meiryo UI" panose="020B0604030504040204" pitchFamily="34" charset="-128"/>
                <a:ea typeface="Meiryo UI" panose="020B0604030504040204" pitchFamily="34" charset="-128"/>
              </a:rPr>
              <a:t>メリット</a:t>
            </a:r>
            <a:r>
              <a:rPr lang="ja-JP" altLang="en-US" sz="1800">
                <a:latin typeface="Meiryo UI" panose="020B0604030504040204" pitchFamily="34" charset="-128"/>
                <a:ea typeface="Meiryo UI" panose="020B0604030504040204" pitchFamily="34" charset="-128"/>
              </a:rPr>
              <a:t>・デメリットの比較表</a:t>
            </a:r>
            <a:r>
              <a:rPr lang="ja-JP" altLang="en-US" sz="1800">
                <a:solidFill>
                  <a:srgbClr val="FF0000"/>
                </a:solidFill>
                <a:latin typeface="Meiryo UI" panose="020B0604030504040204" pitchFamily="34" charset="-128"/>
                <a:ea typeface="Meiryo UI" panose="020B0604030504040204" pitchFamily="34" charset="-128"/>
              </a:rPr>
              <a:t>（必須）</a:t>
            </a:r>
            <a:endParaRPr lang="ja-JP" altLang="en-US" sz="1800" dirty="0">
              <a:solidFill>
                <a:srgbClr val="FF0000"/>
              </a:solidFill>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5307AA3C-5AD9-4071-A485-06723F75E614}"/>
              </a:ext>
            </a:extLst>
          </p:cNvPr>
          <p:cNvSpPr/>
          <p:nvPr/>
        </p:nvSpPr>
        <p:spPr>
          <a:xfrm>
            <a:off x="1764000" y="915748"/>
            <a:ext cx="3456000" cy="360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XXXX</a:t>
            </a:r>
            <a:r>
              <a:rPr kumimoji="1" lang="ja-JP" altLang="en-US" dirty="0">
                <a:latin typeface="Meiryo UI" panose="020B0604030504040204" pitchFamily="34" charset="-128"/>
                <a:ea typeface="Meiryo UI" panose="020B0604030504040204" pitchFamily="34" charset="-128"/>
              </a:rPr>
              <a:t>方式</a:t>
            </a:r>
          </a:p>
        </p:txBody>
      </p:sp>
      <p:sp>
        <p:nvSpPr>
          <p:cNvPr id="6" name="正方形/長方形 5">
            <a:extLst>
              <a:ext uri="{FF2B5EF4-FFF2-40B4-BE49-F238E27FC236}">
                <a16:creationId xmlns:a16="http://schemas.microsoft.com/office/drawing/2014/main" id="{BE16B915-0B8E-42E3-8FEC-742C3FB4D1A3}"/>
              </a:ext>
            </a:extLst>
          </p:cNvPr>
          <p:cNvSpPr/>
          <p:nvPr/>
        </p:nvSpPr>
        <p:spPr>
          <a:xfrm>
            <a:off x="5364000" y="915748"/>
            <a:ext cx="3456000" cy="360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YYY</a:t>
            </a:r>
            <a:r>
              <a:rPr kumimoji="1" lang="ja-JP" altLang="en-US" dirty="0">
                <a:latin typeface="Meiryo UI" panose="020B0604030504040204" pitchFamily="34" charset="-128"/>
                <a:ea typeface="Meiryo UI" panose="020B0604030504040204" pitchFamily="34" charset="-128"/>
              </a:rPr>
              <a:t>方式</a:t>
            </a:r>
          </a:p>
        </p:txBody>
      </p:sp>
      <p:sp>
        <p:nvSpPr>
          <p:cNvPr id="7" name="正方形/長方形 6">
            <a:extLst>
              <a:ext uri="{FF2B5EF4-FFF2-40B4-BE49-F238E27FC236}">
                <a16:creationId xmlns:a16="http://schemas.microsoft.com/office/drawing/2014/main" id="{ED44838D-26BB-4D8A-B3A8-7C7307E72A09}"/>
              </a:ext>
            </a:extLst>
          </p:cNvPr>
          <p:cNvSpPr/>
          <p:nvPr/>
        </p:nvSpPr>
        <p:spPr>
          <a:xfrm>
            <a:off x="252000" y="1378006"/>
            <a:ext cx="1440000" cy="617741"/>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方式の説明</a:t>
            </a:r>
          </a:p>
        </p:txBody>
      </p:sp>
      <p:sp>
        <p:nvSpPr>
          <p:cNvPr id="8" name="正方形/長方形 7">
            <a:extLst>
              <a:ext uri="{FF2B5EF4-FFF2-40B4-BE49-F238E27FC236}">
                <a16:creationId xmlns:a16="http://schemas.microsoft.com/office/drawing/2014/main" id="{CBDAA48B-70B7-45CA-80DB-2BD74A9F2137}"/>
              </a:ext>
            </a:extLst>
          </p:cNvPr>
          <p:cNvSpPr/>
          <p:nvPr/>
        </p:nvSpPr>
        <p:spPr>
          <a:xfrm>
            <a:off x="828000" y="2082823"/>
            <a:ext cx="864000" cy="632925"/>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ja-JP" altLang="en-US" dirty="0">
                <a:latin typeface="Meiryo UI" panose="020B0604030504040204" pitchFamily="34" charset="-128"/>
                <a:ea typeface="Meiryo UI" panose="020B0604030504040204" pitchFamily="34" charset="-128"/>
              </a:rPr>
              <a:t>観点１</a:t>
            </a:r>
          </a:p>
        </p:txBody>
      </p:sp>
      <p:sp>
        <p:nvSpPr>
          <p:cNvPr id="9" name="正方形/長方形 8">
            <a:extLst>
              <a:ext uri="{FF2B5EF4-FFF2-40B4-BE49-F238E27FC236}">
                <a16:creationId xmlns:a16="http://schemas.microsoft.com/office/drawing/2014/main" id="{06E76684-9D3F-466D-A33D-BF5FBC2B397F}"/>
              </a:ext>
            </a:extLst>
          </p:cNvPr>
          <p:cNvSpPr/>
          <p:nvPr/>
        </p:nvSpPr>
        <p:spPr>
          <a:xfrm>
            <a:off x="828000" y="2802824"/>
            <a:ext cx="864000" cy="632925"/>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ja-JP" altLang="en-US" dirty="0">
                <a:latin typeface="Meiryo UI" panose="020B0604030504040204" pitchFamily="34" charset="-128"/>
                <a:ea typeface="Meiryo UI" panose="020B0604030504040204" pitchFamily="34" charset="-128"/>
              </a:rPr>
              <a:t>観点２</a:t>
            </a:r>
          </a:p>
        </p:txBody>
      </p:sp>
      <p:sp>
        <p:nvSpPr>
          <p:cNvPr id="10" name="正方形/長方形 9">
            <a:extLst>
              <a:ext uri="{FF2B5EF4-FFF2-40B4-BE49-F238E27FC236}">
                <a16:creationId xmlns:a16="http://schemas.microsoft.com/office/drawing/2014/main" id="{4DE1FB1C-3E34-4FC8-87E2-F4362DA07FE7}"/>
              </a:ext>
            </a:extLst>
          </p:cNvPr>
          <p:cNvSpPr/>
          <p:nvPr/>
        </p:nvSpPr>
        <p:spPr>
          <a:xfrm>
            <a:off x="828000" y="3522825"/>
            <a:ext cx="864000" cy="632925"/>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ja-JP" altLang="en-US" dirty="0">
                <a:latin typeface="Meiryo UI" panose="020B0604030504040204" pitchFamily="34" charset="-128"/>
                <a:ea typeface="Meiryo UI" panose="020B0604030504040204" pitchFamily="34" charset="-128"/>
              </a:rPr>
              <a:t>観点３</a:t>
            </a:r>
          </a:p>
        </p:txBody>
      </p:sp>
      <p:sp>
        <p:nvSpPr>
          <p:cNvPr id="11" name="正方形/長方形 10">
            <a:extLst>
              <a:ext uri="{FF2B5EF4-FFF2-40B4-BE49-F238E27FC236}">
                <a16:creationId xmlns:a16="http://schemas.microsoft.com/office/drawing/2014/main" id="{83A836A6-F254-4FC4-AA9B-F5B9558BCCE0}"/>
              </a:ext>
            </a:extLst>
          </p:cNvPr>
          <p:cNvSpPr/>
          <p:nvPr/>
        </p:nvSpPr>
        <p:spPr>
          <a:xfrm>
            <a:off x="252000" y="2082823"/>
            <a:ext cx="504000" cy="2072927"/>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vert="eaVert" wrap="none" rtlCol="0" anchor="ctr"/>
          <a:lstStyle/>
          <a:p>
            <a:pPr algn="ctr"/>
            <a:r>
              <a:rPr kumimoji="1" lang="ja-JP" altLang="en-US" dirty="0">
                <a:latin typeface="Meiryo UI" panose="020B0604030504040204" pitchFamily="34" charset="-128"/>
                <a:ea typeface="Meiryo UI" panose="020B0604030504040204" pitchFamily="34" charset="-128"/>
              </a:rPr>
              <a:t>比較観点</a:t>
            </a:r>
          </a:p>
        </p:txBody>
      </p:sp>
      <p:sp>
        <p:nvSpPr>
          <p:cNvPr id="12" name="正方形/長方形 11">
            <a:extLst>
              <a:ext uri="{FF2B5EF4-FFF2-40B4-BE49-F238E27FC236}">
                <a16:creationId xmlns:a16="http://schemas.microsoft.com/office/drawing/2014/main" id="{65099CA5-5156-4366-9770-744A0575CCC9}"/>
              </a:ext>
            </a:extLst>
          </p:cNvPr>
          <p:cNvSpPr/>
          <p:nvPr/>
        </p:nvSpPr>
        <p:spPr>
          <a:xfrm>
            <a:off x="1764000" y="1378006"/>
            <a:ext cx="3456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方式の説明</a:t>
            </a:r>
          </a:p>
        </p:txBody>
      </p:sp>
      <p:sp>
        <p:nvSpPr>
          <p:cNvPr id="13" name="正方形/長方形 12">
            <a:extLst>
              <a:ext uri="{FF2B5EF4-FFF2-40B4-BE49-F238E27FC236}">
                <a16:creationId xmlns:a16="http://schemas.microsoft.com/office/drawing/2014/main" id="{743E8A0B-B495-488E-8D44-BF5AED86620A}"/>
              </a:ext>
            </a:extLst>
          </p:cNvPr>
          <p:cNvSpPr/>
          <p:nvPr/>
        </p:nvSpPr>
        <p:spPr>
          <a:xfrm>
            <a:off x="5364000" y="1378006"/>
            <a:ext cx="3456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方式の説明</a:t>
            </a:r>
          </a:p>
        </p:txBody>
      </p:sp>
      <p:sp>
        <p:nvSpPr>
          <p:cNvPr id="16" name="正方形/長方形 15">
            <a:extLst>
              <a:ext uri="{FF2B5EF4-FFF2-40B4-BE49-F238E27FC236}">
                <a16:creationId xmlns:a16="http://schemas.microsoft.com/office/drawing/2014/main" id="{D234A78C-C8C9-4AC0-9B9A-0039A17B6B71}"/>
              </a:ext>
            </a:extLst>
          </p:cNvPr>
          <p:cNvSpPr/>
          <p:nvPr/>
        </p:nvSpPr>
        <p:spPr>
          <a:xfrm>
            <a:off x="1764000" y="20980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〇</a:t>
            </a:r>
          </a:p>
        </p:txBody>
      </p:sp>
      <p:sp>
        <p:nvSpPr>
          <p:cNvPr id="17" name="正方形/長方形 16">
            <a:extLst>
              <a:ext uri="{FF2B5EF4-FFF2-40B4-BE49-F238E27FC236}">
                <a16:creationId xmlns:a16="http://schemas.microsoft.com/office/drawing/2014/main" id="{D5A600F9-9C3F-458D-9836-537ED2DDC394}"/>
              </a:ext>
            </a:extLst>
          </p:cNvPr>
          <p:cNvSpPr/>
          <p:nvPr/>
        </p:nvSpPr>
        <p:spPr>
          <a:xfrm>
            <a:off x="5364000" y="20980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〇</a:t>
            </a:r>
          </a:p>
        </p:txBody>
      </p:sp>
      <p:sp>
        <p:nvSpPr>
          <p:cNvPr id="18" name="正方形/長方形 17">
            <a:extLst>
              <a:ext uri="{FF2B5EF4-FFF2-40B4-BE49-F238E27FC236}">
                <a16:creationId xmlns:a16="http://schemas.microsoft.com/office/drawing/2014/main" id="{4C31DB11-08E8-4BA3-9107-9CB74BD92B49}"/>
              </a:ext>
            </a:extLst>
          </p:cNvPr>
          <p:cNvSpPr/>
          <p:nvPr/>
        </p:nvSpPr>
        <p:spPr>
          <a:xfrm>
            <a:off x="2412000" y="20980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19" name="正方形/長方形 18">
            <a:extLst>
              <a:ext uri="{FF2B5EF4-FFF2-40B4-BE49-F238E27FC236}">
                <a16:creationId xmlns:a16="http://schemas.microsoft.com/office/drawing/2014/main" id="{1963E1B0-F509-42BB-A709-06F4A92883D4}"/>
              </a:ext>
            </a:extLst>
          </p:cNvPr>
          <p:cNvSpPr/>
          <p:nvPr/>
        </p:nvSpPr>
        <p:spPr>
          <a:xfrm>
            <a:off x="6012000" y="20980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0" name="正方形/長方形 19">
            <a:extLst>
              <a:ext uri="{FF2B5EF4-FFF2-40B4-BE49-F238E27FC236}">
                <a16:creationId xmlns:a16="http://schemas.microsoft.com/office/drawing/2014/main" id="{65BD310B-F4EA-4ADE-9E79-3291047CFEBC}"/>
              </a:ext>
            </a:extLst>
          </p:cNvPr>
          <p:cNvSpPr/>
          <p:nvPr/>
        </p:nvSpPr>
        <p:spPr>
          <a:xfrm>
            <a:off x="1764000" y="27985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a:t>
            </a:r>
          </a:p>
        </p:txBody>
      </p:sp>
      <p:sp>
        <p:nvSpPr>
          <p:cNvPr id="21" name="正方形/長方形 20">
            <a:extLst>
              <a:ext uri="{FF2B5EF4-FFF2-40B4-BE49-F238E27FC236}">
                <a16:creationId xmlns:a16="http://schemas.microsoft.com/office/drawing/2014/main" id="{A74D7FE4-D83E-43AE-9D4B-D1EFCC25CC9E}"/>
              </a:ext>
            </a:extLst>
          </p:cNvPr>
          <p:cNvSpPr/>
          <p:nvPr/>
        </p:nvSpPr>
        <p:spPr>
          <a:xfrm>
            <a:off x="5364000" y="27985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〇</a:t>
            </a:r>
          </a:p>
        </p:txBody>
      </p:sp>
      <p:sp>
        <p:nvSpPr>
          <p:cNvPr id="22" name="正方形/長方形 21">
            <a:extLst>
              <a:ext uri="{FF2B5EF4-FFF2-40B4-BE49-F238E27FC236}">
                <a16:creationId xmlns:a16="http://schemas.microsoft.com/office/drawing/2014/main" id="{15FCE961-3528-477A-B1E7-2319E38F2FBE}"/>
              </a:ext>
            </a:extLst>
          </p:cNvPr>
          <p:cNvSpPr/>
          <p:nvPr/>
        </p:nvSpPr>
        <p:spPr>
          <a:xfrm>
            <a:off x="2412000" y="27985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3" name="正方形/長方形 22">
            <a:extLst>
              <a:ext uri="{FF2B5EF4-FFF2-40B4-BE49-F238E27FC236}">
                <a16:creationId xmlns:a16="http://schemas.microsoft.com/office/drawing/2014/main" id="{B0A98FEE-E240-483E-A8E0-A22B0A3143E6}"/>
              </a:ext>
            </a:extLst>
          </p:cNvPr>
          <p:cNvSpPr/>
          <p:nvPr/>
        </p:nvSpPr>
        <p:spPr>
          <a:xfrm>
            <a:off x="6012000" y="27985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4" name="正方形/長方形 23">
            <a:extLst>
              <a:ext uri="{FF2B5EF4-FFF2-40B4-BE49-F238E27FC236}">
                <a16:creationId xmlns:a16="http://schemas.microsoft.com/office/drawing/2014/main" id="{EB51E917-0A34-4A5F-87B4-94449B9753F3}"/>
              </a:ext>
            </a:extLst>
          </p:cNvPr>
          <p:cNvSpPr/>
          <p:nvPr/>
        </p:nvSpPr>
        <p:spPr>
          <a:xfrm>
            <a:off x="1764000" y="3522825"/>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700A1A4F-816C-4068-91B9-8E4537831F52}"/>
              </a:ext>
            </a:extLst>
          </p:cNvPr>
          <p:cNvSpPr/>
          <p:nvPr/>
        </p:nvSpPr>
        <p:spPr>
          <a:xfrm>
            <a:off x="5364000" y="3522825"/>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1264D32E-741B-469F-9344-0519C0C38FF6}"/>
              </a:ext>
            </a:extLst>
          </p:cNvPr>
          <p:cNvSpPr/>
          <p:nvPr/>
        </p:nvSpPr>
        <p:spPr>
          <a:xfrm>
            <a:off x="2412000" y="3522825"/>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7" name="正方形/長方形 26">
            <a:extLst>
              <a:ext uri="{FF2B5EF4-FFF2-40B4-BE49-F238E27FC236}">
                <a16:creationId xmlns:a16="http://schemas.microsoft.com/office/drawing/2014/main" id="{D45386F7-7915-4246-A626-A3ED116C85F6}"/>
              </a:ext>
            </a:extLst>
          </p:cNvPr>
          <p:cNvSpPr/>
          <p:nvPr/>
        </p:nvSpPr>
        <p:spPr>
          <a:xfrm>
            <a:off x="6012000" y="3522825"/>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 name="四角形吹き出し 1">
            <a:extLst>
              <a:ext uri="{FF2B5EF4-FFF2-40B4-BE49-F238E27FC236}">
                <a16:creationId xmlns:a16="http://schemas.microsoft.com/office/drawing/2014/main" id="{8A36534F-0C3B-92EE-BE6F-4A367353A2A9}"/>
              </a:ext>
            </a:extLst>
          </p:cNvPr>
          <p:cNvSpPr/>
          <p:nvPr/>
        </p:nvSpPr>
        <p:spPr>
          <a:xfrm>
            <a:off x="3815013" y="74474"/>
            <a:ext cx="4860987" cy="734697"/>
          </a:xfrm>
          <a:prstGeom prst="wedgeRectCallout">
            <a:avLst>
              <a:gd name="adj1" fmla="val 34492"/>
              <a:gd name="adj2" fmla="val 49419"/>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900" b="1">
                <a:latin typeface="Meiryo" panose="020B0604030504040204" pitchFamily="34" charset="-128"/>
                <a:ea typeface="Meiryo" panose="020B0604030504040204" pitchFamily="34" charset="-128"/>
              </a:rPr>
              <a:t>以下のフォーマットを用いて。方式のメリット・デメリットの比較表を記載します。</a:t>
            </a:r>
            <a:endParaRPr kumimoji="1" lang="en-US" altLang="ja-JP" sz="900" b="1" dirty="0">
              <a:latin typeface="Meiryo" panose="020B0604030504040204" pitchFamily="34" charset="-128"/>
              <a:ea typeface="Meiryo" panose="020B0604030504040204" pitchFamily="34" charset="-128"/>
            </a:endParaRPr>
          </a:p>
          <a:p>
            <a:r>
              <a:rPr kumimoji="1" lang="ja-JP" altLang="en-US" sz="900" b="1">
                <a:latin typeface="Meiryo" panose="020B0604030504040204" pitchFamily="34" charset="-128"/>
                <a:ea typeface="Meiryo" panose="020B0604030504040204" pitchFamily="34" charset="-128"/>
              </a:rPr>
              <a:t>比較表は</a:t>
            </a:r>
            <a:r>
              <a:rPr kumimoji="1" lang="ja-JP" altLang="en-US" sz="900" b="1">
                <a:solidFill>
                  <a:srgbClr val="FF0000"/>
                </a:solidFill>
                <a:latin typeface="Meiryo" panose="020B0604030504040204" pitchFamily="34" charset="-128"/>
                <a:ea typeface="Meiryo" panose="020B0604030504040204" pitchFamily="34" charset="-128"/>
              </a:rPr>
              <a:t>最低</a:t>
            </a:r>
            <a:r>
              <a:rPr kumimoji="1" lang="en-US" altLang="ja-JP" sz="900" b="1" dirty="0">
                <a:solidFill>
                  <a:srgbClr val="FF0000"/>
                </a:solidFill>
                <a:latin typeface="Meiryo" panose="020B0604030504040204" pitchFamily="34" charset="-128"/>
                <a:ea typeface="Meiryo" panose="020B0604030504040204" pitchFamily="34" charset="-128"/>
              </a:rPr>
              <a:t>2</a:t>
            </a:r>
            <a:r>
              <a:rPr kumimoji="1" lang="ja-JP" altLang="en-US" sz="900" b="1">
                <a:solidFill>
                  <a:srgbClr val="FF0000"/>
                </a:solidFill>
                <a:latin typeface="Meiryo" panose="020B0604030504040204" pitchFamily="34" charset="-128"/>
                <a:ea typeface="Meiryo" panose="020B0604030504040204" pitchFamily="34" charset="-128"/>
              </a:rPr>
              <a:t>スライド分</a:t>
            </a:r>
            <a:r>
              <a:rPr kumimoji="1" lang="ja-JP" altLang="en-US" sz="900" b="1">
                <a:latin typeface="Meiryo" panose="020B0604030504040204" pitchFamily="34" charset="-128"/>
                <a:ea typeface="Meiryo" panose="020B0604030504040204" pitchFamily="34" charset="-128"/>
              </a:rPr>
              <a:t>作成してください。</a:t>
            </a:r>
            <a:br>
              <a:rPr kumimoji="1" lang="en-US" altLang="ja-JP" sz="900" b="1" dirty="0">
                <a:latin typeface="Meiryo" panose="020B0604030504040204" pitchFamily="34" charset="-128"/>
                <a:ea typeface="Meiryo" panose="020B0604030504040204" pitchFamily="34" charset="-128"/>
              </a:rPr>
            </a:br>
            <a:r>
              <a:rPr kumimoji="1" lang="en-US" altLang="ja-JP" sz="900" b="1" dirty="0">
                <a:latin typeface="Meiryo" panose="020B0604030504040204" pitchFamily="34" charset="-128"/>
                <a:ea typeface="Meiryo" panose="020B0604030504040204" pitchFamily="34" charset="-128"/>
              </a:rPr>
              <a:t>(</a:t>
            </a:r>
            <a:r>
              <a:rPr kumimoji="1" lang="ja-JP" altLang="en-US" sz="900" b="1">
                <a:latin typeface="Meiryo" panose="020B0604030504040204" pitchFamily="34" charset="-128"/>
                <a:ea typeface="Meiryo" panose="020B0604030504040204" pitchFamily="34" charset="-128"/>
              </a:rPr>
              <a:t>例：「</a:t>
            </a:r>
            <a:r>
              <a:rPr kumimoji="1" lang="en-US" altLang="ja-JP" sz="900" b="1" dirty="0">
                <a:latin typeface="Meiryo" panose="020B0604030504040204" pitchFamily="34" charset="-128"/>
                <a:ea typeface="Meiryo" panose="020B0604030504040204" pitchFamily="34" charset="-128"/>
              </a:rPr>
              <a:t>1.</a:t>
            </a:r>
            <a:r>
              <a:rPr kumimoji="1" lang="ja-JP" altLang="en-US" sz="900" b="1">
                <a:latin typeface="Meiryo" panose="020B0604030504040204" pitchFamily="34" charset="-128"/>
                <a:ea typeface="Meiryo" panose="020B0604030504040204" pitchFamily="34" charset="-128"/>
              </a:rPr>
              <a:t>サーバの方式案比較」と「</a:t>
            </a:r>
            <a:r>
              <a:rPr kumimoji="1" lang="en-US" altLang="ja-JP" sz="900" b="1" dirty="0">
                <a:latin typeface="Meiryo" panose="020B0604030504040204" pitchFamily="34" charset="-128"/>
                <a:ea typeface="Meiryo" panose="020B0604030504040204" pitchFamily="34" charset="-128"/>
              </a:rPr>
              <a:t>2.DB</a:t>
            </a:r>
            <a:r>
              <a:rPr kumimoji="1" lang="ja-JP" altLang="en-US" sz="900" b="1">
                <a:latin typeface="Meiryo" panose="020B0604030504040204" pitchFamily="34" charset="-128"/>
                <a:ea typeface="Meiryo" panose="020B0604030504040204" pitchFamily="34" charset="-128"/>
              </a:rPr>
              <a:t>の方式案比較」等</a:t>
            </a:r>
            <a:r>
              <a:rPr kumimoji="1" lang="en-US" altLang="ja-JP" sz="900" b="1" dirty="0">
                <a:latin typeface="Meiryo" panose="020B0604030504040204" pitchFamily="34" charset="-128"/>
                <a:ea typeface="Meiryo" panose="020B0604030504040204" pitchFamily="34" charset="-128"/>
              </a:rPr>
              <a:t>)</a:t>
            </a:r>
            <a:endParaRPr kumimoji="1" lang="ja-JP" altLang="en-US" sz="900" b="1"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6827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dirty="0">
                <a:latin typeface="Meiryo UI" panose="020B0604030504040204" pitchFamily="34" charset="-128"/>
                <a:ea typeface="Meiryo UI" panose="020B0604030504040204" pitchFamily="34" charset="-128"/>
              </a:rPr>
              <a:t>メリット</a:t>
            </a:r>
            <a:r>
              <a:rPr lang="ja-JP" altLang="en-US" sz="1800">
                <a:latin typeface="Meiryo UI" panose="020B0604030504040204" pitchFamily="34" charset="-128"/>
                <a:ea typeface="Meiryo UI" panose="020B0604030504040204" pitchFamily="34" charset="-128"/>
              </a:rPr>
              <a:t>・デメリットの比較表</a:t>
            </a:r>
            <a:r>
              <a:rPr lang="ja-JP" altLang="en-US" sz="1800">
                <a:solidFill>
                  <a:srgbClr val="FF0000"/>
                </a:solidFill>
                <a:latin typeface="Meiryo UI" panose="020B0604030504040204" pitchFamily="34" charset="-128"/>
                <a:ea typeface="Meiryo UI" panose="020B0604030504040204" pitchFamily="34" charset="-128"/>
              </a:rPr>
              <a:t>（必須）</a:t>
            </a:r>
            <a:endParaRPr lang="ja-JP" altLang="en-US" sz="1800" dirty="0">
              <a:solidFill>
                <a:srgbClr val="FF0000"/>
              </a:solidFill>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5307AA3C-5AD9-4071-A485-06723F75E614}"/>
              </a:ext>
            </a:extLst>
          </p:cNvPr>
          <p:cNvSpPr/>
          <p:nvPr/>
        </p:nvSpPr>
        <p:spPr>
          <a:xfrm>
            <a:off x="1764000" y="915748"/>
            <a:ext cx="3456000" cy="360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XXXX</a:t>
            </a:r>
            <a:r>
              <a:rPr kumimoji="1" lang="ja-JP" altLang="en-US" dirty="0">
                <a:latin typeface="Meiryo UI" panose="020B0604030504040204" pitchFamily="34" charset="-128"/>
                <a:ea typeface="Meiryo UI" panose="020B0604030504040204" pitchFamily="34" charset="-128"/>
              </a:rPr>
              <a:t>方式</a:t>
            </a:r>
          </a:p>
        </p:txBody>
      </p:sp>
      <p:sp>
        <p:nvSpPr>
          <p:cNvPr id="6" name="正方形/長方形 5">
            <a:extLst>
              <a:ext uri="{FF2B5EF4-FFF2-40B4-BE49-F238E27FC236}">
                <a16:creationId xmlns:a16="http://schemas.microsoft.com/office/drawing/2014/main" id="{BE16B915-0B8E-42E3-8FEC-742C3FB4D1A3}"/>
              </a:ext>
            </a:extLst>
          </p:cNvPr>
          <p:cNvSpPr/>
          <p:nvPr/>
        </p:nvSpPr>
        <p:spPr>
          <a:xfrm>
            <a:off x="5364000" y="915748"/>
            <a:ext cx="3456000" cy="360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YYY</a:t>
            </a:r>
            <a:r>
              <a:rPr kumimoji="1" lang="ja-JP" altLang="en-US" dirty="0">
                <a:latin typeface="Meiryo UI" panose="020B0604030504040204" pitchFamily="34" charset="-128"/>
                <a:ea typeface="Meiryo UI" panose="020B0604030504040204" pitchFamily="34" charset="-128"/>
              </a:rPr>
              <a:t>方式</a:t>
            </a:r>
          </a:p>
        </p:txBody>
      </p:sp>
      <p:sp>
        <p:nvSpPr>
          <p:cNvPr id="7" name="正方形/長方形 6">
            <a:extLst>
              <a:ext uri="{FF2B5EF4-FFF2-40B4-BE49-F238E27FC236}">
                <a16:creationId xmlns:a16="http://schemas.microsoft.com/office/drawing/2014/main" id="{ED44838D-26BB-4D8A-B3A8-7C7307E72A09}"/>
              </a:ext>
            </a:extLst>
          </p:cNvPr>
          <p:cNvSpPr/>
          <p:nvPr/>
        </p:nvSpPr>
        <p:spPr>
          <a:xfrm>
            <a:off x="252000" y="1378006"/>
            <a:ext cx="1440000" cy="617741"/>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方式の説明</a:t>
            </a:r>
          </a:p>
        </p:txBody>
      </p:sp>
      <p:sp>
        <p:nvSpPr>
          <p:cNvPr id="8" name="正方形/長方形 7">
            <a:extLst>
              <a:ext uri="{FF2B5EF4-FFF2-40B4-BE49-F238E27FC236}">
                <a16:creationId xmlns:a16="http://schemas.microsoft.com/office/drawing/2014/main" id="{CBDAA48B-70B7-45CA-80DB-2BD74A9F2137}"/>
              </a:ext>
            </a:extLst>
          </p:cNvPr>
          <p:cNvSpPr/>
          <p:nvPr/>
        </p:nvSpPr>
        <p:spPr>
          <a:xfrm>
            <a:off x="828000" y="2082823"/>
            <a:ext cx="864000" cy="632925"/>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ja-JP" altLang="en-US" dirty="0">
                <a:latin typeface="Meiryo UI" panose="020B0604030504040204" pitchFamily="34" charset="-128"/>
                <a:ea typeface="Meiryo UI" panose="020B0604030504040204" pitchFamily="34" charset="-128"/>
              </a:rPr>
              <a:t>観点１</a:t>
            </a:r>
          </a:p>
        </p:txBody>
      </p:sp>
      <p:sp>
        <p:nvSpPr>
          <p:cNvPr id="9" name="正方形/長方形 8">
            <a:extLst>
              <a:ext uri="{FF2B5EF4-FFF2-40B4-BE49-F238E27FC236}">
                <a16:creationId xmlns:a16="http://schemas.microsoft.com/office/drawing/2014/main" id="{06E76684-9D3F-466D-A33D-BF5FBC2B397F}"/>
              </a:ext>
            </a:extLst>
          </p:cNvPr>
          <p:cNvSpPr/>
          <p:nvPr/>
        </p:nvSpPr>
        <p:spPr>
          <a:xfrm>
            <a:off x="828000" y="2802824"/>
            <a:ext cx="864000" cy="632925"/>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ja-JP" altLang="en-US" dirty="0">
                <a:latin typeface="Meiryo UI" panose="020B0604030504040204" pitchFamily="34" charset="-128"/>
                <a:ea typeface="Meiryo UI" panose="020B0604030504040204" pitchFamily="34" charset="-128"/>
              </a:rPr>
              <a:t>観点２</a:t>
            </a:r>
          </a:p>
        </p:txBody>
      </p:sp>
      <p:sp>
        <p:nvSpPr>
          <p:cNvPr id="10" name="正方形/長方形 9">
            <a:extLst>
              <a:ext uri="{FF2B5EF4-FFF2-40B4-BE49-F238E27FC236}">
                <a16:creationId xmlns:a16="http://schemas.microsoft.com/office/drawing/2014/main" id="{4DE1FB1C-3E34-4FC8-87E2-F4362DA07FE7}"/>
              </a:ext>
            </a:extLst>
          </p:cNvPr>
          <p:cNvSpPr/>
          <p:nvPr/>
        </p:nvSpPr>
        <p:spPr>
          <a:xfrm>
            <a:off x="828000" y="3522825"/>
            <a:ext cx="864000" cy="632925"/>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ja-JP" altLang="en-US" dirty="0">
                <a:latin typeface="Meiryo UI" panose="020B0604030504040204" pitchFamily="34" charset="-128"/>
                <a:ea typeface="Meiryo UI" panose="020B0604030504040204" pitchFamily="34" charset="-128"/>
              </a:rPr>
              <a:t>観点３</a:t>
            </a:r>
          </a:p>
        </p:txBody>
      </p:sp>
      <p:sp>
        <p:nvSpPr>
          <p:cNvPr id="11" name="正方形/長方形 10">
            <a:extLst>
              <a:ext uri="{FF2B5EF4-FFF2-40B4-BE49-F238E27FC236}">
                <a16:creationId xmlns:a16="http://schemas.microsoft.com/office/drawing/2014/main" id="{83A836A6-F254-4FC4-AA9B-F5B9558BCCE0}"/>
              </a:ext>
            </a:extLst>
          </p:cNvPr>
          <p:cNvSpPr/>
          <p:nvPr/>
        </p:nvSpPr>
        <p:spPr>
          <a:xfrm>
            <a:off x="252000" y="2082823"/>
            <a:ext cx="504000" cy="2072927"/>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vert="eaVert" wrap="none" rtlCol="0" anchor="ctr"/>
          <a:lstStyle/>
          <a:p>
            <a:pPr algn="ctr"/>
            <a:r>
              <a:rPr kumimoji="1" lang="ja-JP" altLang="en-US" dirty="0">
                <a:latin typeface="Meiryo UI" panose="020B0604030504040204" pitchFamily="34" charset="-128"/>
                <a:ea typeface="Meiryo UI" panose="020B0604030504040204" pitchFamily="34" charset="-128"/>
              </a:rPr>
              <a:t>比較観点</a:t>
            </a:r>
          </a:p>
        </p:txBody>
      </p:sp>
      <p:sp>
        <p:nvSpPr>
          <p:cNvPr id="12" name="正方形/長方形 11">
            <a:extLst>
              <a:ext uri="{FF2B5EF4-FFF2-40B4-BE49-F238E27FC236}">
                <a16:creationId xmlns:a16="http://schemas.microsoft.com/office/drawing/2014/main" id="{65099CA5-5156-4366-9770-744A0575CCC9}"/>
              </a:ext>
            </a:extLst>
          </p:cNvPr>
          <p:cNvSpPr/>
          <p:nvPr/>
        </p:nvSpPr>
        <p:spPr>
          <a:xfrm>
            <a:off x="1764000" y="1378006"/>
            <a:ext cx="3456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方式の説明</a:t>
            </a:r>
          </a:p>
        </p:txBody>
      </p:sp>
      <p:sp>
        <p:nvSpPr>
          <p:cNvPr id="13" name="正方形/長方形 12">
            <a:extLst>
              <a:ext uri="{FF2B5EF4-FFF2-40B4-BE49-F238E27FC236}">
                <a16:creationId xmlns:a16="http://schemas.microsoft.com/office/drawing/2014/main" id="{743E8A0B-B495-488E-8D44-BF5AED86620A}"/>
              </a:ext>
            </a:extLst>
          </p:cNvPr>
          <p:cNvSpPr/>
          <p:nvPr/>
        </p:nvSpPr>
        <p:spPr>
          <a:xfrm>
            <a:off x="5364000" y="1378006"/>
            <a:ext cx="3456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方式の説明</a:t>
            </a:r>
          </a:p>
        </p:txBody>
      </p:sp>
      <p:sp>
        <p:nvSpPr>
          <p:cNvPr id="16" name="正方形/長方形 15">
            <a:extLst>
              <a:ext uri="{FF2B5EF4-FFF2-40B4-BE49-F238E27FC236}">
                <a16:creationId xmlns:a16="http://schemas.microsoft.com/office/drawing/2014/main" id="{D234A78C-C8C9-4AC0-9B9A-0039A17B6B71}"/>
              </a:ext>
            </a:extLst>
          </p:cNvPr>
          <p:cNvSpPr/>
          <p:nvPr/>
        </p:nvSpPr>
        <p:spPr>
          <a:xfrm>
            <a:off x="1764000" y="20980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〇</a:t>
            </a:r>
          </a:p>
        </p:txBody>
      </p:sp>
      <p:sp>
        <p:nvSpPr>
          <p:cNvPr id="17" name="正方形/長方形 16">
            <a:extLst>
              <a:ext uri="{FF2B5EF4-FFF2-40B4-BE49-F238E27FC236}">
                <a16:creationId xmlns:a16="http://schemas.microsoft.com/office/drawing/2014/main" id="{D5A600F9-9C3F-458D-9836-537ED2DDC394}"/>
              </a:ext>
            </a:extLst>
          </p:cNvPr>
          <p:cNvSpPr/>
          <p:nvPr/>
        </p:nvSpPr>
        <p:spPr>
          <a:xfrm>
            <a:off x="5364000" y="20980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〇</a:t>
            </a:r>
          </a:p>
        </p:txBody>
      </p:sp>
      <p:sp>
        <p:nvSpPr>
          <p:cNvPr id="18" name="正方形/長方形 17">
            <a:extLst>
              <a:ext uri="{FF2B5EF4-FFF2-40B4-BE49-F238E27FC236}">
                <a16:creationId xmlns:a16="http://schemas.microsoft.com/office/drawing/2014/main" id="{4C31DB11-08E8-4BA3-9107-9CB74BD92B49}"/>
              </a:ext>
            </a:extLst>
          </p:cNvPr>
          <p:cNvSpPr/>
          <p:nvPr/>
        </p:nvSpPr>
        <p:spPr>
          <a:xfrm>
            <a:off x="2412000" y="20980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19" name="正方形/長方形 18">
            <a:extLst>
              <a:ext uri="{FF2B5EF4-FFF2-40B4-BE49-F238E27FC236}">
                <a16:creationId xmlns:a16="http://schemas.microsoft.com/office/drawing/2014/main" id="{1963E1B0-F509-42BB-A709-06F4A92883D4}"/>
              </a:ext>
            </a:extLst>
          </p:cNvPr>
          <p:cNvSpPr/>
          <p:nvPr/>
        </p:nvSpPr>
        <p:spPr>
          <a:xfrm>
            <a:off x="6012000" y="20980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0" name="正方形/長方形 19">
            <a:extLst>
              <a:ext uri="{FF2B5EF4-FFF2-40B4-BE49-F238E27FC236}">
                <a16:creationId xmlns:a16="http://schemas.microsoft.com/office/drawing/2014/main" id="{65BD310B-F4EA-4ADE-9E79-3291047CFEBC}"/>
              </a:ext>
            </a:extLst>
          </p:cNvPr>
          <p:cNvSpPr/>
          <p:nvPr/>
        </p:nvSpPr>
        <p:spPr>
          <a:xfrm>
            <a:off x="1764000" y="27985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a:t>
            </a:r>
          </a:p>
        </p:txBody>
      </p:sp>
      <p:sp>
        <p:nvSpPr>
          <p:cNvPr id="21" name="正方形/長方形 20">
            <a:extLst>
              <a:ext uri="{FF2B5EF4-FFF2-40B4-BE49-F238E27FC236}">
                <a16:creationId xmlns:a16="http://schemas.microsoft.com/office/drawing/2014/main" id="{A74D7FE4-D83E-43AE-9D4B-D1EFCC25CC9E}"/>
              </a:ext>
            </a:extLst>
          </p:cNvPr>
          <p:cNvSpPr/>
          <p:nvPr/>
        </p:nvSpPr>
        <p:spPr>
          <a:xfrm>
            <a:off x="5364000" y="2798507"/>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〇</a:t>
            </a:r>
          </a:p>
        </p:txBody>
      </p:sp>
      <p:sp>
        <p:nvSpPr>
          <p:cNvPr id="22" name="正方形/長方形 21">
            <a:extLst>
              <a:ext uri="{FF2B5EF4-FFF2-40B4-BE49-F238E27FC236}">
                <a16:creationId xmlns:a16="http://schemas.microsoft.com/office/drawing/2014/main" id="{15FCE961-3528-477A-B1E7-2319E38F2FBE}"/>
              </a:ext>
            </a:extLst>
          </p:cNvPr>
          <p:cNvSpPr/>
          <p:nvPr/>
        </p:nvSpPr>
        <p:spPr>
          <a:xfrm>
            <a:off x="2412000" y="27985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3" name="正方形/長方形 22">
            <a:extLst>
              <a:ext uri="{FF2B5EF4-FFF2-40B4-BE49-F238E27FC236}">
                <a16:creationId xmlns:a16="http://schemas.microsoft.com/office/drawing/2014/main" id="{B0A98FEE-E240-483E-A8E0-A22B0A3143E6}"/>
              </a:ext>
            </a:extLst>
          </p:cNvPr>
          <p:cNvSpPr/>
          <p:nvPr/>
        </p:nvSpPr>
        <p:spPr>
          <a:xfrm>
            <a:off x="6012000" y="2798507"/>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4" name="正方形/長方形 23">
            <a:extLst>
              <a:ext uri="{FF2B5EF4-FFF2-40B4-BE49-F238E27FC236}">
                <a16:creationId xmlns:a16="http://schemas.microsoft.com/office/drawing/2014/main" id="{EB51E917-0A34-4A5F-87B4-94449B9753F3}"/>
              </a:ext>
            </a:extLst>
          </p:cNvPr>
          <p:cNvSpPr/>
          <p:nvPr/>
        </p:nvSpPr>
        <p:spPr>
          <a:xfrm>
            <a:off x="1764000" y="3522825"/>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700A1A4F-816C-4068-91B9-8E4537831F52}"/>
              </a:ext>
            </a:extLst>
          </p:cNvPr>
          <p:cNvSpPr/>
          <p:nvPr/>
        </p:nvSpPr>
        <p:spPr>
          <a:xfrm>
            <a:off x="5364000" y="3522825"/>
            <a:ext cx="64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1264D32E-741B-469F-9344-0519C0C38FF6}"/>
              </a:ext>
            </a:extLst>
          </p:cNvPr>
          <p:cNvSpPr/>
          <p:nvPr/>
        </p:nvSpPr>
        <p:spPr>
          <a:xfrm>
            <a:off x="2412000" y="3522825"/>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7" name="正方形/長方形 26">
            <a:extLst>
              <a:ext uri="{FF2B5EF4-FFF2-40B4-BE49-F238E27FC236}">
                <a16:creationId xmlns:a16="http://schemas.microsoft.com/office/drawing/2014/main" id="{D45386F7-7915-4246-A626-A3ED116C85F6}"/>
              </a:ext>
            </a:extLst>
          </p:cNvPr>
          <p:cNvSpPr/>
          <p:nvPr/>
        </p:nvSpPr>
        <p:spPr>
          <a:xfrm>
            <a:off x="6012000" y="3522825"/>
            <a:ext cx="2808000" cy="617741"/>
          </a:xfrm>
          <a:prstGeom prst="rect">
            <a:avLst/>
          </a:prstGeom>
          <a:solidFill>
            <a:schemeClr val="tx1"/>
          </a:solidFill>
          <a:ln>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latin typeface="Meiryo UI" panose="020B0604030504040204" pitchFamily="34" charset="-128"/>
                <a:ea typeface="Meiryo UI" panose="020B0604030504040204" pitchFamily="34" charset="-128"/>
              </a:rPr>
              <a:t>比較結果</a:t>
            </a:r>
          </a:p>
        </p:txBody>
      </p:sp>
      <p:sp>
        <p:nvSpPr>
          <p:cNvPr id="2" name="四角形吹き出し 1">
            <a:extLst>
              <a:ext uri="{FF2B5EF4-FFF2-40B4-BE49-F238E27FC236}">
                <a16:creationId xmlns:a16="http://schemas.microsoft.com/office/drawing/2014/main" id="{8A36534F-0C3B-92EE-BE6F-4A367353A2A9}"/>
              </a:ext>
            </a:extLst>
          </p:cNvPr>
          <p:cNvSpPr/>
          <p:nvPr/>
        </p:nvSpPr>
        <p:spPr>
          <a:xfrm>
            <a:off x="3815013" y="74474"/>
            <a:ext cx="4860987" cy="734697"/>
          </a:xfrm>
          <a:prstGeom prst="wedgeRectCallout">
            <a:avLst>
              <a:gd name="adj1" fmla="val 34492"/>
              <a:gd name="adj2" fmla="val 49419"/>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900" b="1">
                <a:latin typeface="Meiryo" panose="020B0604030504040204" pitchFamily="34" charset="-128"/>
                <a:ea typeface="Meiryo" panose="020B0604030504040204" pitchFamily="34" charset="-128"/>
              </a:rPr>
              <a:t>以下のフォーマットを用いて。方式のメリット・デメリットの比較表を記載します。</a:t>
            </a:r>
            <a:endParaRPr kumimoji="1" lang="en-US" altLang="ja-JP" sz="900" b="1" dirty="0">
              <a:latin typeface="Meiryo" panose="020B0604030504040204" pitchFamily="34" charset="-128"/>
              <a:ea typeface="Meiryo" panose="020B0604030504040204" pitchFamily="34" charset="-128"/>
            </a:endParaRPr>
          </a:p>
          <a:p>
            <a:r>
              <a:rPr kumimoji="1" lang="ja-JP" altLang="en-US" sz="900" b="1">
                <a:latin typeface="Meiryo" panose="020B0604030504040204" pitchFamily="34" charset="-128"/>
                <a:ea typeface="Meiryo" panose="020B0604030504040204" pitchFamily="34" charset="-128"/>
              </a:rPr>
              <a:t>比較表は</a:t>
            </a:r>
            <a:r>
              <a:rPr kumimoji="1" lang="ja-JP" altLang="en-US" sz="900" b="1">
                <a:solidFill>
                  <a:srgbClr val="FF0000"/>
                </a:solidFill>
                <a:latin typeface="Meiryo" panose="020B0604030504040204" pitchFamily="34" charset="-128"/>
                <a:ea typeface="Meiryo" panose="020B0604030504040204" pitchFamily="34" charset="-128"/>
              </a:rPr>
              <a:t>最低</a:t>
            </a:r>
            <a:r>
              <a:rPr kumimoji="1" lang="en-US" altLang="ja-JP" sz="900" b="1" dirty="0">
                <a:solidFill>
                  <a:srgbClr val="FF0000"/>
                </a:solidFill>
                <a:latin typeface="Meiryo" panose="020B0604030504040204" pitchFamily="34" charset="-128"/>
                <a:ea typeface="Meiryo" panose="020B0604030504040204" pitchFamily="34" charset="-128"/>
              </a:rPr>
              <a:t>2</a:t>
            </a:r>
            <a:r>
              <a:rPr kumimoji="1" lang="ja-JP" altLang="en-US" sz="900" b="1">
                <a:solidFill>
                  <a:srgbClr val="FF0000"/>
                </a:solidFill>
                <a:latin typeface="Meiryo" panose="020B0604030504040204" pitchFamily="34" charset="-128"/>
                <a:ea typeface="Meiryo" panose="020B0604030504040204" pitchFamily="34" charset="-128"/>
              </a:rPr>
              <a:t>スライド分</a:t>
            </a:r>
            <a:r>
              <a:rPr kumimoji="1" lang="ja-JP" altLang="en-US" sz="900" b="1">
                <a:latin typeface="Meiryo" panose="020B0604030504040204" pitchFamily="34" charset="-128"/>
                <a:ea typeface="Meiryo" panose="020B0604030504040204" pitchFamily="34" charset="-128"/>
              </a:rPr>
              <a:t>作成してください。</a:t>
            </a:r>
            <a:br>
              <a:rPr kumimoji="1" lang="en-US" altLang="ja-JP" sz="900" b="1" dirty="0">
                <a:latin typeface="Meiryo" panose="020B0604030504040204" pitchFamily="34" charset="-128"/>
                <a:ea typeface="Meiryo" panose="020B0604030504040204" pitchFamily="34" charset="-128"/>
              </a:rPr>
            </a:br>
            <a:r>
              <a:rPr kumimoji="1" lang="en-US" altLang="ja-JP" sz="900" b="1" dirty="0">
                <a:latin typeface="Meiryo" panose="020B0604030504040204" pitchFamily="34" charset="-128"/>
                <a:ea typeface="Meiryo" panose="020B0604030504040204" pitchFamily="34" charset="-128"/>
              </a:rPr>
              <a:t>(</a:t>
            </a:r>
            <a:r>
              <a:rPr kumimoji="1" lang="ja-JP" altLang="en-US" sz="900" b="1">
                <a:latin typeface="Meiryo" panose="020B0604030504040204" pitchFamily="34" charset="-128"/>
                <a:ea typeface="Meiryo" panose="020B0604030504040204" pitchFamily="34" charset="-128"/>
              </a:rPr>
              <a:t>例：「</a:t>
            </a:r>
            <a:r>
              <a:rPr kumimoji="1" lang="en-US" altLang="ja-JP" sz="900" b="1" dirty="0">
                <a:latin typeface="Meiryo" panose="020B0604030504040204" pitchFamily="34" charset="-128"/>
                <a:ea typeface="Meiryo" panose="020B0604030504040204" pitchFamily="34" charset="-128"/>
              </a:rPr>
              <a:t>1.</a:t>
            </a:r>
            <a:r>
              <a:rPr kumimoji="1" lang="ja-JP" altLang="en-US" sz="900" b="1">
                <a:latin typeface="Meiryo" panose="020B0604030504040204" pitchFamily="34" charset="-128"/>
                <a:ea typeface="Meiryo" panose="020B0604030504040204" pitchFamily="34" charset="-128"/>
              </a:rPr>
              <a:t>サーバの方式案比較」と「</a:t>
            </a:r>
            <a:r>
              <a:rPr kumimoji="1" lang="en-US" altLang="ja-JP" sz="900" b="1" dirty="0">
                <a:latin typeface="Meiryo" panose="020B0604030504040204" pitchFamily="34" charset="-128"/>
                <a:ea typeface="Meiryo" panose="020B0604030504040204" pitchFamily="34" charset="-128"/>
              </a:rPr>
              <a:t>2.DB</a:t>
            </a:r>
            <a:r>
              <a:rPr kumimoji="1" lang="ja-JP" altLang="en-US" sz="900" b="1">
                <a:latin typeface="Meiryo" panose="020B0604030504040204" pitchFamily="34" charset="-128"/>
                <a:ea typeface="Meiryo" panose="020B0604030504040204" pitchFamily="34" charset="-128"/>
              </a:rPr>
              <a:t>の方式案比較」等</a:t>
            </a:r>
            <a:r>
              <a:rPr kumimoji="1" lang="en-US" altLang="ja-JP" sz="900" b="1" dirty="0">
                <a:latin typeface="Meiryo" panose="020B0604030504040204" pitchFamily="34" charset="-128"/>
                <a:ea typeface="Meiryo" panose="020B0604030504040204" pitchFamily="34" charset="-128"/>
              </a:rPr>
              <a:t>)</a:t>
            </a:r>
            <a:endParaRPr kumimoji="1" lang="ja-JP" altLang="en-US" sz="900" b="1"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1701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a:latin typeface="Meiryo UI" panose="020B0604030504040204" pitchFamily="34" charset="-128"/>
                <a:ea typeface="Meiryo UI" panose="020B0604030504040204" pitchFamily="34" charset="-128"/>
              </a:rPr>
              <a:t>追加課題の検討結果</a:t>
            </a:r>
            <a:r>
              <a:rPr lang="ja-JP" altLang="en-US" sz="1800">
                <a:solidFill>
                  <a:schemeClr val="accent1"/>
                </a:solidFill>
                <a:latin typeface="Meiryo UI" panose="020B0604030504040204" pitchFamily="34" charset="-128"/>
                <a:ea typeface="Meiryo UI" panose="020B0604030504040204" pitchFamily="34" charset="-128"/>
              </a:rPr>
              <a:t>（任意）</a:t>
            </a:r>
            <a:endParaRPr lang="ja-JP" altLang="en-US" sz="1800" dirty="0">
              <a:solidFill>
                <a:schemeClr val="accent1"/>
              </a:solidFill>
              <a:latin typeface="Meiryo UI" panose="020B0604030504040204" pitchFamily="34" charset="-128"/>
              <a:ea typeface="Meiryo UI" panose="020B0604030504040204" pitchFamily="34" charset="-128"/>
            </a:endParaRPr>
          </a:p>
        </p:txBody>
      </p:sp>
      <p:sp>
        <p:nvSpPr>
          <p:cNvPr id="2" name="正方形/長方形 1">
            <a:extLst>
              <a:ext uri="{FF2B5EF4-FFF2-40B4-BE49-F238E27FC236}">
                <a16:creationId xmlns:a16="http://schemas.microsoft.com/office/drawing/2014/main" id="{A71CEB1B-0481-744B-B5C8-412820208329}"/>
              </a:ext>
            </a:extLst>
          </p:cNvPr>
          <p:cNvSpPr/>
          <p:nvPr/>
        </p:nvSpPr>
        <p:spPr>
          <a:xfrm>
            <a:off x="216000" y="542968"/>
            <a:ext cx="8712000" cy="4057564"/>
          </a:xfrm>
          <a:prstGeom prst="rect">
            <a:avLst/>
          </a:prstGeom>
          <a:solidFill>
            <a:schemeClr val="tx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a:solidFill>
                  <a:schemeClr val="tx1">
                    <a:lumMod val="50000"/>
                  </a:schemeClr>
                </a:solidFill>
                <a:latin typeface="Meiryo UI" panose="020B0604030504040204" pitchFamily="34" charset="-128"/>
                <a:ea typeface="Meiryo UI" panose="020B0604030504040204" pitchFamily="34" charset="-128"/>
              </a:rPr>
              <a:t>検討した追加課題を</a:t>
            </a:r>
            <a:r>
              <a:rPr kumimoji="1" lang="ja-JP" altLang="en-US" sz="1400" dirty="0">
                <a:solidFill>
                  <a:schemeClr val="tx1">
                    <a:lumMod val="50000"/>
                  </a:schemeClr>
                </a:solidFill>
                <a:latin typeface="Meiryo UI" panose="020B0604030504040204" pitchFamily="34" charset="-128"/>
                <a:ea typeface="Meiryo UI" panose="020B0604030504040204" pitchFamily="34" charset="-128"/>
              </a:rPr>
              <a:t>ここに貼り付け</a:t>
            </a:r>
          </a:p>
        </p:txBody>
      </p:sp>
      <p:sp>
        <p:nvSpPr>
          <p:cNvPr id="6" name="四角形吹き出し 5">
            <a:extLst>
              <a:ext uri="{FF2B5EF4-FFF2-40B4-BE49-F238E27FC236}">
                <a16:creationId xmlns:a16="http://schemas.microsoft.com/office/drawing/2014/main" id="{B1642ACA-D8F7-2B17-DC1B-054215D6159B}"/>
              </a:ext>
            </a:extLst>
          </p:cNvPr>
          <p:cNvSpPr/>
          <p:nvPr/>
        </p:nvSpPr>
        <p:spPr>
          <a:xfrm>
            <a:off x="237600" y="774834"/>
            <a:ext cx="4334400" cy="932916"/>
          </a:xfrm>
          <a:prstGeom prst="wedgeRectCallout">
            <a:avLst>
              <a:gd name="adj1" fmla="val 32439"/>
              <a:gd name="adj2" fmla="val 50211"/>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900" b="1">
                <a:latin typeface="Meiryo" panose="020B0604030504040204" pitchFamily="34" charset="-128"/>
                <a:ea typeface="Meiryo" panose="020B0604030504040204" pitchFamily="34" charset="-128"/>
              </a:rPr>
              <a:t>前ページまでで検討した設計項目をアーキテクチャ図に落とし込みます。</a:t>
            </a:r>
            <a:br>
              <a:rPr kumimoji="1" lang="en-US" altLang="ja-JP" sz="900" b="1" dirty="0">
                <a:latin typeface="Meiryo" panose="020B0604030504040204" pitchFamily="34" charset="-128"/>
                <a:ea typeface="Meiryo" panose="020B0604030504040204" pitchFamily="34" charset="-128"/>
              </a:rPr>
            </a:br>
            <a:r>
              <a:rPr kumimoji="1" lang="en-US" altLang="ja-JP" sz="900" b="1" dirty="0">
                <a:latin typeface="Meiryo" panose="020B0604030504040204" pitchFamily="34" charset="-128"/>
                <a:ea typeface="Meiryo" panose="020B0604030504040204" pitchFamily="34" charset="-128"/>
              </a:rPr>
              <a:t>※</a:t>
            </a:r>
            <a:r>
              <a:rPr kumimoji="1" lang="ja-JP" altLang="en-US" sz="900" b="1">
                <a:latin typeface="Meiryo" panose="020B0604030504040204" pitchFamily="34" charset="-128"/>
                <a:ea typeface="Meiryo" panose="020B0604030504040204" pitchFamily="34" charset="-128"/>
              </a:rPr>
              <a:t>設計項目に記載されたサービスはアーキテクチャ図に含めるようにします。</a:t>
            </a:r>
            <a:br>
              <a:rPr kumimoji="1" lang="en-US" altLang="ja-JP" sz="900" b="1" dirty="0">
                <a:latin typeface="Meiryo" panose="020B0604030504040204" pitchFamily="34" charset="-128"/>
                <a:ea typeface="Meiryo" panose="020B0604030504040204" pitchFamily="34" charset="-128"/>
              </a:rPr>
            </a:br>
            <a:br>
              <a:rPr kumimoji="1" lang="en-US" altLang="ja-JP" sz="900" b="1" dirty="0">
                <a:latin typeface="Meiryo" panose="020B0604030504040204" pitchFamily="34" charset="-128"/>
                <a:ea typeface="Meiryo" panose="020B0604030504040204" pitchFamily="34" charset="-128"/>
              </a:rPr>
            </a:br>
            <a:r>
              <a:rPr kumimoji="1" lang="ja-JP" altLang="en-US" sz="900" b="1">
                <a:latin typeface="Meiryo" panose="020B0604030504040204" pitchFamily="34" charset="-128"/>
                <a:ea typeface="Meiryo" panose="020B0604030504040204" pitchFamily="34" charset="-128"/>
              </a:rPr>
              <a:t>なお、アーキテクチャ図は全てを</a:t>
            </a:r>
            <a:r>
              <a:rPr kumimoji="1" lang="en-US" altLang="ja-JP" sz="900" b="1" dirty="0">
                <a:latin typeface="Meiryo" panose="020B0604030504040204" pitchFamily="34" charset="-128"/>
                <a:ea typeface="Meiryo" panose="020B0604030504040204" pitchFamily="34" charset="-128"/>
              </a:rPr>
              <a:t>1</a:t>
            </a:r>
            <a:r>
              <a:rPr kumimoji="1" lang="ja-JP" altLang="en-US" sz="900" b="1">
                <a:latin typeface="Meiryo" panose="020B0604030504040204" pitchFamily="34" charset="-128"/>
                <a:ea typeface="Meiryo" panose="020B0604030504040204" pitchFamily="34" charset="-128"/>
              </a:rPr>
              <a:t>枚に収める必要はなく、</a:t>
            </a:r>
            <a:br>
              <a:rPr kumimoji="1" lang="en-US" altLang="ja-JP" sz="900" b="1" dirty="0">
                <a:latin typeface="Meiryo" panose="020B0604030504040204" pitchFamily="34" charset="-128"/>
                <a:ea typeface="Meiryo" panose="020B0604030504040204" pitchFamily="34" charset="-128"/>
              </a:rPr>
            </a:br>
            <a:r>
              <a:rPr kumimoji="1" lang="ja-JP" altLang="en-US" sz="900" b="1">
                <a:latin typeface="Meiryo" panose="020B0604030504040204" pitchFamily="34" charset="-128"/>
                <a:ea typeface="Meiryo" panose="020B0604030504040204" pitchFamily="34" charset="-128"/>
              </a:rPr>
              <a:t>機能やカテゴリ毎に複数ページに分けて記載いただくことも可能です。</a:t>
            </a:r>
            <a:endParaRPr kumimoji="1" lang="ja-JP" altLang="en-US" sz="900" b="1"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0515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dirty="0">
                <a:latin typeface="Meiryo UI" panose="020B0604030504040204" pitchFamily="34" charset="-128"/>
                <a:ea typeface="Meiryo UI" panose="020B0604030504040204" pitchFamily="34" charset="-128"/>
              </a:rPr>
              <a:t>要件</a:t>
            </a:r>
            <a:r>
              <a:rPr lang="ja-JP" altLang="en-US" sz="1800">
                <a:latin typeface="Meiryo UI" panose="020B0604030504040204" pitchFamily="34" charset="-128"/>
                <a:ea typeface="Meiryo UI" panose="020B0604030504040204" pitchFamily="34" charset="-128"/>
              </a:rPr>
              <a:t>・設計マトリックス</a:t>
            </a:r>
            <a:r>
              <a:rPr lang="en-US" altLang="ja-JP" sz="1800" dirty="0">
                <a:latin typeface="Meiryo UI" panose="020B0604030504040204" pitchFamily="34" charset="-128"/>
                <a:ea typeface="Meiryo UI" panose="020B0604030504040204" pitchFamily="34" charset="-128"/>
              </a:rPr>
              <a:t> – </a:t>
            </a:r>
            <a:r>
              <a:rPr lang="ja-JP" altLang="en-US" sz="1800">
                <a:latin typeface="Meiryo UI" panose="020B0604030504040204" pitchFamily="34" charset="-128"/>
                <a:ea typeface="Meiryo UI" panose="020B0604030504040204" pitchFamily="34" charset="-128"/>
              </a:rPr>
              <a:t>記入方法サンプル</a:t>
            </a:r>
            <a:endParaRPr lang="ja-JP" altLang="en-US" sz="1800" dirty="0">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3572901418"/>
              </p:ext>
            </p:extLst>
          </p:nvPr>
        </p:nvGraphicFramePr>
        <p:xfrm>
          <a:off x="179998" y="555752"/>
          <a:ext cx="8784001" cy="2931880"/>
        </p:xfrm>
        <a:graphic>
          <a:graphicData uri="http://schemas.openxmlformats.org/drawingml/2006/table">
            <a:tbl>
              <a:tblPr firstRow="1" bandRow="1">
                <a:tableStyleId>{2D5ABB26-0587-4C30-8999-92F81FD0307C}</a:tableStyleId>
              </a:tblPr>
              <a:tblGrid>
                <a:gridCol w="864001">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3331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932872">
                <a:tc>
                  <a:txBody>
                    <a:bodyPr/>
                    <a:lstStyle/>
                    <a:p>
                      <a:pPr algn="ctr"/>
                      <a:r>
                        <a:rPr kumimoji="1" lang="ja-JP" altLang="en-US" sz="900" dirty="0">
                          <a:solidFill>
                            <a:schemeClr val="bg1"/>
                          </a:solidFill>
                          <a:latin typeface="Meiryo UI" panose="020B0604030504040204" pitchFamily="34" charset="-128"/>
                          <a:ea typeface="Meiryo UI" panose="020B0604030504040204" pitchFamily="34" charset="-128"/>
                        </a:rPr>
                        <a:t>機能</a:t>
                      </a: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algn="ctr"/>
                      <a:r>
                        <a:rPr kumimoji="1" lang="ja-JP" altLang="en-US" sz="900">
                          <a:solidFill>
                            <a:schemeClr val="bg1"/>
                          </a:solidFill>
                          <a:latin typeface="Meiryo UI" panose="020B0604030504040204" pitchFamily="34" charset="-128"/>
                          <a:ea typeface="Meiryo UI" panose="020B0604030504040204" pitchFamily="34" charset="-128"/>
                        </a:rPr>
                        <a:t>アプリケーションの基本機能</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1" lang="en-US" altLang="ja-JP" sz="900" b="0" u="none" dirty="0">
                          <a:solidFill>
                            <a:schemeClr val="bg1"/>
                          </a:solidFill>
                          <a:latin typeface="Meiryo UI" panose="020B0604030504040204" pitchFamily="34" charset="-128"/>
                          <a:ea typeface="Meiryo UI" panose="020B0604030504040204" pitchFamily="34" charset="-128"/>
                        </a:rPr>
                        <a:t>Web </a:t>
                      </a:r>
                      <a:r>
                        <a:rPr kumimoji="1" lang="ja-JP" altLang="en-US" sz="900" b="0" u="none">
                          <a:solidFill>
                            <a:schemeClr val="bg1"/>
                          </a:solidFill>
                          <a:latin typeface="Meiryo UI" panose="020B0604030504040204" pitchFamily="34" charset="-128"/>
                          <a:ea typeface="Meiryo UI" panose="020B0604030504040204" pitchFamily="34" charset="-128"/>
                        </a:rPr>
                        <a:t>ブラウザを通してアプリケーションへアクセスする。ユーザはアプリケーションを通して、自分の資産情報の入力・保存・参照ができる。開発が完了しているコンテナ上で動作するアプリケーションを利用する</a:t>
                      </a: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algn="l"/>
                      <a:r>
                        <a:rPr kumimoji="1" lang="en-US" altLang="ja-JP" sz="900" b="0" u="none" dirty="0">
                          <a:solidFill>
                            <a:schemeClr val="bg1"/>
                          </a:solidFill>
                          <a:latin typeface="Meiryo UI" panose="020B0604030504040204" pitchFamily="34" charset="-128"/>
                          <a:ea typeface="Meiryo UI" panose="020B0604030504040204" pitchFamily="34" charset="-128"/>
                        </a:rPr>
                        <a:t>AWS</a:t>
                      </a:r>
                      <a:r>
                        <a:rPr kumimoji="1" lang="ja-JP" altLang="en-US" sz="900" b="0" u="none">
                          <a:solidFill>
                            <a:schemeClr val="bg1"/>
                          </a:solidFill>
                          <a:latin typeface="Meiryo UI" panose="020B0604030504040204" pitchFamily="34" charset="-128"/>
                          <a:ea typeface="Meiryo UI" panose="020B0604030504040204" pitchFamily="34" charset="-128"/>
                        </a:rPr>
                        <a:t>の</a:t>
                      </a:r>
                      <a:r>
                        <a:rPr kumimoji="1" lang="en-US" altLang="ja-JP" sz="900" b="0" u="none" dirty="0">
                          <a:solidFill>
                            <a:schemeClr val="bg1"/>
                          </a:solidFill>
                          <a:latin typeface="Meiryo UI" panose="020B0604030504040204" pitchFamily="34" charset="-128"/>
                          <a:ea typeface="Meiryo UI" panose="020B0604030504040204" pitchFamily="34" charset="-128"/>
                        </a:rPr>
                        <a:t>〜(</a:t>
                      </a:r>
                      <a:r>
                        <a:rPr kumimoji="1" lang="ja-JP" altLang="en-US" sz="900" b="0" u="none">
                          <a:solidFill>
                            <a:schemeClr val="bg1"/>
                          </a:solidFill>
                          <a:latin typeface="Meiryo UI" panose="020B0604030504040204" pitchFamily="34" charset="-128"/>
                          <a:ea typeface="Meiryo UI" panose="020B0604030504040204" pitchFamily="34" charset="-128"/>
                        </a:rPr>
                        <a:t>サービス名</a:t>
                      </a:r>
                      <a:r>
                        <a:rPr kumimoji="1" lang="en-US" altLang="ja-JP" sz="900" b="0" u="none" dirty="0">
                          <a:solidFill>
                            <a:schemeClr val="bg1"/>
                          </a:solidFill>
                          <a:latin typeface="Meiryo UI" panose="020B0604030504040204" pitchFamily="34" charset="-128"/>
                          <a:ea typeface="Meiryo UI" panose="020B0604030504040204" pitchFamily="34" charset="-128"/>
                        </a:rPr>
                        <a:t>)</a:t>
                      </a:r>
                      <a:r>
                        <a:rPr kumimoji="1" lang="ja-JP" altLang="en-US" sz="900" b="0" u="none">
                          <a:solidFill>
                            <a:schemeClr val="bg1"/>
                          </a:solidFill>
                          <a:latin typeface="Meiryo UI" panose="020B0604030504040204" pitchFamily="34" charset="-128"/>
                          <a:ea typeface="Meiryo UI" panose="020B0604030504040204" pitchFamily="34" charset="-128"/>
                        </a:rPr>
                        <a:t>を利用し、サーバを構成する。</a:t>
                      </a: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2060754157"/>
                  </a:ext>
                </a:extLst>
              </a:tr>
              <a:tr h="333168">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機能</a:t>
                      </a:r>
                    </a:p>
                  </a:txBody>
                  <a:tcPr anchor="ctr"/>
                </a:tc>
                <a:tc>
                  <a:txBody>
                    <a:bodyPr/>
                    <a:lstStyle/>
                    <a:p>
                      <a:pPr algn="ctr"/>
                      <a:r>
                        <a:rPr kumimoji="1" lang="ja-JP" altLang="en-US" sz="900">
                          <a:solidFill>
                            <a:schemeClr val="bg1"/>
                          </a:solidFill>
                          <a:latin typeface="Meiryo UI" panose="020B0604030504040204" pitchFamily="34" charset="-128"/>
                          <a:ea typeface="Meiryo UI" panose="020B0604030504040204" pitchFamily="34" charset="-128"/>
                        </a:rPr>
                        <a:t>ユーザ登録とログイン</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accent1">
                            <a:lumMod val="60000"/>
                            <a:lumOff val="40000"/>
                          </a:schemeClr>
                        </a:solidFill>
                        <a:latin typeface="Meiryo UI" panose="020B0604030504040204" pitchFamily="34" charset="-128"/>
                        <a:ea typeface="Meiryo UI" panose="020B0604030504040204" pitchFamily="34" charset="-128"/>
                      </a:endParaRPr>
                    </a:p>
                  </a:txBody>
                  <a:tcPr anchor="ctr"/>
                </a:tc>
                <a:tc>
                  <a:txBody>
                    <a:bodyPr/>
                    <a:lstStyle/>
                    <a:p>
                      <a:pPr algn="l"/>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33665270"/>
                  </a:ext>
                </a:extLst>
              </a:tr>
              <a:tr h="333168">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機能</a:t>
                      </a:r>
                    </a:p>
                  </a:txBody>
                  <a:tcPr anchor="ctr">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追加サービスへの登録</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accent1">
                            <a:lumMod val="60000"/>
                            <a:lumOff val="40000"/>
                          </a:schemeClr>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algn="l"/>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extLst>
                  <a:ext uri="{0D108BD9-81ED-4DB2-BD59-A6C34878D82A}">
                    <a16:rowId xmlns:a16="http://schemas.microsoft.com/office/drawing/2014/main" val="2572031213"/>
                  </a:ext>
                </a:extLst>
              </a:tr>
              <a:tr h="333168">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可用性・スケーラビリティ</a:t>
                      </a: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accent1">
                            <a:lumMod val="60000"/>
                            <a:lumOff val="40000"/>
                          </a:schemeClr>
                        </a:solidFill>
                        <a:latin typeface="Meiryo UI" panose="020B0604030504040204" pitchFamily="34" charset="-128"/>
                        <a:ea typeface="Meiryo UI" panose="020B0604030504040204" pitchFamily="34" charset="-128"/>
                      </a:endParaRPr>
                    </a:p>
                  </a:txBody>
                  <a:tcPr anchor="ctr"/>
                </a:tc>
                <a:tc>
                  <a:txBody>
                    <a:bodyPr/>
                    <a:lstStyle/>
                    <a:p>
                      <a:pPr algn="l"/>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413039867"/>
                  </a:ext>
                </a:extLst>
              </a:tr>
              <a:tr h="333168">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バックアップ</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accent1">
                            <a:lumMod val="60000"/>
                            <a:lumOff val="40000"/>
                          </a:schemeClr>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extLst>
                  <a:ext uri="{0D108BD9-81ED-4DB2-BD59-A6C34878D82A}">
                    <a16:rowId xmlns:a16="http://schemas.microsoft.com/office/drawing/2014/main" val="6744785"/>
                  </a:ext>
                </a:extLst>
              </a:tr>
              <a:tr h="333168">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no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データ保護</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accent1">
                            <a:lumMod val="60000"/>
                            <a:lumOff val="40000"/>
                          </a:schemeClr>
                        </a:solidFill>
                        <a:latin typeface="Meiryo UI" panose="020B0604030504040204" pitchFamily="34" charset="-128"/>
                        <a:ea typeface="Meiryo UI" panose="020B0604030504040204" pitchFamily="34" charset="-128"/>
                      </a:endParaRPr>
                    </a:p>
                  </a:txBody>
                  <a:tcPr anchor="ctr">
                    <a:noFill/>
                  </a:tcPr>
                </a:tc>
                <a:tc>
                  <a:txBody>
                    <a:bodyPr/>
                    <a:lstStyle/>
                    <a:p>
                      <a:pPr algn="l"/>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noFill/>
                  </a:tcPr>
                </a:tc>
                <a:extLst>
                  <a:ext uri="{0D108BD9-81ED-4DB2-BD59-A6C34878D82A}">
                    <a16:rowId xmlns:a16="http://schemas.microsoft.com/office/drawing/2014/main" val="2765169121"/>
                  </a:ext>
                </a:extLst>
              </a:tr>
            </a:tbl>
          </a:graphicData>
        </a:graphic>
      </p:graphicFrame>
      <p:sp>
        <p:nvSpPr>
          <p:cNvPr id="2" name="左中かっこ 1">
            <a:extLst>
              <a:ext uri="{FF2B5EF4-FFF2-40B4-BE49-F238E27FC236}">
                <a16:creationId xmlns:a16="http://schemas.microsoft.com/office/drawing/2014/main" id="{3D698899-BCE1-6D50-A7B3-755E10A9AD5E}"/>
              </a:ext>
            </a:extLst>
          </p:cNvPr>
          <p:cNvSpPr/>
          <p:nvPr/>
        </p:nvSpPr>
        <p:spPr>
          <a:xfrm rot="16200000">
            <a:off x="1164305" y="2618398"/>
            <a:ext cx="45719" cy="2001062"/>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491BEB09-5502-EE56-C592-50168C69EFDB}"/>
              </a:ext>
            </a:extLst>
          </p:cNvPr>
          <p:cNvSpPr/>
          <p:nvPr/>
        </p:nvSpPr>
        <p:spPr>
          <a:xfrm rot="16200000">
            <a:off x="4098924" y="2039475"/>
            <a:ext cx="45719" cy="32044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3F8978B0-FD19-D1BC-1CF4-2ADA8A68524D}"/>
              </a:ext>
            </a:extLst>
          </p:cNvPr>
          <p:cNvSpPr/>
          <p:nvPr/>
        </p:nvSpPr>
        <p:spPr>
          <a:xfrm rot="16200000">
            <a:off x="7436562" y="2246655"/>
            <a:ext cx="45719" cy="2770699"/>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6FB44FB-5881-3902-E070-C10D583CC0DD}"/>
              </a:ext>
            </a:extLst>
          </p:cNvPr>
          <p:cNvSpPr txBox="1"/>
          <p:nvPr/>
        </p:nvSpPr>
        <p:spPr>
          <a:xfrm>
            <a:off x="124729" y="3819900"/>
            <a:ext cx="2339567" cy="646331"/>
          </a:xfrm>
          <a:prstGeom prst="rect">
            <a:avLst/>
          </a:prstGeom>
          <a:noFill/>
        </p:spPr>
        <p:txBody>
          <a:bodyPr wrap="square" lIns="0" rtlCol="0">
            <a:spAutoFit/>
          </a:bodyPr>
          <a:lstStyle/>
          <a:p>
            <a:pPr>
              <a:spcAft>
                <a:spcPts val="1200"/>
              </a:spcAft>
            </a:pPr>
            <a:r>
              <a:rPr kumimoji="1" lang="ja-JP" altLang="en-US" sz="1200">
                <a:solidFill>
                  <a:srgbClr val="0070C0"/>
                </a:solidFill>
              </a:rPr>
              <a:t>区分・項目の欄は事前に記載されております。この観点をもとに検討を進めます。</a:t>
            </a:r>
            <a:endParaRPr kumimoji="1" lang="en-US" altLang="ja-JP" sz="1200" dirty="0">
              <a:solidFill>
                <a:srgbClr val="0070C0"/>
              </a:solidFill>
            </a:endParaRPr>
          </a:p>
        </p:txBody>
      </p:sp>
      <p:sp>
        <p:nvSpPr>
          <p:cNvPr id="8" name="テキスト ボックス 7">
            <a:extLst>
              <a:ext uri="{FF2B5EF4-FFF2-40B4-BE49-F238E27FC236}">
                <a16:creationId xmlns:a16="http://schemas.microsoft.com/office/drawing/2014/main" id="{3E17111B-AF04-0A9F-766D-0BB3A07EB281}"/>
              </a:ext>
            </a:extLst>
          </p:cNvPr>
          <p:cNvSpPr txBox="1"/>
          <p:nvPr/>
        </p:nvSpPr>
        <p:spPr>
          <a:xfrm>
            <a:off x="2557610" y="3772179"/>
            <a:ext cx="3166391" cy="646331"/>
          </a:xfrm>
          <a:prstGeom prst="rect">
            <a:avLst/>
          </a:prstGeom>
          <a:noFill/>
        </p:spPr>
        <p:txBody>
          <a:bodyPr wrap="square" lIns="0" rtlCol="0">
            <a:spAutoFit/>
          </a:bodyPr>
          <a:lstStyle/>
          <a:p>
            <a:pPr>
              <a:spcAft>
                <a:spcPts val="1200"/>
              </a:spcAft>
            </a:pPr>
            <a:r>
              <a:rPr kumimoji="1" lang="ja-JP" altLang="en-US" sz="1200">
                <a:solidFill>
                  <a:srgbClr val="FF0000"/>
                </a:solidFill>
              </a:rPr>
              <a:t>システム要件の欄は空白のため、受講者が課題を読み込み、自分で要件を整理する必要があります。</a:t>
            </a:r>
            <a:endParaRPr kumimoji="1" lang="en-US" altLang="ja-JP" sz="1200" dirty="0">
              <a:solidFill>
                <a:srgbClr val="FF0000"/>
              </a:solidFill>
            </a:endParaRPr>
          </a:p>
        </p:txBody>
      </p:sp>
      <p:sp>
        <p:nvSpPr>
          <p:cNvPr id="9" name="テキスト ボックス 8"/>
          <p:cNvSpPr txBox="1"/>
          <p:nvPr/>
        </p:nvSpPr>
        <p:spPr>
          <a:xfrm>
            <a:off x="6145951" y="3759033"/>
            <a:ext cx="2873375" cy="784830"/>
          </a:xfrm>
          <a:prstGeom prst="rect">
            <a:avLst/>
          </a:prstGeom>
          <a:noFill/>
        </p:spPr>
        <p:txBody>
          <a:bodyPr wrap="square" lIns="0" rtlCol="0">
            <a:spAutoFit/>
          </a:bodyPr>
          <a:lstStyle/>
          <a:p>
            <a:pPr>
              <a:spcAft>
                <a:spcPts val="1200"/>
              </a:spcAft>
            </a:pPr>
            <a:r>
              <a:rPr kumimoji="1" lang="ja-JP" altLang="en-US" sz="1200">
                <a:solidFill>
                  <a:srgbClr val="FF0000"/>
                </a:solidFill>
              </a:rPr>
              <a:t>設計方針の欄は空白のため、受講者は各システム要件に対応する解決策を設計する必要があります。</a:t>
            </a:r>
            <a:br>
              <a:rPr kumimoji="1" lang="en-US" altLang="ja-JP" sz="1200" dirty="0">
                <a:solidFill>
                  <a:srgbClr val="FF0000"/>
                </a:solidFill>
              </a:rPr>
            </a:br>
            <a:endParaRPr kumimoji="1" lang="en-US" altLang="ja-JP" sz="900" dirty="0">
              <a:solidFill>
                <a:srgbClr val="FF0000"/>
              </a:solidFill>
            </a:endParaRPr>
          </a:p>
        </p:txBody>
      </p:sp>
      <p:sp>
        <p:nvSpPr>
          <p:cNvPr id="10" name="四角形吹き出し 9">
            <a:extLst>
              <a:ext uri="{FF2B5EF4-FFF2-40B4-BE49-F238E27FC236}">
                <a16:creationId xmlns:a16="http://schemas.microsoft.com/office/drawing/2014/main" id="{835D1310-8997-08E5-80A0-1274DC3AE9E3}"/>
              </a:ext>
            </a:extLst>
          </p:cNvPr>
          <p:cNvSpPr/>
          <p:nvPr/>
        </p:nvSpPr>
        <p:spPr>
          <a:xfrm>
            <a:off x="4212000" y="4466231"/>
            <a:ext cx="3528000" cy="553519"/>
          </a:xfrm>
          <a:prstGeom prst="wedgeRectCallout">
            <a:avLst>
              <a:gd name="adj1" fmla="val 26736"/>
              <a:gd name="adj2" fmla="val -70306"/>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800" dirty="0">
                <a:solidFill>
                  <a:schemeClr val="tx1"/>
                </a:solidFill>
              </a:rPr>
              <a:t>本記載内容に基づいて、後日</a:t>
            </a:r>
            <a:r>
              <a:rPr kumimoji="1" lang="en-US" altLang="zh-CN" sz="800" dirty="0">
                <a:solidFill>
                  <a:schemeClr val="tx1"/>
                </a:solidFill>
              </a:rPr>
              <a:t>AWS</a:t>
            </a:r>
            <a:r>
              <a:rPr kumimoji="1" lang="ja-JP" altLang="en-US" sz="800">
                <a:solidFill>
                  <a:schemeClr val="tx1"/>
                </a:solidFill>
              </a:rPr>
              <a:t>社にて設計に対する採点を実施します。そのため、設計方針については検討した内容を詳細に記載いただくようお願いします。枠が足りない場合には適宜スライド数を増やしていただいて問題ございません。</a:t>
            </a:r>
            <a:endParaRPr kumimoji="1" lang="ja-JP" altLang="en-US" sz="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dirty="0">
                <a:latin typeface="Meiryo UI" panose="020B0604030504040204" pitchFamily="34" charset="-128"/>
                <a:ea typeface="Meiryo UI" panose="020B0604030504040204" pitchFamily="34" charset="-128"/>
              </a:rPr>
              <a:t>要件</a:t>
            </a:r>
            <a:r>
              <a:rPr lang="ja-JP" altLang="en-US" sz="1800">
                <a:latin typeface="Meiryo UI" panose="020B0604030504040204" pitchFamily="34" charset="-128"/>
                <a:ea typeface="Meiryo UI" panose="020B0604030504040204" pitchFamily="34" charset="-128"/>
              </a:rPr>
              <a:t>・設計マトリックス</a:t>
            </a:r>
            <a:r>
              <a:rPr lang="ja-JP" altLang="en-US" sz="1800">
                <a:solidFill>
                  <a:srgbClr val="FF0000"/>
                </a:solidFill>
                <a:latin typeface="Meiryo UI" panose="020B0604030504040204" pitchFamily="34" charset="-128"/>
                <a:ea typeface="Meiryo UI" panose="020B0604030504040204" pitchFamily="34" charset="-128"/>
              </a:rPr>
              <a:t>（必須）</a:t>
            </a:r>
            <a:endParaRPr lang="ja-JP" altLang="en-US" sz="1800" dirty="0">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2716822511"/>
              </p:ext>
            </p:extLst>
          </p:nvPr>
        </p:nvGraphicFramePr>
        <p:xfrm>
          <a:off x="180000" y="555752"/>
          <a:ext cx="8784000" cy="3475268"/>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2352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648000">
                <a:tc>
                  <a:txBody>
                    <a:bodyPr/>
                    <a:lstStyle/>
                    <a:p>
                      <a:pPr algn="ctr"/>
                      <a:r>
                        <a:rPr kumimoji="1" lang="ja-JP" altLang="en-US" sz="900" dirty="0">
                          <a:solidFill>
                            <a:schemeClr val="bg1"/>
                          </a:solidFill>
                          <a:latin typeface="Meiryo UI" panose="020B0604030504040204" pitchFamily="34" charset="-128"/>
                          <a:ea typeface="Meiryo UI" panose="020B0604030504040204" pitchFamily="34" charset="-128"/>
                        </a:rPr>
                        <a:t>機能</a:t>
                      </a: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algn="ctr"/>
                      <a:r>
                        <a:rPr kumimoji="1" lang="ja-JP" altLang="en-US" sz="900">
                          <a:solidFill>
                            <a:schemeClr val="bg1"/>
                          </a:solidFill>
                          <a:latin typeface="Meiryo UI" panose="020B0604030504040204" pitchFamily="34" charset="-128"/>
                          <a:ea typeface="Meiryo UI" panose="020B0604030504040204" pitchFamily="34" charset="-128"/>
                        </a:rPr>
                        <a:t>アプリケーションの基本機能</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171450" indent="-171450" algn="l">
                        <a:buFont typeface="Arial" panose="020B0604020202020204" pitchFamily="34" charset="0"/>
                        <a:buChar cha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2060754157"/>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機能</a:t>
                      </a:r>
                    </a:p>
                  </a:txBody>
                  <a:tcPr anchor="ctr"/>
                </a:tc>
                <a:tc>
                  <a:txBody>
                    <a:bodyPr/>
                    <a:lstStyle/>
                    <a:p>
                      <a:pPr algn="ctr"/>
                      <a:r>
                        <a:rPr kumimoji="1" lang="ja-JP" altLang="en-US" sz="900">
                          <a:solidFill>
                            <a:schemeClr val="bg1"/>
                          </a:solidFill>
                          <a:latin typeface="Meiryo UI" panose="020B0604030504040204" pitchFamily="34" charset="-128"/>
                          <a:ea typeface="Meiryo UI" panose="020B0604030504040204" pitchFamily="34" charset="-128"/>
                        </a:rPr>
                        <a:t>ユーザ登録とログイン</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tc>
                <a:tc>
                  <a:txBody>
                    <a:bodyPr/>
                    <a:lstStyle/>
                    <a:p>
                      <a:pPr marL="171450" indent="-171450" algn="l">
                        <a:buFont typeface="Arial" panose="020B0604020202020204" pitchFamily="34" charset="0"/>
                        <a:buChar cha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33665270"/>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機能</a:t>
                      </a:r>
                    </a:p>
                  </a:txBody>
                  <a:tcPr anchor="ctr">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追加サービスへの登録</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extLst>
                  <a:ext uri="{0D108BD9-81ED-4DB2-BD59-A6C34878D82A}">
                    <a16:rowId xmlns:a16="http://schemas.microsoft.com/office/drawing/2014/main" val="2572031213"/>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機能</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社内向け管理者画面</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accent5"/>
                        </a:solidFill>
                        <a:latin typeface="Meiryo UI" panose="020B0604030504040204" pitchFamily="34" charset="-128"/>
                        <a:ea typeface="Meiryo UI" panose="020B0604030504040204" pitchFamily="34" charset="-128"/>
                      </a:endParaRPr>
                    </a:p>
                  </a:txBody>
                  <a:tcPr anchor="ctr">
                    <a:noFill/>
                  </a:tcPr>
                </a:tc>
                <a:tc>
                  <a:txBody>
                    <a:bodyPr/>
                    <a:lstStyle/>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b="0" u="none" dirty="0">
                        <a:solidFill>
                          <a:schemeClr val="accent5"/>
                        </a:solidFill>
                        <a:latin typeface="Meiryo UI" panose="020B0604030504040204" pitchFamily="34" charset="-128"/>
                        <a:ea typeface="Meiryo UI" panose="020B0604030504040204" pitchFamily="34" charset="-128"/>
                      </a:endParaRPr>
                    </a:p>
                  </a:txBody>
                  <a:tcPr anchor="ctr">
                    <a:noFill/>
                  </a:tcPr>
                </a:tc>
                <a:extLst>
                  <a:ext uri="{0D108BD9-81ED-4DB2-BD59-A6C34878D82A}">
                    <a16:rowId xmlns:a16="http://schemas.microsoft.com/office/drawing/2014/main" val="3775385169"/>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機能</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システムの</a:t>
                      </a:r>
                      <a:r>
                        <a:rPr kumimoji="1" lang="en-US" altLang="ja-JP" sz="900" dirty="0">
                          <a:solidFill>
                            <a:schemeClr val="bg1"/>
                          </a:solidFill>
                          <a:latin typeface="Meiryo UI" panose="020B0604030504040204" pitchFamily="34" charset="-128"/>
                          <a:ea typeface="Meiryo UI" panose="020B0604030504040204" pitchFamily="34" charset="-128"/>
                        </a:rPr>
                        <a:t>URL</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accent5"/>
                        </a:solidFill>
                        <a:latin typeface="Meiryo UI" panose="020B0604030504040204" pitchFamily="34" charset="-128"/>
                        <a:ea typeface="Meiryo UI" panose="020B0604030504040204" pitchFamily="34" charset="-128"/>
                      </a:endParaRPr>
                    </a:p>
                  </a:txBody>
                  <a:tcPr anchor="ctr">
                    <a:noFill/>
                  </a:tcPr>
                </a:tc>
                <a:tc>
                  <a:txBody>
                    <a:bodyPr/>
                    <a:lstStyle/>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900" b="0" u="none">
                        <a:solidFill>
                          <a:schemeClr val="accent1"/>
                        </a:solidFill>
                        <a:latin typeface="Meiryo UI" panose="020B0604030504040204" pitchFamily="34" charset="-128"/>
                        <a:ea typeface="Meiryo UI" panose="020B0604030504040204" pitchFamily="34" charset="-128"/>
                      </a:endParaRPr>
                    </a:p>
                  </a:txBody>
                  <a:tcPr anchor="ctr">
                    <a:noFill/>
                  </a:tcPr>
                </a:tc>
                <a:extLst>
                  <a:ext uri="{0D108BD9-81ED-4DB2-BD59-A6C34878D82A}">
                    <a16:rowId xmlns:a16="http://schemas.microsoft.com/office/drawing/2014/main" val="989330498"/>
                  </a:ext>
                </a:extLst>
              </a:tr>
            </a:tbl>
          </a:graphicData>
        </a:graphic>
      </p:graphicFrame>
    </p:spTree>
    <p:extLst>
      <p:ext uri="{BB962C8B-B14F-4D97-AF65-F5344CB8AC3E}">
        <p14:creationId xmlns:p14="http://schemas.microsoft.com/office/powerpoint/2010/main" val="152398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dirty="0">
                <a:latin typeface="Meiryo UI" panose="020B0604030504040204" pitchFamily="34" charset="-128"/>
                <a:ea typeface="Meiryo UI" panose="020B0604030504040204" pitchFamily="34" charset="-128"/>
              </a:rPr>
              <a:t>要件</a:t>
            </a:r>
            <a:r>
              <a:rPr lang="ja-JP" altLang="en-US" sz="1800">
                <a:latin typeface="Meiryo UI" panose="020B0604030504040204" pitchFamily="34" charset="-128"/>
                <a:ea typeface="Meiryo UI" panose="020B0604030504040204" pitchFamily="34" charset="-128"/>
              </a:rPr>
              <a:t>・設計マトリックス</a:t>
            </a:r>
            <a:r>
              <a:rPr lang="ja-JP" altLang="en-US" sz="1800">
                <a:solidFill>
                  <a:srgbClr val="FF0000"/>
                </a:solidFill>
                <a:latin typeface="Meiryo UI" panose="020B0604030504040204" pitchFamily="34" charset="-128"/>
                <a:ea typeface="Meiryo UI" panose="020B0604030504040204" pitchFamily="34" charset="-128"/>
              </a:rPr>
              <a:t>（必須）</a:t>
            </a:r>
            <a:endParaRPr lang="ja-JP" altLang="en-US" sz="1800" dirty="0">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235514705"/>
              </p:ext>
            </p:extLst>
          </p:nvPr>
        </p:nvGraphicFramePr>
        <p:xfrm>
          <a:off x="180000" y="555752"/>
          <a:ext cx="8784000" cy="2827268"/>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2352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可用性・スケーラビリティ</a:t>
                      </a: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171450" marR="0" indent="-171450" algn="l" defTabSz="6095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900" b="0" u="none">
                        <a:solidFill>
                          <a:srgbClr val="0070C0"/>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2060754157"/>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バックアップ</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tc>
                <a:tc>
                  <a:txBody>
                    <a:bodyPr/>
                    <a:lstStyle/>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33665270"/>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データ保護</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171450" marR="0" indent="-171450" algn="l" defTabSz="6095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extLst>
                  <a:ext uri="{0D108BD9-81ED-4DB2-BD59-A6C34878D82A}">
                    <a16:rowId xmlns:a16="http://schemas.microsoft.com/office/drawing/2014/main" val="2572031213"/>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インフラ保護</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tc>
                <a:tc>
                  <a:txBody>
                    <a:bodyPr/>
                    <a:lstStyle/>
                    <a:p>
                      <a:pPr marL="171450" marR="0" lvl="0" indent="-171450" algn="l" defTabSz="6095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413039867"/>
                  </a:ext>
                </a:extLst>
              </a:tr>
            </a:tbl>
          </a:graphicData>
        </a:graphic>
      </p:graphicFrame>
    </p:spTree>
    <p:extLst>
      <p:ext uri="{BB962C8B-B14F-4D97-AF65-F5344CB8AC3E}">
        <p14:creationId xmlns:p14="http://schemas.microsoft.com/office/powerpoint/2010/main" val="340576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dirty="0">
                <a:latin typeface="Meiryo UI" panose="020B0604030504040204" pitchFamily="34" charset="-128"/>
                <a:ea typeface="Meiryo UI" panose="020B0604030504040204" pitchFamily="34" charset="-128"/>
              </a:rPr>
              <a:t>要件</a:t>
            </a:r>
            <a:r>
              <a:rPr lang="ja-JP" altLang="en-US" sz="1800">
                <a:latin typeface="Meiryo UI" panose="020B0604030504040204" pitchFamily="34" charset="-128"/>
                <a:ea typeface="Meiryo UI" panose="020B0604030504040204" pitchFamily="34" charset="-128"/>
              </a:rPr>
              <a:t>・設計マトリックス</a:t>
            </a:r>
            <a:r>
              <a:rPr lang="ja-JP" altLang="en-US" sz="1800">
                <a:solidFill>
                  <a:srgbClr val="FF0000"/>
                </a:solidFill>
                <a:latin typeface="Meiryo UI" panose="020B0604030504040204" pitchFamily="34" charset="-128"/>
                <a:ea typeface="Meiryo UI" panose="020B0604030504040204" pitchFamily="34" charset="-128"/>
              </a:rPr>
              <a:t>（必須）</a:t>
            </a:r>
            <a:endParaRPr lang="ja-JP" altLang="en-US" sz="1800" dirty="0">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3454677752"/>
              </p:ext>
            </p:extLst>
          </p:nvPr>
        </p:nvGraphicFramePr>
        <p:xfrm>
          <a:off x="180000" y="555752"/>
          <a:ext cx="8784000" cy="1531268"/>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2352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ネットワーク保護</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en-US" altLang="ja-JP" sz="900" b="0" u="none" dirty="0">
                        <a:solidFill>
                          <a:schemeClr val="accent5"/>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171450" marR="0" lvl="0" indent="-171450" algn="l" defTabSz="6095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6744785"/>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非機能</a:t>
                      </a:r>
                    </a:p>
                  </a:txBody>
                  <a:tcPr anchor="ctr">
                    <a:no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ログの収集・保管</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171450" marR="0" lvl="0" indent="-171450" algn="l" defTabSz="6095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noFill/>
                  </a:tcPr>
                </a:tc>
                <a:extLst>
                  <a:ext uri="{0D108BD9-81ED-4DB2-BD59-A6C34878D82A}">
                    <a16:rowId xmlns:a16="http://schemas.microsoft.com/office/drawing/2014/main" val="2765169121"/>
                  </a:ext>
                </a:extLst>
              </a:tr>
            </a:tbl>
          </a:graphicData>
        </a:graphic>
      </p:graphicFrame>
    </p:spTree>
    <p:extLst>
      <p:ext uri="{BB962C8B-B14F-4D97-AF65-F5344CB8AC3E}">
        <p14:creationId xmlns:p14="http://schemas.microsoft.com/office/powerpoint/2010/main" val="189574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a:latin typeface="Meiryo UI" panose="020B0604030504040204" pitchFamily="34" charset="-128"/>
                <a:ea typeface="Meiryo UI" panose="020B0604030504040204" pitchFamily="34" charset="-128"/>
              </a:rPr>
              <a:t>要件・設計マトリックス</a:t>
            </a:r>
            <a:r>
              <a:rPr lang="ja-JP" altLang="en-US" sz="1800">
                <a:solidFill>
                  <a:srgbClr val="FF0000"/>
                </a:solidFill>
                <a:latin typeface="Meiryo UI" panose="020B0604030504040204" pitchFamily="34" charset="-128"/>
                <a:ea typeface="Meiryo UI" panose="020B0604030504040204" pitchFamily="34" charset="-128"/>
              </a:rPr>
              <a:t>（必須）</a:t>
            </a:r>
            <a:endParaRPr lang="ja-JP" altLang="en-US" sz="1800" dirty="0">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1591063425"/>
              </p:ext>
            </p:extLst>
          </p:nvPr>
        </p:nvGraphicFramePr>
        <p:xfrm>
          <a:off x="180000" y="555752"/>
          <a:ext cx="8784000" cy="2179268"/>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2352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開発・運用</a:t>
                      </a: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システム運行状況の把握</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171450" marR="0" lvl="0" indent="-171450" algn="l" defTabSz="60957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kumimoji="1" lang="en-US" altLang="ja-JP" sz="900" b="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2060754157"/>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34" charset="-128"/>
                          <a:ea typeface="Meiryo UI" panose="020B0604030504040204" pitchFamily="34" charset="-128"/>
                        </a:rPr>
                        <a:t>開発・運用</a:t>
                      </a:r>
                    </a:p>
                  </a:txBody>
                  <a:tcPr anchor="ct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システム利用状況の確認</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tc>
                <a:tc>
                  <a:txBody>
                    <a:bodyPr/>
                    <a:lstStyle/>
                    <a:p>
                      <a:pPr marL="171450" marR="0" lvl="0" indent="-171450" algn="l" defTabSz="60957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kumimoji="1" lang="ja-JP" altLang="en-US" sz="900" b="0" i="0" u="none" dirty="0">
                        <a:solidFill>
                          <a:schemeClr val="bg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33665270"/>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開発・運用</a:t>
                      </a:r>
                      <a:endParaRPr kumimoji="1" lang="ja-JP" altLang="en-US" sz="900"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運用業務タスク負荷軽減</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tc>
                  <a:txBody>
                    <a:bodyPr/>
                    <a:lstStyle/>
                    <a:p>
                      <a:pPr marL="171450" marR="0" lvl="0" indent="-171450" algn="l" defTabSz="60957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kumimoji="1" lang="ja-JP" altLang="en-US" sz="900" b="0" i="0" u="none" dirty="0">
                        <a:solidFill>
                          <a:schemeClr val="bg1"/>
                        </a:solidFill>
                        <a:latin typeface="Meiryo UI" panose="020B0604030504040204" pitchFamily="34" charset="-128"/>
                        <a:ea typeface="Meiryo UI" panose="020B0604030504040204" pitchFamily="34" charset="-128"/>
                      </a:endParaRPr>
                    </a:p>
                  </a:txBody>
                  <a:tcPr anchor="ctr">
                    <a:solidFill>
                      <a:schemeClr val="tx1">
                        <a:lumMod val="95000"/>
                      </a:schemeClr>
                    </a:solidFill>
                  </a:tcPr>
                </a:tc>
                <a:extLst>
                  <a:ext uri="{0D108BD9-81ED-4DB2-BD59-A6C34878D82A}">
                    <a16:rowId xmlns:a16="http://schemas.microsoft.com/office/drawing/2014/main" val="2083319812"/>
                  </a:ext>
                </a:extLst>
              </a:tr>
            </a:tbl>
          </a:graphicData>
        </a:graphic>
      </p:graphicFrame>
    </p:spTree>
    <p:extLst>
      <p:ext uri="{BB962C8B-B14F-4D97-AF65-F5344CB8AC3E}">
        <p14:creationId xmlns:p14="http://schemas.microsoft.com/office/powerpoint/2010/main" val="416100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a:latin typeface="Meiryo UI" panose="020B0604030504040204" pitchFamily="34" charset="-128"/>
                <a:ea typeface="Meiryo UI" panose="020B0604030504040204" pitchFamily="34" charset="-128"/>
              </a:rPr>
              <a:t>要件・設計マトリックス</a:t>
            </a:r>
            <a:r>
              <a:rPr lang="ja-JP" altLang="en-US" sz="1800">
                <a:solidFill>
                  <a:schemeClr val="accent1"/>
                </a:solidFill>
                <a:latin typeface="Meiryo UI" panose="020B0604030504040204" pitchFamily="34" charset="-128"/>
                <a:ea typeface="Meiryo UI" panose="020B0604030504040204" pitchFamily="34" charset="-128"/>
              </a:rPr>
              <a:t>（追加課題）</a:t>
            </a:r>
            <a:endParaRPr lang="ja-JP" altLang="en-US" sz="1800" dirty="0">
              <a:solidFill>
                <a:schemeClr val="accent1"/>
              </a:solidFill>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1445286731"/>
              </p:ext>
            </p:extLst>
          </p:nvPr>
        </p:nvGraphicFramePr>
        <p:xfrm>
          <a:off x="180000" y="555752"/>
          <a:ext cx="8784000" cy="1531268"/>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2352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追加検討</a:t>
                      </a:r>
                      <a:endPar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endParaRPr>
                    </a:p>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課題</a:t>
                      </a:r>
                      <a:r>
                        <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rPr>
                        <a:t> ① </a:t>
                      </a:r>
                      <a:r>
                        <a:rPr kumimoji="1" lang="en-US" altLang="ja-JP" sz="900" b="1" i="0" u="none" strike="noStrike" kern="1200" cap="none" spc="0" normalizeH="0" baseline="30000" noProof="0" dirty="0">
                          <a:ln>
                            <a:noFill/>
                          </a:ln>
                          <a:solidFill>
                            <a:srgbClr val="232E3E"/>
                          </a:solidFill>
                          <a:effectLst/>
                          <a:uLnTx/>
                          <a:uFillTx/>
                          <a:latin typeface="Meiryo UI" panose="020B0604030504040204" pitchFamily="34" charset="-128"/>
                          <a:ea typeface="Meiryo UI" panose="020B0604030504040204" pitchFamily="34" charset="-128"/>
                          <a:cs typeface="+mn-cs"/>
                        </a:rPr>
                        <a:t>*1</a:t>
                      </a:r>
                      <a:endParaRPr kumimoji="1" lang="ja-JP" altLang="en-US" sz="900" b="1" i="0" u="none" strike="noStrike" kern="1200" cap="none" spc="0" normalizeH="0" baseline="30000" noProof="0" dirty="0">
                        <a:ln>
                          <a:noFill/>
                        </a:ln>
                        <a:solidFill>
                          <a:srgbClr val="232E3E"/>
                        </a:solidFill>
                        <a:effectLst/>
                        <a:uLnTx/>
                        <a:uFillTx/>
                        <a:latin typeface="Meiryo UI" panose="020B0604030504040204" pitchFamily="34" charset="-128"/>
                        <a:ea typeface="Meiryo UI" panose="020B0604030504040204" pitchFamily="34" charset="-128"/>
                        <a:cs typeface="+mn-cs"/>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algn="ctr"/>
                      <a:r>
                        <a:rPr kumimoji="1" lang="ja-JP" altLang="en-US" sz="900">
                          <a:solidFill>
                            <a:schemeClr val="bg1"/>
                          </a:solidFill>
                          <a:latin typeface="Meiryo UI" panose="020B0604030504040204" pitchFamily="34" charset="-128"/>
                          <a:ea typeface="Meiryo UI" panose="020B0604030504040204" pitchFamily="34" charset="-128"/>
                        </a:rPr>
                        <a:t>オンプレミスデータセンター</a:t>
                      </a:r>
                      <a:endParaRPr kumimoji="1" lang="en-US" altLang="ja-JP" sz="900" dirty="0">
                        <a:solidFill>
                          <a:schemeClr val="bg1"/>
                        </a:solidFill>
                        <a:latin typeface="Meiryo UI" panose="020B0604030504040204" pitchFamily="34" charset="-128"/>
                        <a:ea typeface="Meiryo UI" panose="020B0604030504040204" pitchFamily="34" charset="-128"/>
                      </a:endParaRPr>
                    </a:p>
                    <a:p>
                      <a:pPr algn="ctr"/>
                      <a:r>
                        <a:rPr kumimoji="1" lang="ja-JP" altLang="en-US" sz="900">
                          <a:solidFill>
                            <a:schemeClr val="bg1"/>
                          </a:solidFill>
                          <a:latin typeface="Meiryo UI" panose="020B0604030504040204" pitchFamily="34" charset="-128"/>
                          <a:ea typeface="Meiryo UI" panose="020B0604030504040204" pitchFamily="34" charset="-128"/>
                        </a:rPr>
                        <a:t>との接続</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171450" indent="-171450" algn="l">
                        <a:buFont typeface="Arial" panose="020B0604020202020204" pitchFamily="34" charset="0"/>
                        <a:buChar cha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2572031213"/>
                  </a:ext>
                </a:extLst>
              </a:tr>
              <a:tr h="64800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追加検討</a:t>
                      </a:r>
                      <a:endPar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endParaRPr>
                    </a:p>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課題</a:t>
                      </a:r>
                      <a:r>
                        <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rPr>
                        <a:t> ② </a:t>
                      </a:r>
                      <a:r>
                        <a:rPr kumimoji="1" lang="en-US" altLang="ja-JP" sz="900" b="1" i="0" u="none" strike="noStrike" kern="1200" cap="none" spc="0" normalizeH="0" baseline="30000" noProof="0" dirty="0">
                          <a:ln>
                            <a:noFill/>
                          </a:ln>
                          <a:solidFill>
                            <a:srgbClr val="232E3E"/>
                          </a:solidFill>
                          <a:effectLst/>
                          <a:uLnTx/>
                          <a:uFillTx/>
                          <a:latin typeface="Meiryo UI" panose="020B0604030504040204" pitchFamily="34" charset="-128"/>
                          <a:ea typeface="Meiryo UI" panose="020B0604030504040204" pitchFamily="34" charset="-128"/>
                          <a:cs typeface="+mn-cs"/>
                        </a:rPr>
                        <a:t>*1</a:t>
                      </a:r>
                      <a:endPar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大規模障害に向けた</a:t>
                      </a:r>
                      <a:endParaRPr kumimoji="1" lang="en-US" altLang="ja-JP" sz="900" dirty="0">
                        <a:solidFill>
                          <a:schemeClr val="bg1"/>
                        </a:solidFill>
                        <a:latin typeface="Meiryo UI" panose="020B0604030504040204" pitchFamily="34" charset="-128"/>
                        <a:ea typeface="Meiryo UI" panose="020B0604030504040204" pitchFamily="34" charset="-128"/>
                      </a:endParaRPr>
                    </a:p>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バックアップ</a:t>
                      </a: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tc>
                <a:tc>
                  <a:txBody>
                    <a:bodyPr/>
                    <a:lstStyle/>
                    <a:p>
                      <a:pPr marL="171450" indent="-171450" algn="l">
                        <a:buFont typeface="Arial" panose="020B0604020202020204" pitchFamily="34" charset="0"/>
                        <a:buChar cha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413039867"/>
                  </a:ext>
                </a:extLst>
              </a:tr>
            </a:tbl>
          </a:graphicData>
        </a:graphic>
      </p:graphicFrame>
      <p:sp>
        <p:nvSpPr>
          <p:cNvPr id="2" name="テキスト ボックス 1">
            <a:extLst>
              <a:ext uri="{FF2B5EF4-FFF2-40B4-BE49-F238E27FC236}">
                <a16:creationId xmlns:a16="http://schemas.microsoft.com/office/drawing/2014/main" id="{D48C3026-1854-1550-8910-932F17968411}"/>
              </a:ext>
            </a:extLst>
          </p:cNvPr>
          <p:cNvSpPr txBox="1"/>
          <p:nvPr/>
        </p:nvSpPr>
        <p:spPr>
          <a:xfrm>
            <a:off x="3708000" y="355697"/>
            <a:ext cx="5400000" cy="200055"/>
          </a:xfrm>
          <a:prstGeom prst="rect">
            <a:avLst/>
          </a:prstGeom>
          <a:noFill/>
        </p:spPr>
        <p:txBody>
          <a:bodyPr wrap="square" rtlCol="0">
            <a:spAutoFit/>
          </a:bodyPr>
          <a:lstStyle/>
          <a:p>
            <a:r>
              <a:rPr kumimoji="1" lang="en-US" altLang="ja-JP" sz="700" dirty="0">
                <a:solidFill>
                  <a:schemeClr val="bg1"/>
                </a:solidFill>
              </a:rPr>
              <a:t>*1: </a:t>
            </a:r>
            <a:r>
              <a:rPr kumimoji="1" lang="ja-JP" altLang="en-US" sz="700">
                <a:solidFill>
                  <a:schemeClr val="bg1"/>
                </a:solidFill>
              </a:rPr>
              <a:t>追加検討課題の取り組みは任意です。もし余力があれば「</a:t>
            </a:r>
            <a:r>
              <a:rPr kumimoji="1" lang="en-US" altLang="ja-JP" sz="700" dirty="0">
                <a:solidFill>
                  <a:schemeClr val="bg1"/>
                </a:solidFill>
              </a:rPr>
              <a:t>7.</a:t>
            </a:r>
            <a:r>
              <a:rPr kumimoji="1" lang="ja-JP" altLang="en-US" sz="700">
                <a:solidFill>
                  <a:schemeClr val="bg1"/>
                </a:solidFill>
              </a:rPr>
              <a:t>追加検討課題」から</a:t>
            </a:r>
            <a:r>
              <a:rPr kumimoji="1" lang="en-US" altLang="ja-JP" sz="700" dirty="0">
                <a:solidFill>
                  <a:schemeClr val="bg1"/>
                </a:solidFill>
              </a:rPr>
              <a:t>1-2</a:t>
            </a:r>
            <a:r>
              <a:rPr kumimoji="1" lang="ja-JP" altLang="en-US" sz="700">
                <a:solidFill>
                  <a:schemeClr val="bg1"/>
                </a:solidFill>
              </a:rPr>
              <a:t>つの課題を選び、検討・提案してください </a:t>
            </a:r>
            <a:endParaRPr kumimoji="1" lang="ja-JP" altLang="en-US" sz="700" dirty="0" err="1">
              <a:solidFill>
                <a:schemeClr val="bg1"/>
              </a:solidFill>
            </a:endParaRPr>
          </a:p>
        </p:txBody>
      </p:sp>
    </p:spTree>
    <p:extLst>
      <p:ext uri="{BB962C8B-B14F-4D97-AF65-F5344CB8AC3E}">
        <p14:creationId xmlns:p14="http://schemas.microsoft.com/office/powerpoint/2010/main" val="16364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a:latin typeface="Meiryo UI" panose="020B0604030504040204" pitchFamily="34" charset="-128"/>
                <a:ea typeface="Meiryo UI" panose="020B0604030504040204" pitchFamily="34" charset="-128"/>
              </a:rPr>
              <a:t>要件・設計マトリックス</a:t>
            </a:r>
            <a:r>
              <a:rPr lang="ja-JP" altLang="en-US" sz="1800">
                <a:solidFill>
                  <a:schemeClr val="accent1"/>
                </a:solidFill>
                <a:latin typeface="Meiryo UI" panose="020B0604030504040204" pitchFamily="34" charset="-128"/>
                <a:ea typeface="Meiryo UI" panose="020B0604030504040204" pitchFamily="34" charset="-128"/>
              </a:rPr>
              <a:t>（追加課題）</a:t>
            </a:r>
            <a:endParaRPr lang="ja-JP" altLang="en-US" sz="1800" dirty="0">
              <a:solidFill>
                <a:schemeClr val="accent1"/>
              </a:solidFill>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691516614"/>
              </p:ext>
            </p:extLst>
          </p:nvPr>
        </p:nvGraphicFramePr>
        <p:xfrm>
          <a:off x="180000" y="555752"/>
          <a:ext cx="8784000" cy="1325518"/>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2352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545125">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追加検討</a:t>
                      </a:r>
                      <a:endPar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endParaRPr>
                    </a:p>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課題</a:t>
                      </a:r>
                      <a:r>
                        <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rPr>
                        <a:t> ③ </a:t>
                      </a:r>
                      <a:r>
                        <a:rPr kumimoji="1" lang="en-US" altLang="ja-JP" sz="900" b="1" i="0" u="none" strike="noStrike" kern="1200" cap="none" spc="0" normalizeH="0" baseline="30000" noProof="0" dirty="0">
                          <a:ln>
                            <a:noFill/>
                          </a:ln>
                          <a:solidFill>
                            <a:srgbClr val="232E3E"/>
                          </a:solidFill>
                          <a:effectLst/>
                          <a:uLnTx/>
                          <a:uFillTx/>
                          <a:latin typeface="Meiryo UI" panose="020B0604030504040204" pitchFamily="34" charset="-128"/>
                          <a:ea typeface="Meiryo UI" panose="020B0604030504040204" pitchFamily="34" charset="-128"/>
                          <a:cs typeface="+mn-cs"/>
                        </a:rPr>
                        <a:t>*1</a:t>
                      </a:r>
                      <a:endPar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algn="ctr"/>
                      <a:r>
                        <a:rPr kumimoji="1" lang="ja-JP" altLang="en-US" sz="900">
                          <a:solidFill>
                            <a:schemeClr val="bg1"/>
                          </a:solidFill>
                          <a:latin typeface="Meiryo UI" panose="020B0604030504040204" pitchFamily="34" charset="-128"/>
                          <a:ea typeface="Meiryo UI" panose="020B0604030504040204" pitchFamily="34" charset="-128"/>
                        </a:rPr>
                        <a:t>開発環境と本番環境の</a:t>
                      </a:r>
                    </a:p>
                    <a:p>
                      <a:pPr algn="ctr"/>
                      <a:r>
                        <a:rPr kumimoji="1" lang="ja-JP" altLang="en-US" sz="900">
                          <a:solidFill>
                            <a:schemeClr val="bg1"/>
                          </a:solidFill>
                          <a:latin typeface="Meiryo UI" panose="020B0604030504040204" pitchFamily="34" charset="-128"/>
                          <a:ea typeface="Meiryo UI" panose="020B0604030504040204" pitchFamily="34" charset="-128"/>
                        </a:rPr>
                        <a:t>スムーズな連携</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171450" indent="-171450" algn="l">
                        <a:buFont typeface="Arial" panose="020B0604020202020204" pitchFamily="34" charset="0"/>
                        <a:buChar char="•"/>
                      </a:pPr>
                      <a:endParaRPr kumimoji="1" lang="ja-JP" altLang="en-US" sz="900" b="0" u="none">
                        <a:solidFill>
                          <a:srgbClr val="0070C0"/>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6744785"/>
                  </a:ext>
                </a:extLst>
              </a:tr>
              <a:tr h="545125">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追加検討</a:t>
                      </a:r>
                      <a:endPar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endParaRPr>
                    </a:p>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課題</a:t>
                      </a:r>
                      <a:r>
                        <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rPr>
                        <a:t> </a:t>
                      </a: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④</a:t>
                      </a:r>
                      <a:r>
                        <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rPr>
                        <a:t> </a:t>
                      </a:r>
                      <a:r>
                        <a:rPr kumimoji="1" lang="en-US" altLang="ja-JP" sz="900" b="1" i="0" u="none" strike="noStrike" kern="1200" cap="none" spc="0" normalizeH="0" baseline="30000" noProof="0" dirty="0">
                          <a:ln>
                            <a:noFill/>
                          </a:ln>
                          <a:solidFill>
                            <a:srgbClr val="232E3E"/>
                          </a:solidFill>
                          <a:effectLst/>
                          <a:uLnTx/>
                          <a:uFillTx/>
                          <a:latin typeface="Meiryo UI" panose="020B0604030504040204" pitchFamily="34" charset="-128"/>
                          <a:ea typeface="Meiryo UI" panose="020B0604030504040204" pitchFamily="34" charset="-128"/>
                          <a:cs typeface="+mn-cs"/>
                        </a:rPr>
                        <a:t>*1</a:t>
                      </a:r>
                      <a:endPar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endParaRPr>
                    </a:p>
                  </a:txBody>
                  <a:tcPr anchor="ctr">
                    <a:no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a:solidFill>
                            <a:schemeClr val="bg1"/>
                          </a:solidFill>
                          <a:latin typeface="Meiryo UI" panose="020B0604030504040204" pitchFamily="34" charset="-128"/>
                          <a:ea typeface="Meiryo UI" panose="020B0604030504040204" pitchFamily="34" charset="-128"/>
                        </a:rPr>
                        <a:t>高度なセキュリティ対策</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noFill/>
                  </a:tcPr>
                </a:tc>
                <a:tc>
                  <a:txBody>
                    <a:bodyPr/>
                    <a:lstStyle/>
                    <a:p>
                      <a:pPr marL="171450" indent="-171450" algn="l">
                        <a:buFont typeface="Arial" panose="020B0604020202020204" pitchFamily="34" charset="0"/>
                        <a:buChar char="•"/>
                      </a:pPr>
                      <a:endParaRPr kumimoji="1" lang="en-US" altLang="ja-JP" sz="900" b="0" u="none" dirty="0">
                        <a:solidFill>
                          <a:schemeClr val="bg1"/>
                        </a:solidFill>
                        <a:latin typeface="Meiryo UI" panose="020B0604030504040204" pitchFamily="34" charset="-128"/>
                        <a:ea typeface="Meiryo UI" panose="020B0604030504040204" pitchFamily="34" charset="-128"/>
                      </a:endParaRPr>
                    </a:p>
                  </a:txBody>
                  <a:tcPr anchor="ctr">
                    <a:noFill/>
                  </a:tcPr>
                </a:tc>
                <a:extLst>
                  <a:ext uri="{0D108BD9-81ED-4DB2-BD59-A6C34878D82A}">
                    <a16:rowId xmlns:a16="http://schemas.microsoft.com/office/drawing/2014/main" val="2765169121"/>
                  </a:ext>
                </a:extLst>
              </a:tr>
            </a:tbl>
          </a:graphicData>
        </a:graphic>
      </p:graphicFrame>
      <p:sp>
        <p:nvSpPr>
          <p:cNvPr id="2" name="テキスト ボックス 1">
            <a:extLst>
              <a:ext uri="{FF2B5EF4-FFF2-40B4-BE49-F238E27FC236}">
                <a16:creationId xmlns:a16="http://schemas.microsoft.com/office/drawing/2014/main" id="{D48C3026-1854-1550-8910-932F17968411}"/>
              </a:ext>
            </a:extLst>
          </p:cNvPr>
          <p:cNvSpPr txBox="1"/>
          <p:nvPr/>
        </p:nvSpPr>
        <p:spPr>
          <a:xfrm>
            <a:off x="3708000" y="355697"/>
            <a:ext cx="5400000" cy="200055"/>
          </a:xfrm>
          <a:prstGeom prst="rect">
            <a:avLst/>
          </a:prstGeom>
          <a:noFill/>
        </p:spPr>
        <p:txBody>
          <a:bodyPr wrap="square" rtlCol="0">
            <a:spAutoFit/>
          </a:bodyPr>
          <a:lstStyle/>
          <a:p>
            <a:r>
              <a:rPr kumimoji="1" lang="en-US" altLang="ja-JP" sz="700" dirty="0">
                <a:solidFill>
                  <a:schemeClr val="bg1"/>
                </a:solidFill>
              </a:rPr>
              <a:t>*1: </a:t>
            </a:r>
            <a:r>
              <a:rPr kumimoji="1" lang="ja-JP" altLang="en-US" sz="700">
                <a:solidFill>
                  <a:schemeClr val="bg1"/>
                </a:solidFill>
              </a:rPr>
              <a:t>追加検討課題の取り組みは任意です。もし余力があれば「</a:t>
            </a:r>
            <a:r>
              <a:rPr kumimoji="1" lang="en-US" altLang="ja-JP" sz="700" dirty="0">
                <a:solidFill>
                  <a:schemeClr val="bg1"/>
                </a:solidFill>
              </a:rPr>
              <a:t>7.</a:t>
            </a:r>
            <a:r>
              <a:rPr kumimoji="1" lang="ja-JP" altLang="en-US" sz="700">
                <a:solidFill>
                  <a:schemeClr val="bg1"/>
                </a:solidFill>
              </a:rPr>
              <a:t>追加検討課題」から</a:t>
            </a:r>
            <a:r>
              <a:rPr kumimoji="1" lang="en-US" altLang="ja-JP" sz="700" dirty="0">
                <a:solidFill>
                  <a:schemeClr val="bg1"/>
                </a:solidFill>
              </a:rPr>
              <a:t>1-2</a:t>
            </a:r>
            <a:r>
              <a:rPr kumimoji="1" lang="ja-JP" altLang="en-US" sz="700">
                <a:solidFill>
                  <a:schemeClr val="bg1"/>
                </a:solidFill>
              </a:rPr>
              <a:t>つの課題を選び、検討・提案してください </a:t>
            </a:r>
            <a:endParaRPr kumimoji="1" lang="ja-JP" altLang="en-US" sz="700" dirty="0" err="1">
              <a:solidFill>
                <a:schemeClr val="bg1"/>
              </a:solidFill>
            </a:endParaRPr>
          </a:p>
        </p:txBody>
      </p:sp>
    </p:spTree>
    <p:extLst>
      <p:ext uri="{BB962C8B-B14F-4D97-AF65-F5344CB8AC3E}">
        <p14:creationId xmlns:p14="http://schemas.microsoft.com/office/powerpoint/2010/main" val="335751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186263-A7C6-7C48-92F0-C37F93F1199C}"/>
              </a:ext>
            </a:extLst>
          </p:cNvPr>
          <p:cNvSpPr>
            <a:spLocks noGrp="1"/>
          </p:cNvSpPr>
          <p:nvPr>
            <p:ph type="title"/>
          </p:nvPr>
        </p:nvSpPr>
        <p:spPr>
          <a:xfrm>
            <a:off x="108000" y="123750"/>
            <a:ext cx="8517749" cy="545741"/>
          </a:xfrm>
        </p:spPr>
        <p:txBody>
          <a:bodyPr/>
          <a:lstStyle/>
          <a:p>
            <a:r>
              <a:rPr lang="ja-JP" altLang="en-US" sz="1800">
                <a:latin typeface="Meiryo UI" panose="020B0604030504040204" pitchFamily="34" charset="-128"/>
                <a:ea typeface="Meiryo UI" panose="020B0604030504040204" pitchFamily="34" charset="-128"/>
              </a:rPr>
              <a:t>要件・設計マトリックス</a:t>
            </a:r>
            <a:r>
              <a:rPr lang="ja-JP" altLang="en-US" sz="1800">
                <a:solidFill>
                  <a:schemeClr val="accent1"/>
                </a:solidFill>
                <a:latin typeface="Meiryo UI" panose="020B0604030504040204" pitchFamily="34" charset="-128"/>
                <a:ea typeface="Meiryo UI" panose="020B0604030504040204" pitchFamily="34" charset="-128"/>
              </a:rPr>
              <a:t>（追加課題）</a:t>
            </a:r>
            <a:endParaRPr lang="ja-JP" altLang="en-US" sz="1800" dirty="0">
              <a:solidFill>
                <a:schemeClr val="accent1"/>
              </a:solidFill>
              <a:latin typeface="Meiryo UI" panose="020B0604030504040204" pitchFamily="34" charset="-128"/>
              <a:ea typeface="Meiryo UI" panose="020B0604030504040204" pitchFamily="34" charset="-128"/>
            </a:endParaRPr>
          </a:p>
        </p:txBody>
      </p:sp>
      <p:graphicFrame>
        <p:nvGraphicFramePr>
          <p:cNvPr id="3" name="表 5">
            <a:extLst>
              <a:ext uri="{FF2B5EF4-FFF2-40B4-BE49-F238E27FC236}">
                <a16:creationId xmlns:a16="http://schemas.microsoft.com/office/drawing/2014/main" id="{57E43F69-6DC9-5F42-AD01-C9F142F41D3E}"/>
              </a:ext>
            </a:extLst>
          </p:cNvPr>
          <p:cNvGraphicFramePr>
            <a:graphicFrameLocks noGrp="1"/>
          </p:cNvGraphicFramePr>
          <p:nvPr>
            <p:extLst>
              <p:ext uri="{D42A27DB-BD31-4B8C-83A1-F6EECF244321}">
                <p14:modId xmlns:p14="http://schemas.microsoft.com/office/powerpoint/2010/main" val="3463438496"/>
              </p:ext>
            </p:extLst>
          </p:nvPr>
        </p:nvGraphicFramePr>
        <p:xfrm>
          <a:off x="180000" y="555752"/>
          <a:ext cx="8784000" cy="780393"/>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928147953"/>
                    </a:ext>
                  </a:extLst>
                </a:gridCol>
                <a:gridCol w="1440000">
                  <a:extLst>
                    <a:ext uri="{9D8B030D-6E8A-4147-A177-3AD203B41FA5}">
                      <a16:colId xmlns:a16="http://schemas.microsoft.com/office/drawing/2014/main" val="4033155981"/>
                    </a:ext>
                  </a:extLst>
                </a:gridCol>
                <a:gridCol w="3240000">
                  <a:extLst>
                    <a:ext uri="{9D8B030D-6E8A-4147-A177-3AD203B41FA5}">
                      <a16:colId xmlns:a16="http://schemas.microsoft.com/office/drawing/2014/main" val="316530123"/>
                    </a:ext>
                  </a:extLst>
                </a:gridCol>
                <a:gridCol w="3240000">
                  <a:extLst>
                    <a:ext uri="{9D8B030D-6E8A-4147-A177-3AD203B41FA5}">
                      <a16:colId xmlns:a16="http://schemas.microsoft.com/office/drawing/2014/main" val="3431535113"/>
                    </a:ext>
                  </a:extLst>
                </a:gridCol>
              </a:tblGrid>
              <a:tr h="235268">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区分</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項目</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システム要件</a:t>
                      </a:r>
                      <a:r>
                        <a:rPr kumimoji="1" lang="en-US" altLang="ja-JP" sz="900" b="0" dirty="0">
                          <a:solidFill>
                            <a:schemeClr val="bg1"/>
                          </a:solidFill>
                          <a:latin typeface="Meiryo UI" panose="020B0604030504040204" pitchFamily="34" charset="-128"/>
                          <a:ea typeface="Meiryo UI" panose="020B0604030504040204" pitchFamily="34" charset="-128"/>
                        </a:rPr>
                        <a:t> </a:t>
                      </a:r>
                      <a:r>
                        <a:rPr kumimoji="1" lang="ja-JP" altLang="en-US" sz="900" b="0">
                          <a:solidFill>
                            <a:schemeClr val="bg1"/>
                          </a:solidFill>
                          <a:latin typeface="Meiryo UI" panose="020B0604030504040204" pitchFamily="34" charset="-128"/>
                          <a:ea typeface="Meiryo UI" panose="020B0604030504040204" pitchFamily="34" charset="-128"/>
                        </a:rPr>
                        <a:t>（</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endParaRPr kumimoji="1" lang="ja-JP" altLang="en-US" sz="900" b="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kumimoji="1" lang="ja-JP" altLang="en-US" sz="900" b="0">
                          <a:solidFill>
                            <a:schemeClr val="bg1"/>
                          </a:solidFill>
                          <a:latin typeface="Meiryo UI" panose="020B0604030504040204" pitchFamily="34" charset="-128"/>
                          <a:ea typeface="Meiryo UI" panose="020B0604030504040204" pitchFamily="34" charset="-128"/>
                        </a:rPr>
                        <a:t>設計方針（</a:t>
                      </a:r>
                      <a:r>
                        <a:rPr kumimoji="1" lang="ja-JP" altLang="en-US" sz="900" b="1">
                          <a:solidFill>
                            <a:schemeClr val="bg1"/>
                          </a:solidFill>
                          <a:latin typeface="Meiryo UI" panose="020B0604030504040204" pitchFamily="34" charset="-128"/>
                          <a:ea typeface="Meiryo UI" panose="020B0604030504040204" pitchFamily="34" charset="-128"/>
                        </a:rPr>
                        <a:t>自分で記入</a:t>
                      </a:r>
                      <a:r>
                        <a:rPr kumimoji="1" lang="ja-JP" altLang="en-US" sz="900" b="0">
                          <a:solidFill>
                            <a:schemeClr val="bg1"/>
                          </a:solidFill>
                          <a:latin typeface="Meiryo UI" panose="020B0604030504040204" pitchFamily="34" charset="-128"/>
                          <a:ea typeface="Meiryo UI" panose="020B0604030504040204" pitchFamily="34" charset="-128"/>
                        </a:rPr>
                        <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0503540"/>
                  </a:ext>
                </a:extLst>
              </a:tr>
              <a:tr h="545125">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追加検討</a:t>
                      </a:r>
                      <a:endPar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endParaRPr>
                    </a:p>
                    <a:p>
                      <a:pPr marL="0" marR="0" lvl="0" indent="0" algn="ctr" defTabSz="457189"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rPr>
                        <a:t>課題</a:t>
                      </a:r>
                      <a:r>
                        <a:rPr kumimoji="1" lang="en-US" altLang="ja-JP" sz="900" b="0" i="0" u="none" strike="noStrike" kern="1200" cap="none" spc="0" normalizeH="0" baseline="0" noProof="0" dirty="0">
                          <a:ln>
                            <a:noFill/>
                          </a:ln>
                          <a:solidFill>
                            <a:srgbClr val="232E3E"/>
                          </a:solidFill>
                          <a:effectLst/>
                          <a:uLnTx/>
                          <a:uFillTx/>
                          <a:latin typeface="Meiryo UI" panose="020B0604030504040204" pitchFamily="34" charset="-128"/>
                          <a:ea typeface="Meiryo UI" panose="020B0604030504040204" pitchFamily="34" charset="-128"/>
                          <a:cs typeface="+mn-cs"/>
                        </a:rPr>
                        <a:t> ⑤ </a:t>
                      </a:r>
                      <a:r>
                        <a:rPr kumimoji="1" lang="en-US" altLang="ja-JP" sz="900" b="1" i="0" u="none" strike="noStrike" kern="1200" cap="none" spc="0" normalizeH="0" baseline="30000" noProof="0" dirty="0">
                          <a:ln>
                            <a:noFill/>
                          </a:ln>
                          <a:solidFill>
                            <a:srgbClr val="232E3E"/>
                          </a:solidFill>
                          <a:effectLst/>
                          <a:uLnTx/>
                          <a:uFillTx/>
                          <a:latin typeface="Meiryo UI" panose="020B0604030504040204" pitchFamily="34" charset="-128"/>
                          <a:ea typeface="Meiryo UI" panose="020B0604030504040204" pitchFamily="34" charset="-128"/>
                          <a:cs typeface="+mn-cs"/>
                        </a:rPr>
                        <a:t>*1</a:t>
                      </a:r>
                      <a:endParaRPr kumimoji="1" lang="ja-JP" altLang="en-US" sz="900" b="0" i="0" u="none" strike="noStrike" kern="1200" cap="none" spc="0" normalizeH="0" baseline="0" noProof="0">
                        <a:ln>
                          <a:noFill/>
                        </a:ln>
                        <a:solidFill>
                          <a:srgbClr val="232E3E"/>
                        </a:solidFill>
                        <a:effectLst/>
                        <a:uLnTx/>
                        <a:uFillTx/>
                        <a:latin typeface="Meiryo UI" panose="020B0604030504040204" pitchFamily="34" charset="-128"/>
                        <a:ea typeface="Meiryo UI" panose="020B0604030504040204" pitchFamily="34" charset="-128"/>
                        <a:cs typeface="+mn-cs"/>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algn="ctr"/>
                      <a:r>
                        <a:rPr kumimoji="1" lang="en-US" altLang="ja-JP" sz="900" dirty="0">
                          <a:solidFill>
                            <a:schemeClr val="bg1"/>
                          </a:solidFill>
                          <a:latin typeface="Meiryo UI" panose="020B0604030504040204" pitchFamily="34" charset="-128"/>
                          <a:ea typeface="Meiryo UI" panose="020B0604030504040204" pitchFamily="34" charset="-128"/>
                        </a:rPr>
                        <a:t>CDN</a:t>
                      </a:r>
                      <a:r>
                        <a:rPr kumimoji="1" lang="ja-JP" altLang="en-US" sz="900">
                          <a:solidFill>
                            <a:schemeClr val="bg1"/>
                          </a:solidFill>
                          <a:latin typeface="Meiryo UI" panose="020B0604030504040204" pitchFamily="34" charset="-128"/>
                          <a:ea typeface="Meiryo UI" panose="020B0604030504040204" pitchFamily="34" charset="-128"/>
                        </a:rPr>
                        <a:t>の利用</a:t>
                      </a:r>
                      <a:endParaRPr kumimoji="1" lang="en-US" altLang="ja-JP" sz="900" dirty="0">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1" lang="ja-JP" altLang="en-US" sz="900" b="0" u="none">
                        <a:solidFill>
                          <a:schemeClr val="bg1"/>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tc>
                  <a:txBody>
                    <a:bodyPr/>
                    <a:lstStyle/>
                    <a:p>
                      <a:pPr marL="171450" indent="-171450" algn="l">
                        <a:buFont typeface="Arial" panose="020B0604020202020204" pitchFamily="34" charset="0"/>
                        <a:buChar char="•"/>
                      </a:pPr>
                      <a:endParaRPr kumimoji="1" lang="ja-JP" altLang="en-US" sz="900" b="0" u="none">
                        <a:solidFill>
                          <a:srgbClr val="0070C0"/>
                        </a:solidFill>
                        <a:latin typeface="Meiryo UI" panose="020B0604030504040204" pitchFamily="34" charset="-128"/>
                        <a:ea typeface="Meiryo UI" panose="020B0604030504040204" pitchFamily="34" charset="-128"/>
                      </a:endParaRPr>
                    </a:p>
                  </a:txBody>
                  <a:tcPr anchor="ctr">
                    <a:lnT w="9525" cap="flat" cmpd="sng" algn="ctr">
                      <a:solidFill>
                        <a:schemeClr val="bg1"/>
                      </a:solid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6744785"/>
                  </a:ext>
                </a:extLst>
              </a:tr>
            </a:tbl>
          </a:graphicData>
        </a:graphic>
      </p:graphicFrame>
      <p:sp>
        <p:nvSpPr>
          <p:cNvPr id="2" name="テキスト ボックス 1">
            <a:extLst>
              <a:ext uri="{FF2B5EF4-FFF2-40B4-BE49-F238E27FC236}">
                <a16:creationId xmlns:a16="http://schemas.microsoft.com/office/drawing/2014/main" id="{D48C3026-1854-1550-8910-932F17968411}"/>
              </a:ext>
            </a:extLst>
          </p:cNvPr>
          <p:cNvSpPr txBox="1"/>
          <p:nvPr/>
        </p:nvSpPr>
        <p:spPr>
          <a:xfrm>
            <a:off x="3708000" y="355697"/>
            <a:ext cx="5400000" cy="200055"/>
          </a:xfrm>
          <a:prstGeom prst="rect">
            <a:avLst/>
          </a:prstGeom>
          <a:noFill/>
        </p:spPr>
        <p:txBody>
          <a:bodyPr wrap="square" rtlCol="0">
            <a:spAutoFit/>
          </a:bodyPr>
          <a:lstStyle/>
          <a:p>
            <a:r>
              <a:rPr kumimoji="1" lang="en-US" altLang="ja-JP" sz="700" dirty="0">
                <a:solidFill>
                  <a:schemeClr val="bg1"/>
                </a:solidFill>
              </a:rPr>
              <a:t>*1: </a:t>
            </a:r>
            <a:r>
              <a:rPr kumimoji="1" lang="ja-JP" altLang="en-US" sz="700">
                <a:solidFill>
                  <a:schemeClr val="bg1"/>
                </a:solidFill>
              </a:rPr>
              <a:t>追加検討課題の取り組みは任意です。もし余力があれば「</a:t>
            </a:r>
            <a:r>
              <a:rPr kumimoji="1" lang="en-US" altLang="ja-JP" sz="700" dirty="0">
                <a:solidFill>
                  <a:schemeClr val="bg1"/>
                </a:solidFill>
              </a:rPr>
              <a:t>7.</a:t>
            </a:r>
            <a:r>
              <a:rPr kumimoji="1" lang="ja-JP" altLang="en-US" sz="700">
                <a:solidFill>
                  <a:schemeClr val="bg1"/>
                </a:solidFill>
              </a:rPr>
              <a:t>追加検討課題」から</a:t>
            </a:r>
            <a:r>
              <a:rPr kumimoji="1" lang="en-US" altLang="ja-JP" sz="700" dirty="0">
                <a:solidFill>
                  <a:schemeClr val="bg1"/>
                </a:solidFill>
              </a:rPr>
              <a:t>1-2</a:t>
            </a:r>
            <a:r>
              <a:rPr kumimoji="1" lang="ja-JP" altLang="en-US" sz="700">
                <a:solidFill>
                  <a:schemeClr val="bg1"/>
                </a:solidFill>
              </a:rPr>
              <a:t>つの課題を選び、検討・提案してください </a:t>
            </a:r>
            <a:endParaRPr kumimoji="1" lang="ja-JP" altLang="en-US" sz="700" dirty="0" err="1">
              <a:solidFill>
                <a:schemeClr val="bg1"/>
              </a:solidFill>
            </a:endParaRPr>
          </a:p>
        </p:txBody>
      </p:sp>
    </p:spTree>
    <p:extLst>
      <p:ext uri="{BB962C8B-B14F-4D97-AF65-F5344CB8AC3E}">
        <p14:creationId xmlns:p14="http://schemas.microsoft.com/office/powerpoint/2010/main" val="1613149622"/>
      </p:ext>
    </p:extLst>
  </p:cSld>
  <p:clrMapOvr>
    <a:masterClrMapping/>
  </p:clrMapOvr>
</p:sld>
</file>

<file path=ppt/theme/theme1.xml><?xml version="1.0" encoding="utf-8"?>
<a:theme xmlns:a="http://schemas.openxmlformats.org/drawingml/2006/main" name="5_DeckTemplate-AWS">
  <a:themeElements>
    <a:clrScheme name="Custom 3">
      <a:dk1>
        <a:srgbClr val="FFFFFF"/>
      </a:dk1>
      <a:lt1>
        <a:srgbClr val="232E3E"/>
      </a:lt1>
      <a:dk2>
        <a:srgbClr val="242F3D"/>
      </a:dk2>
      <a:lt2>
        <a:srgbClr val="232E3F"/>
      </a:lt2>
      <a:accent1>
        <a:srgbClr val="517EFF"/>
      </a:accent1>
      <a:accent2>
        <a:srgbClr val="FE9900"/>
      </a:accent2>
      <a:accent3>
        <a:srgbClr val="A066FF"/>
      </a:accent3>
      <a:accent4>
        <a:srgbClr val="FCC300"/>
      </a:accent4>
      <a:accent5>
        <a:srgbClr val="FE4F8B"/>
      </a:accent5>
      <a:accent6>
        <a:srgbClr val="13BE9D"/>
      </a:accent6>
      <a:hlink>
        <a:srgbClr val="127CB8"/>
      </a:hlink>
      <a:folHlink>
        <a:srgbClr val="A166FF"/>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kumimoji="1" dirty="0"/>
        </a:defPPr>
      </a:lstStyle>
      <a:style>
        <a:lnRef idx="1">
          <a:schemeClr val="accent1"/>
        </a:lnRef>
        <a:fillRef idx="3">
          <a:schemeClr val="accent1"/>
        </a:fillRef>
        <a:effectRef idx="2">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987</Words>
  <Application>Microsoft Macintosh PowerPoint</Application>
  <PresentationFormat>画面に合わせる (16:9)</PresentationFormat>
  <Paragraphs>176</Paragraphs>
  <Slides>13</Slides>
  <Notes>13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vt:i4>
      </vt:variant>
    </vt:vector>
  </HeadingPairs>
  <TitlesOfParts>
    <vt:vector size="24" baseType="lpstr">
      <vt:lpstr>Meiryo UI</vt:lpstr>
      <vt:lpstr>Noto Sans CJK JP Bold</vt:lpstr>
      <vt:lpstr>Noto Sans CJK JP Medium</vt:lpstr>
      <vt:lpstr>Noto Sans CJK JP Regular</vt:lpstr>
      <vt:lpstr>Meiryo</vt:lpstr>
      <vt:lpstr>Amazon Ember</vt:lpstr>
      <vt:lpstr>Amazon Ember Light</vt:lpstr>
      <vt:lpstr>Amazon Ember Medium</vt:lpstr>
      <vt:lpstr>Amazon Ember Regular</vt:lpstr>
      <vt:lpstr>Arial</vt:lpstr>
      <vt:lpstr>5_DeckTemplate-AWS</vt:lpstr>
      <vt:lpstr>PowerPoint プレゼンテーション</vt:lpstr>
      <vt:lpstr>要件・設計マトリックス – 記入方法サンプル</vt:lpstr>
      <vt:lpstr>要件・設計マトリックス（必須）</vt:lpstr>
      <vt:lpstr>要件・設計マトリックス（必須）</vt:lpstr>
      <vt:lpstr>要件・設計マトリックス（必須）</vt:lpstr>
      <vt:lpstr>要件・設計マトリックス（必須）</vt:lpstr>
      <vt:lpstr>要件・設計マトリックス（追加課題）</vt:lpstr>
      <vt:lpstr>要件・設計マトリックス（追加課題）</vt:lpstr>
      <vt:lpstr>要件・設計マトリックス（追加課題）</vt:lpstr>
      <vt:lpstr>提案するシステムアーキテクチャ（必須）</vt:lpstr>
      <vt:lpstr>メリット・デメリットの比較表（必須）</vt:lpstr>
      <vt:lpstr>メリット・デメリットの比較表（必須）</vt:lpstr>
      <vt:lpstr>追加課題の検討結果（任意）</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created xsi:type="dcterms:W3CDTF">2022-03-07T09:46:27Z</dcterms:created>
  <dcterms:modified xsi:type="dcterms:W3CDTF">2023-03-01T05:34:26Z</dcterms:modified>
  <cp:version/>
</cp:coreProperties>
</file>