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3" r:id="rId3"/>
    <p:sldId id="261" r:id="rId4"/>
    <p:sldId id="280" r:id="rId5"/>
    <p:sldId id="282" r:id="rId6"/>
    <p:sldId id="283" r:id="rId7"/>
    <p:sldId id="284" r:id="rId8"/>
    <p:sldId id="285" r:id="rId9"/>
    <p:sldId id="281" r:id="rId10"/>
    <p:sldId id="278" r:id="rId11"/>
    <p:sldId id="279" r:id="rId12"/>
  </p:sldIdLst>
  <p:sldSz cx="9144000" cy="6858000" type="screen4x3"/>
  <p:notesSz cx="6858000" cy="9144000"/>
  <p:embeddedFontLst>
    <p:embeddedFont>
      <p:font typeface="Tw Cen MT" panose="020B0602020104020603" pitchFamily="3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HY얕은샘물M" panose="02030600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안상수2006굵은" panose="0202060302010102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912"/>
    <a:srgbClr val="8629E3"/>
    <a:srgbClr val="0085B4"/>
    <a:srgbClr val="1CBE7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</a:rPr>
              <a:t>HTML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3212976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문자열</a:t>
            </a:r>
            <a:r>
              <a:rPr lang="en-US" altLang="ko-KR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 </a:t>
            </a:r>
            <a:r>
              <a:rPr lang="ko-KR" altLang="en-US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태그</a:t>
            </a:r>
            <a:endParaRPr lang="ko-KR" altLang="en-US" sz="7200" dirty="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59421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 &lt;p</a:t>
            </a:r>
            <a: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b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22746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문단을 표시하는 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문단의 위아래에 </a:t>
            </a:r>
            <a:r>
              <a:rPr lang="ko-KR" altLang="en-US" dirty="0" err="1" smtClean="0">
                <a:solidFill>
                  <a:schemeClr val="accent2"/>
                </a:solidFill>
              </a:rPr>
              <a:t>한글자</a:t>
            </a:r>
            <a:r>
              <a:rPr lang="ko-KR" altLang="en-US" dirty="0" smtClean="0">
                <a:solidFill>
                  <a:schemeClr val="accent2"/>
                </a:solidFill>
              </a:rPr>
              <a:t> 정도의 여백이 생성</a:t>
            </a:r>
            <a:r>
              <a:rPr lang="ko-KR" altLang="en-US" dirty="0" smtClean="0"/>
              <a:t>되며 </a:t>
            </a:r>
            <a:r>
              <a:rPr lang="en-US" altLang="ko-KR" dirty="0" smtClean="0"/>
              <a:t>p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h</a:t>
            </a:r>
            <a:r>
              <a:rPr lang="ko-KR" altLang="en-US" dirty="0" smtClean="0"/>
              <a:t>태그가 연속으로 나열되어있다면 </a:t>
            </a:r>
            <a:r>
              <a:rPr lang="ko-KR" altLang="en-US" dirty="0" smtClean="0">
                <a:solidFill>
                  <a:schemeClr val="accent2"/>
                </a:solidFill>
              </a:rPr>
              <a:t>겹치는 공간은 공유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&lt;body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첫번째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문단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	&lt;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두번째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문단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&lt;/p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39059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59421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 &lt;</a:t>
            </a:r>
            <a:r>
              <a:rPr lang="en-US" altLang="ko-KR" sz="9600" dirty="0" err="1" smtClean="0">
                <a:solidFill>
                  <a:schemeClr val="bg1"/>
                </a:solidFill>
              </a:rPr>
              <a:t>h</a:t>
            </a:r>
            <a:r>
              <a:rPr lang="en-US" altLang="ko-KR" sz="9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22746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머리글 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</a:t>
            </a:r>
            <a:r>
              <a:rPr lang="ko-KR" altLang="en-US" dirty="0" smtClean="0"/>
              <a:t>태그와 마찬가지로 </a:t>
            </a:r>
            <a:r>
              <a:rPr lang="ko-KR" altLang="en-US" dirty="0" smtClean="0">
                <a:solidFill>
                  <a:schemeClr val="accent2"/>
                </a:solidFill>
              </a:rPr>
              <a:t>위아래 </a:t>
            </a:r>
            <a:r>
              <a:rPr lang="ko-KR" altLang="en-US" dirty="0" err="1" smtClean="0">
                <a:solidFill>
                  <a:schemeClr val="accent2"/>
                </a:solidFill>
              </a:rPr>
              <a:t>한글자</a:t>
            </a:r>
            <a:r>
              <a:rPr lang="ko-KR" altLang="en-US" dirty="0" smtClean="0">
                <a:solidFill>
                  <a:schemeClr val="accent2"/>
                </a:solidFill>
              </a:rPr>
              <a:t> 정도의 여백</a:t>
            </a:r>
            <a:r>
              <a:rPr lang="ko-KR" altLang="en-US" dirty="0" smtClean="0"/>
              <a:t>이 생성되며</a:t>
            </a:r>
            <a:r>
              <a:rPr lang="en-US" altLang="ko-KR" dirty="0" smtClean="0"/>
              <a:t>, h1~h6</a:t>
            </a:r>
            <a:r>
              <a:rPr lang="ko-KR" altLang="en-US" dirty="0" smtClean="0"/>
              <a:t>까지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h1</a:t>
            </a:r>
            <a:r>
              <a:rPr lang="ko-KR" altLang="en-US" dirty="0" smtClean="0"/>
              <a:t>부</a:t>
            </a:r>
            <a:r>
              <a:rPr lang="ko-KR" altLang="en-US" dirty="0"/>
              <a:t>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가장큰</a:t>
            </a:r>
            <a:r>
              <a:rPr lang="ko-KR" altLang="en-US" dirty="0" smtClean="0"/>
              <a:t> 글자 </a:t>
            </a:r>
            <a:r>
              <a:rPr lang="en-US" altLang="ko-KR" dirty="0" smtClean="0"/>
              <a:t>h6</a:t>
            </a:r>
            <a:r>
              <a:rPr lang="ko-KR" altLang="en-US" dirty="0" smtClean="0"/>
              <a:t>이 가장 작은 글자가 되며 기본적으로 </a:t>
            </a:r>
            <a:r>
              <a:rPr lang="ko-KR" altLang="en-US" dirty="0" smtClean="0">
                <a:solidFill>
                  <a:schemeClr val="accent2"/>
                </a:solidFill>
              </a:rPr>
              <a:t>두꺼운 글자로 표시</a:t>
            </a:r>
            <a:r>
              <a:rPr lang="ko-KR" altLang="en-US" dirty="0" smtClean="0"/>
              <a:t>되어진다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&lt;body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&lt;h1&gt;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첫번째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머리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글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h6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여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섯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번째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머리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글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&lt;/h6&gt;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34993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03648" y="2132856"/>
            <a:ext cx="2376264" cy="3240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76872"/>
            <a:ext cx="3383868" cy="3240360"/>
          </a:xfrm>
        </p:spPr>
        <p:txBody>
          <a:bodyPr>
            <a:noAutofit/>
          </a:bodyPr>
          <a:lstStyle/>
          <a:p>
            <a:pPr algn="l"/>
            <a:r>
              <a:rPr lang="ko-KR" altLang="en-US" sz="7200" dirty="0" smtClean="0">
                <a:solidFill>
                  <a:schemeClr val="accent1"/>
                </a:solidFill>
              </a:rPr>
              <a:t>문자</a:t>
            </a:r>
            <a:r>
              <a:rPr lang="ko-KR" altLang="en-US" sz="7200" dirty="0" smtClean="0">
                <a:solidFill>
                  <a:schemeClr val="bg1"/>
                </a:solidFill>
              </a:rPr>
              <a:t>열 태그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1854" y="2780928"/>
            <a:ext cx="44053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문서형식에 필요한 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문서에 작성되는 문자열형식은 기존에 </a:t>
            </a:r>
            <a:r>
              <a:rPr lang="ko-KR" altLang="en-US" dirty="0"/>
              <a:t>작성하던 띄어쓰기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줄바꿈등이</a:t>
            </a:r>
            <a:r>
              <a:rPr lang="ko-KR" altLang="en-US" dirty="0" smtClean="0"/>
              <a:t> 일반문서와 다르다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태그 문법에 따른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기호 역시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문법에 섞여 들어갈 경우</a:t>
            </a:r>
            <a:endParaRPr lang="en-US" altLang="ko-KR" dirty="0" smtClean="0"/>
          </a:p>
          <a:p>
            <a:r>
              <a:rPr lang="ko-KR" altLang="en-US" dirty="0" smtClean="0"/>
              <a:t>원하는 결과를 얻을 수 없다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5256584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463" y="1268761"/>
            <a:ext cx="4228208" cy="1224135"/>
          </a:xfrm>
        </p:spPr>
        <p:txBody>
          <a:bodyPr>
            <a:noAutofit/>
          </a:bodyPr>
          <a:lstStyle/>
          <a:p>
            <a:pPr algn="l"/>
            <a:r>
              <a:rPr lang="ko-KR" altLang="en-US" sz="9600" dirty="0" err="1" smtClean="0">
                <a:solidFill>
                  <a:schemeClr val="bg1"/>
                </a:solidFill>
              </a:rPr>
              <a:t>엔티</a:t>
            </a:r>
            <a:r>
              <a:rPr lang="ko-KR" altLang="en-US" sz="9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티</a:t>
            </a:r>
            <a:r>
              <a:rPr lang="ko-KR" altLang="en-US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기호</a:t>
            </a:r>
            <a:endParaRPr lang="ko-KR" alt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217638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문서는 태그구조 즉</a:t>
            </a:r>
            <a:r>
              <a:rPr lang="en-US" altLang="ko-KR" dirty="0" smtClean="0"/>
              <a:t>, &lt;</a:t>
            </a:r>
            <a:r>
              <a:rPr lang="ko-KR" altLang="en-US" dirty="0" smtClean="0"/>
              <a:t>태그이름</a:t>
            </a:r>
            <a:r>
              <a:rPr lang="en-US" altLang="ko-KR" dirty="0" smtClean="0"/>
              <a:t>&gt; &lt;/</a:t>
            </a:r>
            <a:r>
              <a:rPr lang="ko-KR" altLang="en-US" dirty="0" smtClean="0"/>
              <a:t>태그이름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구조로 </a:t>
            </a:r>
            <a:endParaRPr lang="en-US" altLang="ko-KR" dirty="0" smtClean="0"/>
          </a:p>
          <a:p>
            <a:r>
              <a:rPr lang="ko-KR" altLang="en-US" dirty="0" smtClean="0"/>
              <a:t>이루어져있다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그렇기 때문에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기호를 문서 내에 삽입하면 태그의 시작으로 간주되어 </a:t>
            </a:r>
            <a:endParaRPr lang="en-US" altLang="ko-KR" dirty="0" smtClean="0"/>
          </a:p>
          <a:p>
            <a:r>
              <a:rPr lang="ko-KR" altLang="en-US" dirty="0" err="1" smtClean="0"/>
              <a:t>의도치않은</a:t>
            </a:r>
            <a:r>
              <a:rPr lang="ko-KR" altLang="en-US" dirty="0" smtClean="0"/>
              <a:t> 결과화면이 나타난다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58852" y="3429000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1468"/>
              </p:ext>
            </p:extLst>
          </p:nvPr>
        </p:nvGraphicFramePr>
        <p:xfrm>
          <a:off x="2345854" y="394026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표시 기호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엔티티</a:t>
                      </a:r>
                      <a:r>
                        <a:rPr lang="ko-KR" altLang="en-US" dirty="0" smtClean="0"/>
                        <a:t> 기호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&amp;</a:t>
                      </a:r>
                      <a:r>
                        <a:rPr lang="en-US" altLang="ko-KR" dirty="0" err="1" smtClean="0"/>
                        <a:t>nbsp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&amp;</a:t>
                      </a:r>
                      <a:r>
                        <a:rPr lang="en-US" altLang="ko-KR" dirty="0" err="1" smtClean="0"/>
                        <a:t>quot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&amp;</a:t>
                      </a:r>
                      <a:r>
                        <a:rPr lang="en-US" altLang="ko-KR" dirty="0" err="1" smtClean="0"/>
                        <a:t>lt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&amp;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&amp;amp;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59421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 &lt;</a:t>
            </a:r>
            <a:r>
              <a:rPr lang="en-US" altLang="ko-KR" sz="9600" dirty="0" err="1" smtClean="0">
                <a:solidFill>
                  <a:schemeClr val="bg1"/>
                </a:solidFill>
              </a:rPr>
              <a:t>b</a:t>
            </a:r>
            <a:r>
              <a:rPr lang="en-US" altLang="ko-KR" sz="9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 </a:t>
            </a:r>
            <a: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22746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줄바꿈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문서에서 </a:t>
            </a:r>
            <a:r>
              <a:rPr lang="ko-KR" altLang="en-US" dirty="0" err="1" smtClean="0"/>
              <a:t>엔터키를</a:t>
            </a:r>
            <a:r>
              <a:rPr lang="ko-KR" altLang="en-US" dirty="0" smtClean="0"/>
              <a:t> 여러 번 누른다 해도 </a:t>
            </a:r>
            <a:r>
              <a:rPr lang="ko-KR" altLang="en-US" dirty="0" err="1" smtClean="0">
                <a:solidFill>
                  <a:schemeClr val="accent2"/>
                </a:solidFill>
              </a:rPr>
              <a:t>줄바꿈이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err="1" smtClean="0">
                <a:solidFill>
                  <a:schemeClr val="accent2"/>
                </a:solidFill>
              </a:rPr>
              <a:t>일어나지않는다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문서가 아닌 일반문서에서 </a:t>
            </a:r>
            <a:r>
              <a:rPr lang="ko-KR" altLang="en-US" dirty="0" err="1" smtClean="0"/>
              <a:t>엔터키를</a:t>
            </a:r>
            <a:r>
              <a:rPr lang="ko-KR" altLang="en-US" dirty="0" smtClean="0"/>
              <a:t> 사용하는 위치에 </a:t>
            </a:r>
            <a:r>
              <a:rPr lang="ko-KR" altLang="en-US" dirty="0" err="1" smtClean="0">
                <a:solidFill>
                  <a:schemeClr val="accent2"/>
                </a:solidFill>
              </a:rPr>
              <a:t>엔터대신</a:t>
            </a:r>
            <a:r>
              <a:rPr lang="ko-KR" altLang="en-US" dirty="0" smtClean="0"/>
              <a:t> 작성한다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&lt;body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문단의 텍스트 내용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br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/&gt;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다음줄 부터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22900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59421"/>
            <a:ext cx="6480720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&lt;st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rong&gt;,&lt;b&gt;</a:t>
            </a:r>
            <a: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22746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 일부를 굵게 표시 </a:t>
            </a:r>
            <a:r>
              <a:rPr lang="en-US" altLang="ko-KR" dirty="0" smtClean="0"/>
              <a:t>(bold)</a:t>
            </a:r>
            <a:r>
              <a:rPr lang="ko-KR" altLang="en-US" dirty="0" smtClean="0"/>
              <a:t>해주는 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strong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태그 모두 텍스트에 굵게 표시해주는 태그지만 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strong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chemeClr val="accent2"/>
                </a:solidFill>
              </a:rPr>
              <a:t>강조의 의미</a:t>
            </a:r>
            <a:r>
              <a:rPr lang="ko-KR" altLang="en-US" dirty="0" smtClean="0"/>
              <a:t>가 부여되고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b</a:t>
            </a:r>
            <a:r>
              <a:rPr lang="ko-KR" altLang="en-US" dirty="0" smtClean="0">
                <a:solidFill>
                  <a:schemeClr val="accent2"/>
                </a:solidFill>
              </a:rPr>
              <a:t>태그</a:t>
            </a:r>
            <a:r>
              <a:rPr lang="ko-KR" altLang="en-US" dirty="0" smtClean="0"/>
              <a:t>는 단순히 </a:t>
            </a:r>
            <a:r>
              <a:rPr lang="ko-KR" altLang="en-US" dirty="0" smtClean="0">
                <a:solidFill>
                  <a:schemeClr val="accent2"/>
                </a:solidFill>
              </a:rPr>
              <a:t>굵게 표시만</a:t>
            </a:r>
            <a:r>
              <a:rPr lang="ko-KR" altLang="en-US" dirty="0" smtClean="0"/>
              <a:t> 해준다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&lt;body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&lt;p&gt;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문단의 텍스트 내용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&lt;strong&gt;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굵게 표시 할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텍스트 내용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&lt;/strong&gt;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6579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59421"/>
            <a:ext cx="6480720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 &lt;</a:t>
            </a:r>
            <a:r>
              <a:rPr lang="en-US" altLang="ko-KR" sz="9600" dirty="0" err="1" smtClean="0">
                <a:solidFill>
                  <a:schemeClr val="bg1"/>
                </a:solidFill>
              </a:rPr>
              <a:t>e</a:t>
            </a:r>
            <a:r>
              <a:rPr lang="en-US" altLang="ko-KR" sz="9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&gt;,&lt;</a:t>
            </a:r>
            <a:r>
              <a:rPr lang="en-US" altLang="ko-KR" sz="9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22746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 일부를 기울임 표시 </a:t>
            </a:r>
            <a:r>
              <a:rPr lang="en-US" altLang="ko-KR" dirty="0" smtClean="0"/>
              <a:t>(italic)</a:t>
            </a:r>
            <a:r>
              <a:rPr lang="ko-KR" altLang="en-US" dirty="0" smtClean="0"/>
              <a:t>해주는 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Storng</a:t>
            </a:r>
            <a:r>
              <a:rPr lang="ko-KR" altLang="en-US" dirty="0" smtClean="0"/>
              <a:t>과 마찬가지로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태그와 </a:t>
            </a:r>
            <a:r>
              <a:rPr lang="en-US" altLang="ko-KR" dirty="0"/>
              <a:t>i</a:t>
            </a:r>
            <a:r>
              <a:rPr lang="ko-KR" altLang="en-US" dirty="0" smtClean="0"/>
              <a:t>태그 모두 텍스트에 기울임 표시해주는 태그지만 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>
                <a:solidFill>
                  <a:schemeClr val="accent2"/>
                </a:solidFill>
              </a:rPr>
              <a:t>em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chemeClr val="accent2"/>
                </a:solidFill>
              </a:rPr>
              <a:t>강조의 의미</a:t>
            </a:r>
            <a:r>
              <a:rPr lang="ko-KR" altLang="en-US" dirty="0" smtClean="0"/>
              <a:t>가 부여되고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I </a:t>
            </a:r>
            <a:r>
              <a:rPr lang="ko-KR" altLang="en-US" dirty="0" smtClean="0">
                <a:solidFill>
                  <a:schemeClr val="accent2"/>
                </a:solidFill>
              </a:rPr>
              <a:t>태그</a:t>
            </a:r>
            <a:r>
              <a:rPr lang="ko-KR" altLang="en-US" dirty="0" smtClean="0"/>
              <a:t>는 단순히 </a:t>
            </a:r>
            <a:r>
              <a:rPr lang="ko-KR" altLang="en-US" dirty="0" smtClean="0">
                <a:solidFill>
                  <a:schemeClr val="accent2"/>
                </a:solidFill>
              </a:rPr>
              <a:t>기울</a:t>
            </a:r>
            <a:r>
              <a:rPr lang="ko-KR" altLang="en-US" dirty="0">
                <a:solidFill>
                  <a:schemeClr val="accent2"/>
                </a:solidFill>
              </a:rPr>
              <a:t>임</a:t>
            </a:r>
            <a:r>
              <a:rPr lang="ko-KR" altLang="en-US" dirty="0" smtClean="0">
                <a:solidFill>
                  <a:schemeClr val="accent2"/>
                </a:solidFill>
              </a:rPr>
              <a:t> 표시만</a:t>
            </a:r>
            <a:r>
              <a:rPr lang="ko-KR" altLang="en-US" dirty="0" smtClean="0"/>
              <a:t> 해준다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&lt;body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문단의 텍스트 내용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em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기울일 텍스트 내용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em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19149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59421"/>
            <a:ext cx="6480720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&lt;m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ark&gt;</a:t>
            </a:r>
            <a:b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22746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 일부를 </a:t>
            </a:r>
            <a:r>
              <a:rPr lang="ko-KR" altLang="en-US" dirty="0" err="1" smtClean="0"/>
              <a:t>형광색으</a:t>
            </a:r>
            <a:r>
              <a:rPr lang="ko-KR" altLang="en-US" dirty="0" err="1"/>
              <a:t>로</a:t>
            </a:r>
            <a:r>
              <a:rPr lang="ko-KR" altLang="en-US" dirty="0" smtClean="0"/>
              <a:t> 표시 해주는 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태그나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시각적인 효과로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형광펜으로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칠한듯</a:t>
            </a:r>
            <a:r>
              <a:rPr lang="ko-KR" altLang="en-US" dirty="0" smtClean="0"/>
              <a:t> 표시한다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&lt;body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문단의 텍스트 내용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&lt;mark&gt;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형광표시 할 텍스트 내용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&lt;/mark&gt;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14287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59421"/>
            <a:ext cx="6480720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&lt;i</a:t>
            </a:r>
            <a:r>
              <a:rPr lang="en-US" altLang="ko-KR" sz="9600" dirty="0" smtClean="0">
                <a:solidFill>
                  <a:schemeClr val="bg1"/>
                </a:solidFill>
              </a:rPr>
              <a:t>n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&gt;,&lt;del&gt;</a:t>
            </a:r>
            <a: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22746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 </a:t>
            </a:r>
            <a:r>
              <a:rPr lang="ko-KR" altLang="en-US" dirty="0" smtClean="0"/>
              <a:t>일부에 </a:t>
            </a:r>
            <a:r>
              <a:rPr lang="ko-KR" altLang="en-US" dirty="0" smtClean="0"/>
              <a:t>밑</a:t>
            </a:r>
            <a:r>
              <a:rPr lang="ko-KR" altLang="en-US" dirty="0"/>
              <a:t>줄</a:t>
            </a:r>
            <a:r>
              <a:rPr lang="ko-KR" altLang="en-US" dirty="0" smtClean="0"/>
              <a:t> </a:t>
            </a:r>
            <a:r>
              <a:rPr lang="ko-KR" altLang="en-US" dirty="0" smtClean="0"/>
              <a:t>표시 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삭선</a:t>
            </a:r>
            <a:r>
              <a:rPr lang="ko-KR" altLang="en-US" dirty="0" smtClean="0"/>
              <a:t> 표시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태그나 </a:t>
            </a:r>
            <a:r>
              <a:rPr lang="en-US" altLang="ko-KR" dirty="0" err="1"/>
              <a:t>i</a:t>
            </a:r>
            <a:r>
              <a:rPr lang="ko-KR" altLang="en-US" dirty="0"/>
              <a:t>태그 처럼 </a:t>
            </a:r>
            <a:r>
              <a:rPr lang="ko-KR" altLang="en-US" dirty="0">
                <a:solidFill>
                  <a:schemeClr val="accent2"/>
                </a:solidFill>
              </a:rPr>
              <a:t>시각적인 </a:t>
            </a:r>
            <a:r>
              <a:rPr lang="ko-KR" altLang="en-US" dirty="0" smtClean="0">
                <a:solidFill>
                  <a:schemeClr val="accent2"/>
                </a:solidFill>
              </a:rPr>
              <a:t>효과로</a:t>
            </a:r>
            <a:r>
              <a:rPr lang="en-US" altLang="ko-KR" dirty="0" smtClean="0">
                <a:solidFill>
                  <a:schemeClr val="accent2"/>
                </a:solidFill>
              </a:rPr>
              <a:t>,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ins </a:t>
            </a:r>
            <a:r>
              <a:rPr lang="ko-KR" altLang="en-US" dirty="0" smtClean="0">
                <a:solidFill>
                  <a:schemeClr val="accent1"/>
                </a:solidFill>
              </a:rPr>
              <a:t>밑줄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6"/>
                </a:solidFill>
              </a:rPr>
              <a:t>del </a:t>
            </a:r>
            <a:r>
              <a:rPr lang="ko-KR" altLang="en-US" dirty="0" err="1" smtClean="0">
                <a:solidFill>
                  <a:schemeClr val="accent6"/>
                </a:solidFill>
              </a:rPr>
              <a:t>삭선</a:t>
            </a:r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취소선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r>
              <a:rPr lang="ko-KR" altLang="en-US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smtClean="0"/>
              <a:t>표시한다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&lt;body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문단의 텍스트 내용</a:t>
            </a:r>
            <a:r>
              <a:rPr lang="en-US" altLang="ko-KR" dirty="0" smtClean="0">
                <a:solidFill>
                  <a:schemeClr val="accent1"/>
                </a:solidFill>
              </a:rPr>
              <a:t>&lt;ins&gt;</a:t>
            </a:r>
            <a:r>
              <a:rPr lang="ko-KR" altLang="en-US" dirty="0" smtClean="0">
                <a:solidFill>
                  <a:schemeClr val="accent1"/>
                </a:solidFill>
              </a:rPr>
              <a:t>밑줄 표시 할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텍스트 내용</a:t>
            </a:r>
            <a:r>
              <a:rPr lang="en-US" altLang="ko-KR" dirty="0" smtClean="0">
                <a:solidFill>
                  <a:schemeClr val="accent1"/>
                </a:solidFill>
              </a:rPr>
              <a:t>&lt;/ins&gt;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&lt;del&gt;</a:t>
            </a:r>
            <a:r>
              <a:rPr lang="ko-KR" altLang="en-US" dirty="0" err="1" smtClean="0">
                <a:solidFill>
                  <a:schemeClr val="accent6"/>
                </a:solidFill>
              </a:rPr>
              <a:t>삭선</a:t>
            </a:r>
            <a:r>
              <a:rPr lang="ko-KR" altLang="en-US" dirty="0" smtClean="0">
                <a:solidFill>
                  <a:schemeClr val="accent6"/>
                </a:solidFill>
              </a:rPr>
              <a:t> 표시 할 텍스트 내용</a:t>
            </a:r>
            <a:r>
              <a:rPr lang="en-US" altLang="ko-KR" dirty="0" smtClean="0">
                <a:solidFill>
                  <a:schemeClr val="accent6"/>
                </a:solidFill>
              </a:rPr>
              <a:t>&lt;/del&gt;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22826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59421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 &lt;p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re&gt; </a:t>
            </a:r>
            <a: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22746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텍스트를 </a:t>
            </a:r>
            <a:r>
              <a:rPr lang="ko-KR" altLang="en-US" dirty="0" err="1" smtClean="0"/>
              <a:t>서식그대로</a:t>
            </a:r>
            <a:r>
              <a:rPr lang="ko-KR" altLang="en-US" dirty="0" smtClean="0"/>
              <a:t> 보여주는 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프로그래밍 소스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공백이 존재하는 텍스트 등을 </a:t>
            </a:r>
            <a:r>
              <a:rPr lang="ko-KR" altLang="en-US" dirty="0" smtClean="0">
                <a:solidFill>
                  <a:schemeClr val="accent2"/>
                </a:solidFill>
              </a:rPr>
              <a:t>있는 그대로 작성하여 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보여 줄 수 있는 태그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&lt;body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&lt;pre&gt;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일반 문서처럼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띄어쓰기가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적용되는 태그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&lt;/pre&gt;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21766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401</Words>
  <Application>Microsoft Office PowerPoint</Application>
  <PresentationFormat>화면 슬라이드 쇼(4:3)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Arial</vt:lpstr>
      <vt:lpstr>Tw Cen MT</vt:lpstr>
      <vt:lpstr>Verdana</vt:lpstr>
      <vt:lpstr>HY얕은샘물M</vt:lpstr>
      <vt:lpstr>맑은 고딕</vt:lpstr>
      <vt:lpstr>안상수2006굵은</vt:lpstr>
      <vt:lpstr>Office 테마</vt:lpstr>
      <vt:lpstr>PowerPoint 프레젠테이션</vt:lpstr>
      <vt:lpstr>문자열 태그</vt:lpstr>
      <vt:lpstr>엔티티 기호</vt:lpstr>
      <vt:lpstr> &lt;br&gt;  태그</vt:lpstr>
      <vt:lpstr>&lt;strong&gt;,&lt;b&gt; 태그</vt:lpstr>
      <vt:lpstr> &lt;em&gt;,&lt;i&gt; 태그</vt:lpstr>
      <vt:lpstr>&lt;mark&gt; 태그</vt:lpstr>
      <vt:lpstr>&lt;ins&gt;,&lt;del&gt; 태그</vt:lpstr>
      <vt:lpstr> &lt;pre&gt;  태그</vt:lpstr>
      <vt:lpstr> &lt;p&gt;  태그</vt:lpstr>
      <vt:lpstr> &lt;hn&gt;  태그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cj</cp:lastModifiedBy>
  <cp:revision>75</cp:revision>
  <dcterms:created xsi:type="dcterms:W3CDTF">2006-10-05T04:04:58Z</dcterms:created>
  <dcterms:modified xsi:type="dcterms:W3CDTF">2015-08-09T14:40:29Z</dcterms:modified>
</cp:coreProperties>
</file>