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9" r:id="rId3"/>
    <p:sldId id="272" r:id="rId4"/>
    <p:sldId id="259" r:id="rId5"/>
    <p:sldId id="270" r:id="rId6"/>
    <p:sldId id="271" r:id="rId7"/>
    <p:sldId id="274" r:id="rId8"/>
    <p:sldId id="276" r:id="rId9"/>
    <p:sldId id="277" r:id="rId10"/>
    <p:sldId id="275" r:id="rId11"/>
  </p:sldIdLst>
  <p:sldSz cx="9144000" cy="6858000" type="screen4x3"/>
  <p:notesSz cx="6858000" cy="9144000"/>
  <p:embeddedFontLst>
    <p:embeddedFont>
      <p:font typeface="Tw Cen MT" pitchFamily="34" charset="0"/>
      <p:regular r:id="rId14"/>
      <p:bold r:id="rId15"/>
      <p:italic r:id="rId16"/>
      <p:boldItalic r:id="rId17"/>
    </p:embeddedFont>
    <p:embeddedFont>
      <p:font typeface="HY얕은샘물M" pitchFamily="18" charset="-127"/>
      <p:regular r:id="rId18"/>
    </p:embeddedFont>
    <p:embeddedFont>
      <p:font typeface="안상수2006굵은" pitchFamily="18" charset="-127"/>
      <p:regular r:id="rId19"/>
    </p:embeddedFon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912"/>
    <a:srgbClr val="8629E3"/>
    <a:srgbClr val="0085B4"/>
    <a:srgbClr val="1CBE75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pPr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3212976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HTML </a:t>
            </a:r>
            <a:r>
              <a:rPr lang="ko-KR" altLang="en-US" sz="72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태그</a:t>
            </a:r>
            <a:r>
              <a:rPr lang="ko-KR" altLang="en-US" sz="7200" dirty="0">
                <a:latin typeface="안상수2006굵은" panose="02020603020101020101" pitchFamily="18" charset="-127"/>
                <a:ea typeface="안상수2006굵은" panose="02020603020101020101" pitchFamily="18" charset="-127"/>
                <a:cs typeface="Verdana" panose="020B0604030504040204" pitchFamily="34" charset="0"/>
              </a:rPr>
              <a:t>기초</a:t>
            </a:r>
            <a:endParaRPr lang="ko-KR" altLang="en-US" sz="72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3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&lt;bo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dy&gt;</a:t>
            </a:r>
            <a:r>
              <a:rPr lang="en-US" altLang="ko-KR" sz="9600" dirty="0" smtClean="0"/>
              <a:t>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문서의 본문 내용을 </a:t>
            </a:r>
            <a:r>
              <a:rPr lang="ko-KR" altLang="en-US" dirty="0"/>
              <a:t>담는 부분의 시작과 끝을 의미하는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내에 보여지는 내용을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태그 안에 삽입한다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이때 안에 삽입되어지는 태그는 구조를 알아보기 쉽게 들여쓰기를 이용하여</a:t>
            </a:r>
            <a:endParaRPr lang="en-US" altLang="ko-KR" dirty="0" smtClean="0"/>
          </a:p>
          <a:p>
            <a:r>
              <a:rPr lang="ko-KR" altLang="en-US" dirty="0" smtClean="0"/>
              <a:t>코딩 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&lt;!--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문서의 주석 표시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	&lt;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p&gt;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본문에 작성될 내용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&lt;/p&gt;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527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3648" y="2132856"/>
            <a:ext cx="2376264" cy="324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068" y="2276872"/>
            <a:ext cx="3383868" cy="324036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solidFill>
                  <a:schemeClr val="accent1"/>
                </a:solidFill>
              </a:rPr>
              <a:t>HT</a:t>
            </a:r>
            <a:r>
              <a:rPr lang="en-US" altLang="ko-KR" sz="7200" dirty="0" smtClean="0">
                <a:solidFill>
                  <a:schemeClr val="bg1"/>
                </a:solidFill>
              </a:rPr>
              <a:t>ML</a:t>
            </a:r>
            <a:r>
              <a:rPr lang="ko-KR" altLang="en-US" sz="7200" dirty="0" smtClean="0">
                <a:solidFill>
                  <a:schemeClr val="bg1"/>
                </a:solidFill>
              </a:rPr>
              <a:t>이란</a:t>
            </a:r>
            <a:r>
              <a:rPr lang="en-US" altLang="ko-KR" sz="7200" dirty="0" smtClean="0">
                <a:solidFill>
                  <a:schemeClr val="bg1"/>
                </a:solidFill>
              </a:rPr>
              <a:t>?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41854" y="2996952"/>
            <a:ext cx="4033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웹에서 사용하는 문서형태로 </a:t>
            </a:r>
            <a:endParaRPr lang="en-US" altLang="ko-KR" dirty="0" smtClean="0"/>
          </a:p>
          <a:p>
            <a:r>
              <a:rPr lang="en-US" altLang="ko-KR" b="1" dirty="0" smtClean="0"/>
              <a:t>Hyper </a:t>
            </a:r>
            <a:r>
              <a:rPr lang="en-US" altLang="ko-KR" b="1" dirty="0"/>
              <a:t>Text Markup Language</a:t>
            </a:r>
            <a:r>
              <a:rPr lang="en-US" altLang="ko-KR" dirty="0"/>
              <a:t> </a:t>
            </a:r>
            <a:r>
              <a:rPr lang="ko-KR" altLang="en-US" dirty="0"/>
              <a:t>의 </a:t>
            </a:r>
            <a:r>
              <a:rPr lang="ko-KR" altLang="en-US" dirty="0" smtClean="0"/>
              <a:t>약자이다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태그는 열어주는 태그와 닫아주는 태그로 구성되며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경우에따라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스스로 닫는 태그도 존재한다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99938" y="2420888"/>
            <a:ext cx="8186861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&lt;html&gt;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&lt;head&gt;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&lt;meta charset="utf-8"&gt;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&lt;title</a:t>
            </a:r>
            <a:r>
              <a:rPr lang="en-US" altLang="ko-KR" sz="1600" dirty="0" smtClean="0">
                <a:solidFill>
                  <a:schemeClr val="tx1"/>
                </a:solidFill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</a:rPr>
              <a:t>제목표시줄에 나타나는 문서의 제목</a:t>
            </a:r>
            <a:r>
              <a:rPr lang="en-US" altLang="ko-KR" sz="1600" dirty="0" smtClean="0">
                <a:solidFill>
                  <a:schemeClr val="tx1"/>
                </a:solidFill>
              </a:rPr>
              <a:t>&lt;/</a:t>
            </a:r>
            <a:r>
              <a:rPr lang="en-US" altLang="ko-KR" sz="1600" dirty="0">
                <a:solidFill>
                  <a:schemeClr val="tx1"/>
                </a:solidFill>
              </a:rPr>
              <a:t>title&gt;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&lt;/head&gt;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</a:rPr>
              <a:t>&lt;body</a:t>
            </a:r>
            <a:r>
              <a:rPr lang="en-US" altLang="ko-KR" sz="1600" dirty="0" smtClean="0">
                <a:solidFill>
                  <a:schemeClr val="accent4"/>
                </a:solidFill>
              </a:rPr>
              <a:t>&gt;</a:t>
            </a:r>
          </a:p>
          <a:p>
            <a:endParaRPr lang="en-US" altLang="ko-KR" sz="1600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&lt;!--   HTML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문서의 주석 표시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&lt;p&gt;</a:t>
            </a:r>
            <a:r>
              <a:rPr lang="ko-KR" altLang="en-US" sz="1600" dirty="0" smtClean="0">
                <a:solidFill>
                  <a:schemeClr val="tx1"/>
                </a:solidFill>
              </a:rPr>
              <a:t>본문에 작성될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&lt;/p&gt;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</a:rPr>
              <a:t>&lt;/body&gt;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&lt;/html</a:t>
            </a:r>
            <a:r>
              <a:rPr lang="en-US" altLang="ko-KR" sz="1600" dirty="0" smtClean="0">
                <a:solidFill>
                  <a:schemeClr val="accent2"/>
                </a:solidFill>
              </a:rPr>
              <a:t>&gt;</a:t>
            </a:r>
            <a:endParaRPr lang="en-US" altLang="ko-KR" sz="1600" dirty="0">
              <a:solidFill>
                <a:schemeClr val="accent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4825" y="655365"/>
            <a:ext cx="9144000" cy="901427"/>
          </a:xfrm>
        </p:spPr>
        <p:txBody>
          <a:bodyPr/>
          <a:lstStyle/>
          <a:p>
            <a:r>
              <a:rPr lang="en-US" altLang="ko-KR" b="1" dirty="0" smtClean="0"/>
              <a:t>HTML</a:t>
            </a:r>
            <a:r>
              <a:rPr lang="ko-KR" altLang="en-US" b="1" dirty="0" smtClean="0"/>
              <a:t>문서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67544" y="1556792"/>
            <a:ext cx="821925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/>
              <a:t>HTML </a:t>
            </a:r>
            <a:r>
              <a:rPr lang="ko-KR" altLang="en-US" sz="1800" dirty="0"/>
              <a:t>구조는 태그의 버전과 종류를 표시하는 </a:t>
            </a:r>
            <a:r>
              <a:rPr lang="en-US" altLang="ko-KR" sz="1800" dirty="0"/>
              <a:t>DTD</a:t>
            </a:r>
            <a:r>
              <a:rPr lang="ko-KR" altLang="en-US" sz="1800" dirty="0"/>
              <a:t>선언</a:t>
            </a:r>
            <a:r>
              <a:rPr lang="en-US" altLang="ko-KR" sz="1800" dirty="0"/>
              <a:t>, </a:t>
            </a:r>
            <a:r>
              <a:rPr lang="ko-KR" altLang="en-US" sz="1800" dirty="0"/>
              <a:t>제목</a:t>
            </a:r>
            <a:r>
              <a:rPr lang="en-US" altLang="ko-KR" sz="1800" dirty="0"/>
              <a:t>, CSS</a:t>
            </a:r>
            <a:r>
              <a:rPr lang="ko-KR" altLang="en-US" sz="1800" dirty="0"/>
              <a:t>등을 선언할 수 있는 </a:t>
            </a:r>
            <a:r>
              <a:rPr lang="en-US" altLang="ko-KR" sz="1800" dirty="0"/>
              <a:t>HEAD </a:t>
            </a:r>
            <a:r>
              <a:rPr lang="ko-KR" altLang="en-US" sz="1800" dirty="0"/>
              <a:t>부분 그리고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실제 </a:t>
            </a:r>
            <a:r>
              <a:rPr lang="ko-KR" altLang="en-US" sz="1800" dirty="0" err="1"/>
              <a:t>웹브라우저에</a:t>
            </a:r>
            <a:r>
              <a:rPr lang="ko-KR" altLang="en-US" sz="1800" dirty="0"/>
              <a:t> 표시되는 내용이 삽입되는 </a:t>
            </a:r>
            <a:r>
              <a:rPr lang="en-US" altLang="ko-KR" sz="1800" dirty="0"/>
              <a:t>BODY</a:t>
            </a:r>
            <a:r>
              <a:rPr lang="ko-KR" altLang="en-US" sz="1800" dirty="0"/>
              <a:t>부분으로 이루어져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71946" y="2852936"/>
            <a:ext cx="3856038" cy="3168352"/>
          </a:xfrm>
          <a:prstGeom prst="rect">
            <a:avLst/>
          </a:prstGeom>
          <a:solidFill>
            <a:srgbClr val="FA391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6970" y="3068960"/>
            <a:ext cx="3244950" cy="10801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6970" y="4297660"/>
            <a:ext cx="3244950" cy="150760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98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3125221"/>
            <a:ext cx="777686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59" y="4493373"/>
            <a:ext cx="7776864" cy="550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5737759"/>
            <a:ext cx="7776864" cy="32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7933" y="620688"/>
            <a:ext cx="9144000" cy="901427"/>
          </a:xfrm>
        </p:spPr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en-US" b="1" smtClean="0"/>
              <a:t>에서의 </a:t>
            </a:r>
            <a:r>
              <a:rPr lang="en-US" altLang="ko-KR" b="1" smtClean="0"/>
              <a:t>DOCTYPE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2788988"/>
            <a:ext cx="7905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 4.01 Transitional DTD</a:t>
            </a:r>
          </a:p>
          <a:p>
            <a:r>
              <a:rPr lang="en-US" altLang="ko-KR"/>
              <a:t>&lt;!DOCTYPE HTML PUBLIC "-//W3C//</a:t>
            </a:r>
            <a:r>
              <a:rPr lang="en-US" altLang="ko-KR" smtClean="0"/>
              <a:t>DTD</a:t>
            </a:r>
            <a:r>
              <a:rPr lang="en-US" altLang="ko-KR"/>
              <a:t>HTML 4.01 Transitional//EN"</a:t>
            </a:r>
          </a:p>
          <a:p>
            <a:r>
              <a:rPr lang="en-US" altLang="ko-KR"/>
              <a:t>"http://www.w3.org/TR/html4/loose.dtd"&gt;</a:t>
            </a:r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11560" y="5414594"/>
            <a:ext cx="7984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 DTD</a:t>
            </a:r>
          </a:p>
          <a:p>
            <a:r>
              <a:rPr lang="en-US" altLang="ko-KR"/>
              <a:t>&lt;!DOCTYPE html&gt;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4146107"/>
            <a:ext cx="7984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XHTML 1.0 Strict DTD</a:t>
            </a:r>
          </a:p>
          <a:p>
            <a:r>
              <a:rPr lang="en-US" altLang="ko-KR"/>
              <a:t>&lt;!DOCTYPE html PUBLIC "-//W3C//DTD XHTML 1.0 Strict//EN"</a:t>
            </a:r>
          </a:p>
          <a:p>
            <a:r>
              <a:rPr lang="en-US" altLang="ko-KR"/>
              <a:t>"http://www.w3.org/TR/xhtml1/DTD/xhtml1-strict.dtd"&gt;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1628800"/>
            <a:ext cx="804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</a:t>
            </a:r>
            <a:r>
              <a:rPr lang="ko-KR" altLang="en-US"/>
              <a:t>에서 </a:t>
            </a:r>
            <a:r>
              <a:rPr lang="en-US" altLang="ko-KR"/>
              <a:t>DOCTYPE</a:t>
            </a:r>
            <a:r>
              <a:rPr lang="ko-KR" altLang="en-US"/>
              <a:t>은 브라우저가 표준 모드로 작동되게 하는 역할만 하면 되기 때문에 아주 간소해 졌다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이미 브라우저들은 </a:t>
            </a:r>
            <a:r>
              <a:rPr lang="en-US" altLang="ko-KR"/>
              <a:t>HTML5 DOCTYPE</a:t>
            </a:r>
            <a:r>
              <a:rPr lang="ko-KR" altLang="en-US"/>
              <a:t>을 표준 모드로 작동되게 하고 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822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3383127"/>
            <a:ext cx="7776864" cy="310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4385354"/>
            <a:ext cx="7776864" cy="32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901427"/>
          </a:xfrm>
        </p:spPr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en-US" b="1" smtClean="0"/>
              <a:t>에서의 문자 인코딩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3046894"/>
            <a:ext cx="790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기존의 메타 태그</a:t>
            </a:r>
            <a:endParaRPr lang="en-US" altLang="ko-KR" smtClean="0"/>
          </a:p>
          <a:p>
            <a:r>
              <a:rPr lang="en-US" altLang="ko-KR"/>
              <a:t>&lt;meta http-equiv="Content-Type" content="text/html; charset=utf-8"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4062189"/>
            <a:ext cx="7984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HTML5 </a:t>
            </a:r>
            <a:r>
              <a:rPr lang="ko-KR" altLang="en-US" smtClean="0"/>
              <a:t>에서의 메타 태그</a:t>
            </a:r>
            <a:endParaRPr lang="en-US" altLang="ko-KR"/>
          </a:p>
          <a:p>
            <a:r>
              <a:rPr lang="en-US" altLang="ko-KR" smtClean="0"/>
              <a:t>&lt;meta </a:t>
            </a:r>
            <a:r>
              <a:rPr lang="en-US" altLang="ko-KR"/>
              <a:t>charset</a:t>
            </a:r>
            <a:r>
              <a:rPr lang="en-US" altLang="ko-KR" smtClean="0"/>
              <a:t>=“utf-8” &gt;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4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8743" y="4485313"/>
            <a:ext cx="777686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84784"/>
            <a:ext cx="9144000" cy="901427"/>
          </a:xfrm>
        </p:spPr>
        <p:txBody>
          <a:bodyPr/>
          <a:lstStyle/>
          <a:p>
            <a:r>
              <a:rPr lang="en-US" altLang="ko-KR" b="1" dirty="0" smtClean="0"/>
              <a:t>HTML5 </a:t>
            </a:r>
            <a:r>
              <a:rPr lang="en-US" altLang="ko-KR" b="1" dirty="0" err="1" smtClean="0"/>
              <a:t>enableing</a:t>
            </a:r>
            <a:r>
              <a:rPr lang="en-US" altLang="ko-KR" b="1" dirty="0" smtClean="0"/>
              <a:t> script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59" y="4223990"/>
            <a:ext cx="82089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&lt;HEAD&gt;&lt;/HEAD&gt;</a:t>
            </a:r>
            <a:r>
              <a:rPr lang="ko-KR" altLang="en-US" sz="1600" dirty="0" smtClean="0"/>
              <a:t>태그 안에 삽입</a:t>
            </a:r>
            <a:endParaRPr lang="en-US" altLang="ko-KR" sz="1600" dirty="0" smtClean="0"/>
          </a:p>
          <a:p>
            <a:r>
              <a:rPr lang="en-US" altLang="ko-KR" sz="1600" dirty="0" smtClean="0"/>
              <a:t>&lt;!--[</a:t>
            </a:r>
            <a:r>
              <a:rPr lang="en-US" altLang="ko-KR" sz="1600" dirty="0"/>
              <a:t>if 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 IE 9]&gt;</a:t>
            </a:r>
          </a:p>
          <a:p>
            <a:r>
              <a:rPr lang="en-US" altLang="ko-KR" sz="1600" dirty="0" smtClean="0"/>
              <a:t>	&lt;</a:t>
            </a:r>
            <a:r>
              <a:rPr lang="en-US" altLang="ko-KR" sz="1600" dirty="0"/>
              <a:t>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="http://html5shiv.googlecode.com/</a:t>
            </a:r>
            <a:r>
              <a:rPr lang="en-US" altLang="ko-KR" sz="1600" dirty="0" err="1"/>
              <a:t>svn</a:t>
            </a:r>
            <a:r>
              <a:rPr lang="en-US" altLang="ko-KR" sz="1600" dirty="0"/>
              <a:t>/trunk/html5.js"&gt;&lt;/script&gt;</a:t>
            </a:r>
          </a:p>
          <a:p>
            <a:r>
              <a:rPr lang="en-US" altLang="ko-KR" sz="1600" dirty="0"/>
              <a:t>&lt;![</a:t>
            </a:r>
            <a:r>
              <a:rPr lang="en-US" altLang="ko-KR" sz="1600" dirty="0" err="1"/>
              <a:t>endif</a:t>
            </a:r>
            <a:r>
              <a:rPr lang="en-US" altLang="ko-KR" sz="1600" dirty="0"/>
              <a:t>]--&gt;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42975" y="2492896"/>
            <a:ext cx="8219256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IE9</a:t>
            </a:r>
            <a:r>
              <a:rPr lang="ko-KR" altLang="en-US" sz="1800" dirty="0"/>
              <a:t>버전 이상에서는 </a:t>
            </a:r>
            <a:r>
              <a:rPr lang="en-US" altLang="ko-KR" sz="1800" dirty="0"/>
              <a:t>HTML5</a:t>
            </a:r>
            <a:r>
              <a:rPr lang="ko-KR" altLang="en-US" sz="1800" dirty="0"/>
              <a:t>를 지원하지만 그 이전버전들</a:t>
            </a:r>
            <a:r>
              <a:rPr lang="en-US" altLang="ko-KR" sz="1800" dirty="0"/>
              <a:t>( IE6~IE8</a:t>
            </a:r>
            <a:r>
              <a:rPr lang="ko-KR" altLang="en-US" sz="1800" dirty="0"/>
              <a:t>버전</a:t>
            </a:r>
            <a:r>
              <a:rPr lang="en-US" altLang="ko-KR" sz="1800" dirty="0"/>
              <a:t>)</a:t>
            </a:r>
            <a:r>
              <a:rPr lang="ko-KR" altLang="en-US" sz="1800" dirty="0"/>
              <a:t>은 </a:t>
            </a:r>
            <a:r>
              <a:rPr lang="en-US" altLang="ko-KR" sz="1800" dirty="0"/>
              <a:t>HTML5 </a:t>
            </a:r>
            <a:r>
              <a:rPr lang="ko-KR" altLang="en-US" sz="1800" dirty="0"/>
              <a:t>요소들을 </a:t>
            </a:r>
            <a:r>
              <a:rPr lang="ko-KR" altLang="en-US" sz="1800" dirty="0" err="1"/>
              <a:t>해석하지못한다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따라서 </a:t>
            </a:r>
            <a:r>
              <a:rPr lang="en-US" altLang="ko-KR" sz="1800" dirty="0"/>
              <a:t>IE9</a:t>
            </a:r>
            <a:r>
              <a:rPr lang="ko-KR" altLang="en-US" sz="1800" dirty="0"/>
              <a:t>버전 이하의 브라우저를 사용하는 사용자를 위한 코드를 </a:t>
            </a:r>
            <a:r>
              <a:rPr lang="ko-KR" altLang="en-US" sz="1800" dirty="0" err="1"/>
              <a:t>추가해줘야한다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Font typeface="Arial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202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&lt;he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ad&gt;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문서의 </a:t>
            </a:r>
            <a:r>
              <a:rPr lang="ko-KR" altLang="en-US" dirty="0"/>
              <a:t>정보를 담는 부분의 시작과 끝을 의미하는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주로 서식이나 선언에 관련된 내용이 삽입되어진다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&lt;meta charset="utf-8"&gt;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&lt;title&gt;Untitled Document&lt;/title&gt;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&lt;/head&gt;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5840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&lt;m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eta&gt;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문서의 정보를 담는 태그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작성자에 대한 설명이나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검색엔진에서의 페이지 검색을 위한 </a:t>
            </a:r>
            <a:endParaRPr lang="en-US" altLang="ko-KR" dirty="0" smtClean="0"/>
          </a:p>
          <a:p>
            <a:r>
              <a:rPr lang="ko-KR" altLang="en-US" dirty="0" err="1" smtClean="0"/>
              <a:t>키워드등을</a:t>
            </a:r>
            <a:r>
              <a:rPr lang="ko-KR" altLang="en-US" dirty="0" smtClean="0"/>
              <a:t> 작성한다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&lt;head&gt;</a:t>
            </a: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&lt;meta charset=“utf-8”&gt;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&lt;meta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name=“author” content=“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작성자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”&gt;		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&lt;meta name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=“description”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페이지 설명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”&gt;		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&lt;meta name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=“keyword”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키워드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1,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키워드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2, …”&gt;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&lt;/head&gt;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9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4228208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smtClean="0">
                <a:solidFill>
                  <a:schemeClr val="bg1"/>
                </a:solidFill>
              </a:rPr>
              <a:t>&lt;tit</a:t>
            </a:r>
            <a:r>
              <a:rPr lang="en-US" altLang="ko-KR" sz="9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le&gt;</a:t>
            </a:r>
            <a:r>
              <a:rPr lang="en-US" altLang="ko-KR" sz="9600" dirty="0" smtClean="0"/>
              <a:t> </a:t>
            </a:r>
            <a:r>
              <a:rPr lang="ko-KR" altLang="en-US" sz="9600" dirty="0" smtClean="0">
                <a:solidFill>
                  <a:schemeClr val="bg1"/>
                </a:solidFill>
              </a:rPr>
              <a:t>태그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25073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웹</a:t>
            </a:r>
            <a:r>
              <a:rPr lang="ko-KR" altLang="en-US" dirty="0" err="1" smtClean="0"/>
              <a:t>페이지의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웹브라우저의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제목표시줄에 나타나는 페이지의 제목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보통 홈페이지 이름을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052" y="422108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형식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4581128"/>
            <a:ext cx="78488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&lt;head&gt;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&lt;meta charset="utf-8"&gt;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&lt;title&gt;Untitled Document&lt;/title&gt;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&lt;/head&gt;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400</Words>
  <Application>Microsoft Office PowerPoint</Application>
  <PresentationFormat>화면 슬라이드 쇼(4:3)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Tw Cen MT</vt:lpstr>
      <vt:lpstr>HY얕은샘물M</vt:lpstr>
      <vt:lpstr>안상수2006굵은</vt:lpstr>
      <vt:lpstr>Verdana</vt:lpstr>
      <vt:lpstr>맑은 고딕</vt:lpstr>
      <vt:lpstr>Office 테마</vt:lpstr>
      <vt:lpstr>슬라이드 1</vt:lpstr>
      <vt:lpstr>HTML이란?</vt:lpstr>
      <vt:lpstr>HTML문서 구조</vt:lpstr>
      <vt:lpstr>HTML5에서의 DOCTYPE</vt:lpstr>
      <vt:lpstr>HTML5에서의 문자 인코딩</vt:lpstr>
      <vt:lpstr>HTML5 enableing script</vt:lpstr>
      <vt:lpstr>&lt;head&gt; 태그</vt:lpstr>
      <vt:lpstr>&lt;meta&gt; 태그</vt:lpstr>
      <vt:lpstr>&lt;title&gt; 태그</vt:lpstr>
      <vt:lpstr>&lt;body&gt; 태그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SBS</cp:lastModifiedBy>
  <cp:revision>64</cp:revision>
  <dcterms:created xsi:type="dcterms:W3CDTF">2006-10-05T04:04:58Z</dcterms:created>
  <dcterms:modified xsi:type="dcterms:W3CDTF">2015-09-09T01:12:50Z</dcterms:modified>
</cp:coreProperties>
</file>