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73" r:id="rId3"/>
    <p:sldId id="280" r:id="rId4"/>
    <p:sldId id="286" r:id="rId5"/>
    <p:sldId id="287" r:id="rId6"/>
    <p:sldId id="288" r:id="rId7"/>
  </p:sldIdLst>
  <p:sldSz cx="9144000" cy="6858000" type="screen4x3"/>
  <p:notesSz cx="6858000" cy="9144000"/>
  <p:embeddedFontLst>
    <p:embeddedFont>
      <p:font typeface="Tw Cen MT" panose="020B0602020104020603" pitchFamily="34" charset="0"/>
      <p:regular r:id="rId10"/>
      <p:bold r:id="rId11"/>
      <p:italic r:id="rId12"/>
      <p:boldItalic r:id="rId13"/>
    </p:embeddedFont>
    <p:embeddedFont>
      <p:font typeface="Verdana" panose="020B0604030504040204" pitchFamily="34" charset="0"/>
      <p:regular r:id="rId14"/>
      <p:bold r:id="rId15"/>
      <p:italic r:id="rId16"/>
      <p:boldItalic r:id="rId17"/>
    </p:embeddedFont>
    <p:embeddedFont>
      <p:font typeface="HY얕은샘물M" panose="02030600000101010101" pitchFamily="18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안상수2006굵은" panose="02020603020101020101" pitchFamily="18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04A4"/>
    <a:srgbClr val="0AA602"/>
    <a:srgbClr val="F8A536"/>
    <a:srgbClr val="F83672"/>
    <a:srgbClr val="C50742"/>
    <a:srgbClr val="FA3912"/>
    <a:srgbClr val="8629E3"/>
    <a:srgbClr val="0085B4"/>
    <a:srgbClr val="1CBE75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8F18B-2259-44A6-A973-EB2CD147EF72}" type="datetimeFigureOut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ABF18-0B94-4FFC-A948-844670DD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280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C1C96-67DC-4B21-B325-488E50C2E6C1}" type="datetimeFigureOut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04D98-EE24-4789-B9AC-BCFD30B4D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7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C350-D7EA-4D5C-9DF7-1FBE8A3C83FF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3785-615D-45B9-B527-730877533E32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BA30-E5A4-467B-8A0D-4811979AAF66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BC56-80CC-4270-8D51-A059C10D14D7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4E34-8C76-4870-A589-A74205290E56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CAC2-8BB5-462F-9762-B985427B3C13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AFEC-2961-4970-B491-D2223BCF60E6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76E6-275E-4D9B-A600-119E550F950E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754D-8C78-4205-B601-51CF798E82B1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662-0012-4352-87AF-4834DB85A750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13E1-3909-4643-9EFD-3F2D6620E22A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511349"/>
            <a:ext cx="9144000" cy="90142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D31F-1EF6-461F-9FC5-95B5ACBE7513}" type="datetime1">
              <a:rPr lang="ko-KR" altLang="en-US" smtClean="0"/>
              <a:t>2015-08-09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4625"/>
            <a:ext cx="1196727" cy="342922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-8164" y="430953"/>
            <a:ext cx="25639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69411"/>
            <a:ext cx="9144000" cy="72008"/>
          </a:xfrm>
          <a:prstGeom prst="rect">
            <a:avLst/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381328"/>
            <a:ext cx="9144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588224" y="6337937"/>
            <a:ext cx="25639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862642" y="2397539"/>
            <a:ext cx="2687645" cy="26876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/>
          </a:p>
        </p:txBody>
      </p:sp>
      <p:sp>
        <p:nvSpPr>
          <p:cNvPr id="4" name="TextBox 3"/>
          <p:cNvSpPr txBox="1"/>
          <p:nvPr/>
        </p:nvSpPr>
        <p:spPr>
          <a:xfrm>
            <a:off x="741975" y="3079641"/>
            <a:ext cx="3385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</a:rPr>
              <a:t>HTML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3212976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smtClean="0">
                <a:latin typeface="안상수2006굵은" panose="02020603020101020101" pitchFamily="18" charset="-127"/>
                <a:ea typeface="안상수2006굵은" panose="02020603020101020101" pitchFamily="18" charset="-127"/>
                <a:cs typeface="Verdana" panose="020B0604030504040204" pitchFamily="34" charset="0"/>
              </a:rPr>
              <a:t>목</a:t>
            </a:r>
            <a:r>
              <a:rPr lang="ko-KR" altLang="en-US" sz="7200" dirty="0">
                <a:latin typeface="안상수2006굵은" panose="02020603020101020101" pitchFamily="18" charset="-127"/>
                <a:ea typeface="안상수2006굵은" panose="02020603020101020101" pitchFamily="18" charset="-127"/>
                <a:cs typeface="Verdana" panose="020B0604030504040204" pitchFamily="34" charset="0"/>
              </a:rPr>
              <a:t>록</a:t>
            </a:r>
            <a:r>
              <a:rPr lang="en-US" altLang="ko-KR" sz="7200" dirty="0" smtClean="0">
                <a:latin typeface="안상수2006굵은" panose="02020603020101020101" pitchFamily="18" charset="-127"/>
                <a:ea typeface="안상수2006굵은" panose="02020603020101020101" pitchFamily="18" charset="-127"/>
                <a:cs typeface="Verdana" panose="020B0604030504040204" pitchFamily="34" charset="0"/>
              </a:rPr>
              <a:t> </a:t>
            </a:r>
            <a:r>
              <a:rPr lang="ko-KR" altLang="en-US" sz="7200" dirty="0" smtClean="0">
                <a:latin typeface="안상수2006굵은" panose="02020603020101020101" pitchFamily="18" charset="-127"/>
                <a:ea typeface="안상수2006굵은" panose="02020603020101020101" pitchFamily="18" charset="-127"/>
              </a:rPr>
              <a:t>태그</a:t>
            </a:r>
            <a:endParaRPr lang="ko-KR" altLang="en-US" sz="7200" dirty="0">
              <a:latin typeface="안상수2006굵은" panose="02020603020101020101" pitchFamily="18" charset="-127"/>
              <a:ea typeface="안상수2006굵은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6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03648" y="2132856"/>
            <a:ext cx="2376264" cy="3240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060" y="2276872"/>
            <a:ext cx="3383868" cy="3240360"/>
          </a:xfrm>
        </p:spPr>
        <p:txBody>
          <a:bodyPr>
            <a:noAutofit/>
          </a:bodyPr>
          <a:lstStyle/>
          <a:p>
            <a:pPr algn="l"/>
            <a:r>
              <a:rPr lang="ko-KR" altLang="en-US" sz="7200" dirty="0" smtClean="0">
                <a:solidFill>
                  <a:schemeClr val="accent1"/>
                </a:solidFill>
              </a:rPr>
              <a:t>목록</a:t>
            </a:r>
            <a:r>
              <a:rPr lang="ko-KR" altLang="en-US" sz="7200" dirty="0" smtClean="0">
                <a:solidFill>
                  <a:schemeClr val="bg1"/>
                </a:solidFill>
              </a:rPr>
              <a:t>태그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41854" y="3031792"/>
            <a:ext cx="34996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블릿</a:t>
            </a:r>
            <a:r>
              <a:rPr lang="ko-KR" altLang="en-US" dirty="0"/>
              <a:t> </a:t>
            </a:r>
            <a:r>
              <a:rPr lang="ko-KR" altLang="en-US" dirty="0" smtClean="0"/>
              <a:t>기호나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아라비아 숫자와 같은 형식을 이용하여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목록을 </a:t>
            </a:r>
            <a:r>
              <a:rPr lang="ko-KR" altLang="en-US" dirty="0"/>
              <a:t>정리해주는 목록 문단과 제목과 제목에 대한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설명문을 </a:t>
            </a:r>
            <a:r>
              <a:rPr lang="ko-KR" altLang="en-US" dirty="0"/>
              <a:t>지정하는 정의 문단에 관련된 태그 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159421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dirty="0" smtClean="0">
                <a:solidFill>
                  <a:schemeClr val="bg1"/>
                </a:solidFill>
              </a:rPr>
              <a:t> </a:t>
            </a:r>
            <a:r>
              <a:rPr lang="en-US" altLang="ko-KR" sz="9600" dirty="0" smtClean="0">
                <a:solidFill>
                  <a:schemeClr val="bg1"/>
                </a:solidFill>
              </a:rPr>
              <a:t>&lt;</a:t>
            </a:r>
            <a:r>
              <a:rPr lang="en-US" altLang="ko-KR" sz="9600" dirty="0" err="1" smtClean="0">
                <a:solidFill>
                  <a:schemeClr val="bg1"/>
                </a:solidFill>
              </a:rPr>
              <a:t>u</a:t>
            </a:r>
            <a:r>
              <a:rPr lang="en-US" altLang="ko-KR" sz="96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</a:t>
            </a: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&gt; </a:t>
            </a:r>
            <a:r>
              <a:rPr lang="en-US" altLang="ko-KR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ko-KR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ko-KR" altLang="en-US" sz="9600" dirty="0" smtClean="0">
                <a:solidFill>
                  <a:schemeClr val="bg1"/>
                </a:solidFill>
              </a:rPr>
              <a:t>태그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045747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순서가 없는 목록</a:t>
            </a:r>
            <a:r>
              <a:rPr lang="ko-KR" altLang="en-US" dirty="0" smtClean="0"/>
              <a:t>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err="1"/>
              <a:t>블릿</a:t>
            </a:r>
            <a:r>
              <a:rPr lang="ko-KR" altLang="en-US" dirty="0"/>
              <a:t> 기호를 목록 앞에 표시하는 </a:t>
            </a:r>
            <a:r>
              <a:rPr lang="ko-KR" altLang="en-US" dirty="0" err="1"/>
              <a:t>블릿</a:t>
            </a:r>
            <a:r>
              <a:rPr lang="ko-KR" altLang="en-US" dirty="0"/>
              <a:t> 목록 문단을 </a:t>
            </a:r>
            <a:endParaRPr lang="en-US" altLang="ko-KR" dirty="0" smtClean="0"/>
          </a:p>
          <a:p>
            <a:r>
              <a:rPr lang="ko-KR" altLang="en-US" dirty="0" smtClean="0"/>
              <a:t>삽입할 </a:t>
            </a:r>
            <a:r>
              <a:rPr lang="ko-KR" altLang="en-US" dirty="0"/>
              <a:t>때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Type </a:t>
            </a:r>
            <a:r>
              <a:rPr lang="ko-KR" altLang="en-US" dirty="0" smtClean="0"/>
              <a:t>속성을 이용하여 기호를 변경 </a:t>
            </a:r>
            <a:r>
              <a:rPr lang="ko-KR" altLang="en-US" dirty="0" err="1" smtClean="0"/>
              <a:t>할수있다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생략시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accent2"/>
                </a:solidFill>
              </a:rPr>
              <a:t>기본값은 </a:t>
            </a:r>
            <a:r>
              <a:rPr lang="en-US" altLang="ko-KR" dirty="0" smtClean="0">
                <a:solidFill>
                  <a:schemeClr val="accent2"/>
                </a:solidFill>
              </a:rPr>
              <a:t>disc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49052" y="4221088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▼ 형식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4581128"/>
            <a:ext cx="7848872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ul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type = “square”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	&lt;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li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목록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1&lt;/li&gt;</a:t>
            </a: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	&lt;li&gt;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목록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2&lt;/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li&gt;</a:t>
            </a: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	&lt;li&gt;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목록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3&lt;/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li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&lt;/</a:t>
            </a:r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ul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53211" y="908720"/>
            <a:ext cx="2520280" cy="316835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Type </a:t>
            </a:r>
            <a:r>
              <a:rPr lang="ko-KR" altLang="en-US" dirty="0" smtClean="0"/>
              <a:t>속성값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disc	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●</a:t>
            </a:r>
            <a:endParaRPr lang="en-US" altLang="ko-KR" dirty="0" smtClean="0"/>
          </a:p>
          <a:p>
            <a:r>
              <a:rPr lang="en-US" altLang="ko-KR" dirty="0" smtClean="0"/>
              <a:t>circle	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○</a:t>
            </a:r>
            <a:endParaRPr lang="en-US" altLang="ko-KR" dirty="0" smtClean="0"/>
          </a:p>
          <a:p>
            <a:r>
              <a:rPr lang="en-US" altLang="ko-KR" dirty="0" smtClean="0"/>
              <a:t>square	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008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159421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dirty="0" smtClean="0">
                <a:solidFill>
                  <a:schemeClr val="bg1"/>
                </a:solidFill>
              </a:rPr>
              <a:t> </a:t>
            </a:r>
            <a:r>
              <a:rPr lang="en-US" altLang="ko-KR" sz="9600" dirty="0" smtClean="0">
                <a:solidFill>
                  <a:schemeClr val="bg1"/>
                </a:solidFill>
              </a:rPr>
              <a:t>&lt;</a:t>
            </a:r>
            <a:r>
              <a:rPr lang="en-US" altLang="ko-KR" sz="9600" dirty="0" err="1" smtClean="0">
                <a:solidFill>
                  <a:schemeClr val="bg1"/>
                </a:solidFill>
              </a:rPr>
              <a:t>o</a:t>
            </a:r>
            <a:r>
              <a:rPr lang="en-US" altLang="ko-KR" sz="9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</a:t>
            </a: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&gt; </a:t>
            </a:r>
            <a:r>
              <a:rPr lang="en-US" altLang="ko-KR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ko-KR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ko-KR" altLang="en-US" sz="9600" dirty="0" smtClean="0">
                <a:solidFill>
                  <a:schemeClr val="bg1"/>
                </a:solidFill>
              </a:rPr>
              <a:t>태그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045747"/>
            <a:ext cx="3240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순서가 있는 목록</a:t>
            </a:r>
            <a:r>
              <a:rPr lang="ko-KR" altLang="en-US" dirty="0" smtClean="0"/>
              <a:t> 태그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알파벳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로마 숫자 </a:t>
            </a:r>
            <a:r>
              <a:rPr lang="ko-KR" altLang="en-US" dirty="0"/>
              <a:t>기호를 목록 앞에 </a:t>
            </a:r>
            <a:endParaRPr lang="en-US" altLang="ko-KR" dirty="0" smtClean="0"/>
          </a:p>
          <a:p>
            <a:r>
              <a:rPr lang="ko-KR" altLang="en-US" dirty="0" smtClean="0"/>
              <a:t>표시하는 </a:t>
            </a:r>
            <a:r>
              <a:rPr lang="ko-KR" altLang="en-US" dirty="0" err="1"/>
              <a:t>블릿</a:t>
            </a:r>
            <a:r>
              <a:rPr lang="ko-KR" altLang="en-US" dirty="0"/>
              <a:t> 목록 문단을 삽입할 때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Type </a:t>
            </a:r>
            <a:r>
              <a:rPr lang="ko-KR" altLang="en-US" dirty="0" smtClean="0"/>
              <a:t>속성을 이용하여 기호를 변경 </a:t>
            </a:r>
            <a:r>
              <a:rPr lang="ko-KR" altLang="en-US" dirty="0" err="1" smtClean="0"/>
              <a:t>할수있다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생략시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accent2"/>
                </a:solidFill>
              </a:rPr>
              <a:t>기본값은 </a:t>
            </a:r>
            <a:r>
              <a:rPr lang="en-US" altLang="ko-KR" dirty="0" smtClean="0">
                <a:solidFill>
                  <a:schemeClr val="accent2"/>
                </a:solidFill>
              </a:rPr>
              <a:t>1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49052" y="4221088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▼ 형식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4581128"/>
            <a:ext cx="7848872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ol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type = “A”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	&lt;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li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목록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1&lt;/li&gt;</a:t>
            </a: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	&lt;li&gt;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목록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2&lt;/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li&gt;</a:t>
            </a: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	&lt;li&gt;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목록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3&lt;/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li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&lt;/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53211" y="908720"/>
            <a:ext cx="2520280" cy="316835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Type </a:t>
            </a:r>
            <a:r>
              <a:rPr lang="ko-KR" altLang="en-US" dirty="0" smtClean="0"/>
              <a:t>속성값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1. 2. 3.</a:t>
            </a:r>
          </a:p>
          <a:p>
            <a:r>
              <a:rPr lang="en-US" altLang="ko-KR" dirty="0"/>
              <a:t>A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A. B. C.</a:t>
            </a:r>
          </a:p>
          <a:p>
            <a:r>
              <a:rPr lang="en-US" altLang="ko-KR" dirty="0"/>
              <a:t>a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a. b. c.</a:t>
            </a:r>
          </a:p>
          <a:p>
            <a:r>
              <a:rPr lang="en-US" altLang="ko-KR" dirty="0"/>
              <a:t>I 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I. II. III.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i</a:t>
            </a:r>
            <a:r>
              <a:rPr lang="en-US" altLang="ko-KR" dirty="0" smtClean="0">
                <a:sym typeface="Wingdings" panose="05000000000000000000" pitchFamily="2" charset="2"/>
              </a:rPr>
              <a:t>  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. ii. </a:t>
            </a:r>
            <a:r>
              <a:rPr lang="en-US" altLang="ko-KR" dirty="0" smtClean="0">
                <a:sym typeface="Wingdings" panose="05000000000000000000" pitchFamily="2" charset="2"/>
              </a:rPr>
              <a:t>iii.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517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159421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dirty="0" smtClean="0">
                <a:solidFill>
                  <a:schemeClr val="bg1"/>
                </a:solidFill>
              </a:rPr>
              <a:t> </a:t>
            </a:r>
            <a:r>
              <a:rPr lang="en-US" altLang="ko-KR" sz="9600" dirty="0" smtClean="0">
                <a:solidFill>
                  <a:schemeClr val="bg1"/>
                </a:solidFill>
              </a:rPr>
              <a:t>&lt;li</a:t>
            </a: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&gt; </a:t>
            </a:r>
            <a:r>
              <a:rPr lang="en-US" altLang="ko-KR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ko-KR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ko-KR" altLang="en-US" sz="9600" dirty="0" smtClean="0">
                <a:solidFill>
                  <a:schemeClr val="bg1"/>
                </a:solidFill>
              </a:rPr>
              <a:t>태그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372687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</a:t>
            </a:r>
            <a:r>
              <a:rPr lang="en-US" altLang="ko-KR" dirty="0" err="1" smtClean="0"/>
              <a:t>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ol</a:t>
            </a:r>
            <a:r>
              <a:rPr lang="ko-KR" altLang="en-US" dirty="0" smtClean="0"/>
              <a:t> 태그의 실제 목록이 되는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ul</a:t>
            </a:r>
            <a:r>
              <a:rPr lang="ko-KR" altLang="en-US" dirty="0" smtClean="0"/>
              <a:t>태그와 </a:t>
            </a:r>
            <a:r>
              <a:rPr lang="en-US" altLang="ko-KR" dirty="0" err="1" smtClean="0"/>
              <a:t>ol</a:t>
            </a:r>
            <a:r>
              <a:rPr lang="ko-KR" altLang="en-US" dirty="0" smtClean="0"/>
              <a:t>태그가 공통으로 사용하여</a:t>
            </a:r>
            <a:r>
              <a:rPr lang="en-US" altLang="ko-KR" dirty="0"/>
              <a:t> </a:t>
            </a:r>
            <a:r>
              <a:rPr lang="ko-KR" altLang="en-US" dirty="0" smtClean="0"/>
              <a:t>목록을 구성한다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ul</a:t>
            </a:r>
            <a:r>
              <a:rPr lang="ko-KR" altLang="en-US" dirty="0" smtClean="0"/>
              <a:t>태그와</a:t>
            </a:r>
            <a:r>
              <a:rPr lang="en-US" altLang="ko-KR" dirty="0" err="1" smtClean="0"/>
              <a:t>ol</a:t>
            </a:r>
            <a:r>
              <a:rPr lang="ko-KR" altLang="en-US" dirty="0" smtClean="0"/>
              <a:t>태그를 혼합하여 </a:t>
            </a:r>
            <a:r>
              <a:rPr lang="ko-KR" altLang="en-US" dirty="0" err="1" smtClean="0"/>
              <a:t>사용가능하다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052" y="4221088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▼ 형식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4509120"/>
            <a:ext cx="7848872" cy="172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</a:rPr>
              <a:t>ol</a:t>
            </a:r>
            <a:r>
              <a:rPr lang="en-US" altLang="ko-KR" dirty="0" smtClean="0">
                <a:solidFill>
                  <a:schemeClr val="tx2"/>
                </a:solidFill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</a:rPr>
              <a:t>type = “A”</a:t>
            </a:r>
            <a:r>
              <a:rPr lang="en-US" altLang="ko-KR" dirty="0" smtClean="0">
                <a:solidFill>
                  <a:schemeClr val="tx2"/>
                </a:solidFill>
              </a:rPr>
              <a:t>&gt;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 smtClean="0">
                <a:solidFill>
                  <a:schemeClr val="tx2"/>
                </a:solidFill>
              </a:rPr>
              <a:t>	&lt;</a:t>
            </a:r>
            <a:r>
              <a:rPr lang="en-US" altLang="ko-KR" dirty="0" smtClean="0">
                <a:solidFill>
                  <a:schemeClr val="tx2"/>
                </a:solidFill>
              </a:rPr>
              <a:t>li</a:t>
            </a:r>
            <a:r>
              <a:rPr lang="en-US" altLang="ko-KR" dirty="0" smtClean="0">
                <a:solidFill>
                  <a:schemeClr val="tx2"/>
                </a:solidFill>
              </a:rPr>
              <a:t>&gt;</a:t>
            </a:r>
            <a:r>
              <a:rPr lang="ko-KR" altLang="en-US" dirty="0" smtClean="0">
                <a:solidFill>
                  <a:schemeClr val="tx2"/>
                </a:solidFill>
              </a:rPr>
              <a:t>목록</a:t>
            </a:r>
            <a:r>
              <a:rPr lang="en-US" altLang="ko-KR" dirty="0" smtClean="0">
                <a:solidFill>
                  <a:schemeClr val="tx2"/>
                </a:solidFill>
              </a:rPr>
              <a:t>1&lt;/li&gt;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</a:rPr>
              <a:t>ul</a:t>
            </a:r>
            <a:r>
              <a:rPr lang="en-US" altLang="ko-KR" dirty="0" smtClean="0">
                <a:solidFill>
                  <a:schemeClr val="tx2"/>
                </a:solidFill>
              </a:rPr>
              <a:t> type=“circle”&gt;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</a:rPr>
              <a:t>	&lt;li&gt;</a:t>
            </a:r>
            <a:r>
              <a:rPr lang="ko-KR" altLang="en-US" dirty="0" smtClean="0">
                <a:solidFill>
                  <a:schemeClr val="tx2"/>
                </a:solidFill>
              </a:rPr>
              <a:t>서브 목록</a:t>
            </a:r>
            <a:r>
              <a:rPr lang="en-US" altLang="ko-KR" dirty="0" smtClean="0">
                <a:solidFill>
                  <a:schemeClr val="tx2"/>
                </a:solidFill>
              </a:rPr>
              <a:t>1&lt;/li&gt;</a:t>
            </a:r>
          </a:p>
          <a:p>
            <a:r>
              <a:rPr lang="en-US" altLang="ko-KR" dirty="0" smtClean="0">
                <a:solidFill>
                  <a:schemeClr val="tx2"/>
                </a:solidFill>
              </a:rPr>
              <a:t>	&lt;/</a:t>
            </a:r>
            <a:r>
              <a:rPr lang="en-US" altLang="ko-KR" dirty="0" err="1" smtClean="0">
                <a:solidFill>
                  <a:schemeClr val="tx2"/>
                </a:solidFill>
              </a:rPr>
              <a:t>ul</a:t>
            </a:r>
            <a:r>
              <a:rPr lang="en-US" altLang="ko-KR" dirty="0">
                <a:solidFill>
                  <a:schemeClr val="tx2"/>
                </a:solidFill>
              </a:rPr>
              <a:t>&gt;</a:t>
            </a:r>
            <a:endParaRPr lang="en-US" altLang="ko-KR" dirty="0" smtClean="0">
              <a:solidFill>
                <a:schemeClr val="tx2"/>
              </a:solidFill>
            </a:endParaRPr>
          </a:p>
          <a:p>
            <a:r>
              <a:rPr lang="en-US" altLang="ko-KR" dirty="0" smtClean="0">
                <a:solidFill>
                  <a:schemeClr val="tx2"/>
                </a:solidFill>
              </a:rPr>
              <a:t>&lt;/</a:t>
            </a:r>
            <a:r>
              <a:rPr lang="en-US" altLang="ko-KR" dirty="0" err="1">
                <a:solidFill>
                  <a:schemeClr val="tx2"/>
                </a:solidFill>
              </a:rPr>
              <a:t>o</a:t>
            </a:r>
            <a:r>
              <a:rPr lang="en-US" altLang="ko-KR" dirty="0" err="1" smtClean="0">
                <a:solidFill>
                  <a:schemeClr val="tx2"/>
                </a:solidFill>
              </a:rPr>
              <a:t>l</a:t>
            </a:r>
            <a:r>
              <a:rPr lang="en-US" altLang="ko-KR" dirty="0" smtClean="0">
                <a:solidFill>
                  <a:schemeClr val="tx2"/>
                </a:solidFill>
              </a:rPr>
              <a:t>&gt;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4590420"/>
            <a:ext cx="4536504" cy="1574884"/>
          </a:xfrm>
          <a:prstGeom prst="rect">
            <a:avLst/>
          </a:prstGeom>
          <a:solidFill>
            <a:srgbClr val="F83672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75656" y="5085184"/>
            <a:ext cx="3241501" cy="997054"/>
          </a:xfrm>
          <a:prstGeom prst="rect">
            <a:avLst/>
          </a:prstGeom>
          <a:solidFill>
            <a:srgbClr val="F8A536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4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159421"/>
            <a:ext cx="7704856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dirty="0" smtClean="0">
                <a:solidFill>
                  <a:schemeClr val="bg1"/>
                </a:solidFill>
              </a:rPr>
              <a:t> </a:t>
            </a:r>
            <a:r>
              <a:rPr lang="en-US" altLang="ko-KR" sz="9600" dirty="0" smtClean="0">
                <a:solidFill>
                  <a:schemeClr val="bg1"/>
                </a:solidFill>
              </a:rPr>
              <a:t>&lt;d</a:t>
            </a: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l&gt;,&lt;</a:t>
            </a:r>
            <a:r>
              <a:rPr lang="en-US" altLang="ko-KR" sz="9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dt</a:t>
            </a: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&gt;,&lt;</a:t>
            </a:r>
            <a:r>
              <a:rPr lang="en-US" altLang="ko-KR" sz="9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dd</a:t>
            </a: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&gt; </a:t>
            </a:r>
            <a:r>
              <a:rPr lang="en-US" altLang="ko-KR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ko-KR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ko-KR" altLang="en-US" sz="9600" dirty="0" smtClean="0">
                <a:solidFill>
                  <a:schemeClr val="bg1"/>
                </a:solidFill>
              </a:rPr>
              <a:t>태그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372687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정의 목록이 되는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>
                <a:solidFill>
                  <a:srgbClr val="00B050"/>
                </a:solidFill>
              </a:rPr>
              <a:t>dt</a:t>
            </a:r>
            <a:r>
              <a:rPr lang="ko-KR" altLang="en-US" dirty="0" smtClean="0">
                <a:solidFill>
                  <a:srgbClr val="00B050"/>
                </a:solidFill>
              </a:rPr>
              <a:t>태그</a:t>
            </a:r>
            <a:r>
              <a:rPr lang="en-US" altLang="ko-KR" dirty="0" smtClean="0">
                <a:solidFill>
                  <a:srgbClr val="00B050"/>
                </a:solidFill>
              </a:rPr>
              <a:t>(</a:t>
            </a:r>
            <a:r>
              <a:rPr lang="ko-KR" altLang="en-US" dirty="0" smtClean="0">
                <a:solidFill>
                  <a:srgbClr val="00B050"/>
                </a:solidFill>
              </a:rPr>
              <a:t>제목</a:t>
            </a:r>
            <a:r>
              <a:rPr lang="en-US" altLang="ko-KR" dirty="0" smtClean="0">
                <a:solidFill>
                  <a:srgbClr val="00B050"/>
                </a:solidFill>
              </a:rPr>
              <a:t>)</a:t>
            </a:r>
            <a:r>
              <a:rPr lang="ko-KR" altLang="en-US" dirty="0" smtClean="0"/>
              <a:t>와 </a:t>
            </a:r>
            <a:r>
              <a:rPr lang="en-US" altLang="ko-KR" dirty="0" err="1" smtClean="0">
                <a:solidFill>
                  <a:schemeClr val="accent4"/>
                </a:solidFill>
              </a:rPr>
              <a:t>dd</a:t>
            </a:r>
            <a:r>
              <a:rPr lang="ko-KR" altLang="en-US" dirty="0" smtClean="0">
                <a:solidFill>
                  <a:schemeClr val="accent4"/>
                </a:solidFill>
              </a:rPr>
              <a:t>태그</a:t>
            </a:r>
            <a:r>
              <a:rPr lang="en-US" altLang="ko-KR" dirty="0" smtClean="0">
                <a:solidFill>
                  <a:schemeClr val="accent4"/>
                </a:solidFill>
              </a:rPr>
              <a:t>(</a:t>
            </a:r>
            <a:r>
              <a:rPr lang="ko-KR" altLang="en-US" dirty="0" smtClean="0">
                <a:solidFill>
                  <a:schemeClr val="accent4"/>
                </a:solidFill>
              </a:rPr>
              <a:t>내용</a:t>
            </a:r>
            <a:r>
              <a:rPr lang="en-US" altLang="ko-KR" dirty="0" smtClean="0">
                <a:solidFill>
                  <a:schemeClr val="accent4"/>
                </a:solidFill>
              </a:rPr>
              <a:t>)</a:t>
            </a:r>
            <a:r>
              <a:rPr lang="ko-KR" altLang="en-US" dirty="0" smtClean="0"/>
              <a:t>를 사용하여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목록을 구성한다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dd</a:t>
            </a:r>
            <a:r>
              <a:rPr lang="ko-KR" altLang="en-US" dirty="0" smtClean="0"/>
              <a:t>태그에 </a:t>
            </a:r>
            <a:r>
              <a:rPr lang="ko-KR" altLang="en-US" dirty="0" smtClean="0">
                <a:solidFill>
                  <a:schemeClr val="accent2"/>
                </a:solidFill>
              </a:rPr>
              <a:t>들여쓰기가 적용</a:t>
            </a:r>
            <a:r>
              <a:rPr lang="ko-KR" altLang="en-US" dirty="0" smtClean="0"/>
              <a:t>되어있다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052" y="4221088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▼ 형식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4581128"/>
            <a:ext cx="7848872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&lt;dl&gt;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rgbClr val="00B050"/>
                </a:solidFill>
              </a:rPr>
              <a:t>&lt;</a:t>
            </a:r>
            <a:r>
              <a:rPr lang="en-US" altLang="ko-KR" dirty="0" err="1" smtClean="0">
                <a:solidFill>
                  <a:srgbClr val="00B050"/>
                </a:solidFill>
              </a:rPr>
              <a:t>dt</a:t>
            </a:r>
            <a:r>
              <a:rPr lang="en-US" altLang="ko-KR" dirty="0" smtClean="0">
                <a:solidFill>
                  <a:srgbClr val="00B050"/>
                </a:solidFill>
              </a:rPr>
              <a:t>&gt;</a:t>
            </a:r>
            <a:r>
              <a:rPr lang="ko-KR" altLang="en-US" dirty="0" smtClean="0">
                <a:solidFill>
                  <a:srgbClr val="00B050"/>
                </a:solidFill>
              </a:rPr>
              <a:t>제목이 되는 목록</a:t>
            </a:r>
            <a:r>
              <a:rPr lang="en-US" altLang="ko-KR" dirty="0" smtClean="0">
                <a:solidFill>
                  <a:srgbClr val="00B050"/>
                </a:solidFill>
              </a:rPr>
              <a:t>&lt;/</a:t>
            </a:r>
            <a:r>
              <a:rPr lang="en-US" altLang="ko-KR" dirty="0" err="1" smtClean="0">
                <a:solidFill>
                  <a:srgbClr val="00B050"/>
                </a:solidFill>
              </a:rPr>
              <a:t>dt</a:t>
            </a:r>
            <a:r>
              <a:rPr lang="en-US" altLang="ko-KR" dirty="0" smtClean="0">
                <a:solidFill>
                  <a:srgbClr val="00B050"/>
                </a:solidFill>
              </a:rPr>
              <a:t>&gt;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accent4"/>
                </a:solidFill>
              </a:rPr>
              <a:t>&lt;</a:t>
            </a:r>
            <a:r>
              <a:rPr lang="en-US" altLang="ko-KR" dirty="0" err="1" smtClean="0">
                <a:solidFill>
                  <a:schemeClr val="accent4"/>
                </a:solidFill>
              </a:rPr>
              <a:t>dd</a:t>
            </a:r>
            <a:r>
              <a:rPr lang="en-US" altLang="ko-KR" dirty="0" smtClean="0">
                <a:solidFill>
                  <a:schemeClr val="accent4"/>
                </a:solidFill>
              </a:rPr>
              <a:t>&gt;</a:t>
            </a:r>
            <a:r>
              <a:rPr lang="ko-KR" altLang="en-US" dirty="0" smtClean="0">
                <a:solidFill>
                  <a:schemeClr val="accent4"/>
                </a:solidFill>
              </a:rPr>
              <a:t>내용이 되는 목록</a:t>
            </a:r>
            <a:r>
              <a:rPr lang="en-US" altLang="ko-KR" dirty="0" smtClean="0">
                <a:solidFill>
                  <a:schemeClr val="accent4"/>
                </a:solidFill>
              </a:rPr>
              <a:t>1&lt;/</a:t>
            </a:r>
            <a:r>
              <a:rPr lang="en-US" altLang="ko-KR" dirty="0" err="1" smtClean="0">
                <a:solidFill>
                  <a:schemeClr val="accent4"/>
                </a:solidFill>
              </a:rPr>
              <a:t>dd</a:t>
            </a:r>
            <a:r>
              <a:rPr lang="en-US" altLang="ko-KR" dirty="0" smtClean="0">
                <a:solidFill>
                  <a:schemeClr val="accent4"/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chemeClr val="accent4"/>
                </a:solidFill>
              </a:rPr>
              <a:t>	&lt;</a:t>
            </a:r>
            <a:r>
              <a:rPr lang="en-US" altLang="ko-KR" dirty="0" err="1">
                <a:solidFill>
                  <a:schemeClr val="accent4"/>
                </a:solidFill>
              </a:rPr>
              <a:t>dd</a:t>
            </a:r>
            <a:r>
              <a:rPr lang="en-US" altLang="ko-KR" dirty="0">
                <a:solidFill>
                  <a:schemeClr val="accent4"/>
                </a:solidFill>
              </a:rPr>
              <a:t>&gt;</a:t>
            </a:r>
            <a:r>
              <a:rPr lang="ko-KR" altLang="en-US" dirty="0">
                <a:solidFill>
                  <a:schemeClr val="accent4"/>
                </a:solidFill>
              </a:rPr>
              <a:t>내용이 되는 </a:t>
            </a:r>
            <a:r>
              <a:rPr lang="ko-KR" altLang="en-US" dirty="0" smtClean="0">
                <a:solidFill>
                  <a:schemeClr val="accent4"/>
                </a:solidFill>
              </a:rPr>
              <a:t>목록</a:t>
            </a:r>
            <a:r>
              <a:rPr lang="en-US" altLang="ko-KR" dirty="0" smtClean="0">
                <a:solidFill>
                  <a:schemeClr val="accent4"/>
                </a:solidFill>
              </a:rPr>
              <a:t>2&lt;/</a:t>
            </a:r>
            <a:r>
              <a:rPr lang="en-US" altLang="ko-KR" dirty="0" err="1">
                <a:solidFill>
                  <a:schemeClr val="accent4"/>
                </a:solidFill>
              </a:rPr>
              <a:t>dd</a:t>
            </a:r>
            <a:r>
              <a:rPr lang="en-US" altLang="ko-KR" dirty="0" smtClean="0">
                <a:solidFill>
                  <a:schemeClr val="accent4"/>
                </a:solidFill>
              </a:rPr>
              <a:t>&gt;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&lt;/dl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31859B"/>
      </a:dk2>
      <a:lt2>
        <a:srgbClr val="EEECE1"/>
      </a:lt2>
      <a:accent1>
        <a:srgbClr val="31859B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안상수2006굵은"/>
        <a:ea typeface="HY얕은샘물M"/>
        <a:cs typeface=""/>
      </a:majorFont>
      <a:minorFont>
        <a:latin typeface="Tw Cen MT"/>
        <a:ea typeface="HY얕은샘물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243</Words>
  <Application>Microsoft Office PowerPoint</Application>
  <PresentationFormat>화면 슬라이드 쇼(4:3)</PresentationFormat>
  <Paragraphs>83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굴림</vt:lpstr>
      <vt:lpstr>Arial</vt:lpstr>
      <vt:lpstr>Wingdings</vt:lpstr>
      <vt:lpstr>Tw Cen MT</vt:lpstr>
      <vt:lpstr>Verdana</vt:lpstr>
      <vt:lpstr>HY얕은샘물M</vt:lpstr>
      <vt:lpstr>맑은 고딕</vt:lpstr>
      <vt:lpstr>안상수2006굵은</vt:lpstr>
      <vt:lpstr>Office 테마</vt:lpstr>
      <vt:lpstr>PowerPoint 프레젠테이션</vt:lpstr>
      <vt:lpstr>목록태그</vt:lpstr>
      <vt:lpstr> &lt;ul&gt;  태그</vt:lpstr>
      <vt:lpstr> &lt;ol&gt;  태그</vt:lpstr>
      <vt:lpstr> &lt;li&gt;  태그</vt:lpstr>
      <vt:lpstr> &lt;dl&gt;,&lt;dt&gt;,&lt;dd&gt;  태그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cj</cp:lastModifiedBy>
  <cp:revision>98</cp:revision>
  <dcterms:created xsi:type="dcterms:W3CDTF">2006-10-05T04:04:58Z</dcterms:created>
  <dcterms:modified xsi:type="dcterms:W3CDTF">2015-08-09T15:12:52Z</dcterms:modified>
</cp:coreProperties>
</file>