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7" r:id="rId3"/>
    <p:sldId id="279" r:id="rId4"/>
    <p:sldId id="280" r:id="rId5"/>
    <p:sldId id="281" r:id="rId6"/>
    <p:sldId id="282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안상수2006굵은" panose="02020603020101020101" pitchFamily="18" charset="-127"/>
      <p:regular r:id="rId12"/>
    </p:embeddedFont>
    <p:embeddedFont>
      <p:font typeface="Tw Cen MT" panose="020B0602020104020603" pitchFamily="34" charset="0"/>
      <p:regular r:id="rId13"/>
      <p:bold r:id="rId14"/>
      <p:italic r:id="rId15"/>
      <p:boldItalic r:id="rId16"/>
    </p:embeddedFont>
    <p:embeddedFont>
      <p:font typeface="HY얕은샘물M" panose="0203060000010101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912"/>
    <a:srgbClr val="8629E3"/>
    <a:srgbClr val="0085B4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</a:rPr>
              <a:t>HTML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3236783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Table</a:t>
            </a:r>
            <a:r>
              <a:rPr lang="ko-KR" altLang="en-US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 태그</a:t>
            </a:r>
            <a:endParaRPr lang="ko-KR" altLang="en-US" sz="7200" dirty="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824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&lt;ta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ble&gt;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55776" y="2272804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표를 </a:t>
            </a:r>
            <a:r>
              <a:rPr lang="ko-KR" altLang="en-US" dirty="0" smtClean="0"/>
              <a:t>삽입하는 태그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</a:t>
            </a:r>
            <a:r>
              <a:rPr lang="en-US" altLang="ko-KR" dirty="0" err="1" smtClean="0"/>
              <a:t>r</a:t>
            </a:r>
            <a:r>
              <a:rPr lang="en-US" altLang="ko-KR" dirty="0" smtClean="0"/>
              <a:t>&gt; , 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&gt;,  &lt;td&gt; </a:t>
            </a:r>
            <a:r>
              <a:rPr lang="ko-KR" altLang="en-US" dirty="0" smtClean="0"/>
              <a:t>태그를 이용하여 표를 구성한다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>
                <a:solidFill>
                  <a:srgbClr val="C00000"/>
                </a:solidFill>
              </a:rPr>
              <a:t>border : </a:t>
            </a:r>
            <a:r>
              <a:rPr lang="ko-KR" altLang="en-US" dirty="0">
                <a:solidFill>
                  <a:srgbClr val="C00000"/>
                </a:solidFill>
              </a:rPr>
              <a:t>테이블 테두리의 굵기 지정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</a:p>
          <a:p>
            <a:r>
              <a:rPr lang="en-US" altLang="ko-KR" dirty="0" err="1">
                <a:solidFill>
                  <a:srgbClr val="C00000"/>
                </a:solidFill>
              </a:rPr>
              <a:t>cellpadding</a:t>
            </a:r>
            <a:r>
              <a:rPr lang="en-US" altLang="ko-KR" dirty="0">
                <a:solidFill>
                  <a:srgbClr val="C00000"/>
                </a:solidFill>
              </a:rPr>
              <a:t> : </a:t>
            </a:r>
            <a:r>
              <a:rPr lang="ko-KR" altLang="en-US" dirty="0">
                <a:solidFill>
                  <a:srgbClr val="C00000"/>
                </a:solidFill>
              </a:rPr>
              <a:t>셀 상하좌우 안쪽 여백 지정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</a:p>
          <a:p>
            <a:r>
              <a:rPr lang="en-US" altLang="ko-KR" dirty="0" err="1">
                <a:solidFill>
                  <a:srgbClr val="C00000"/>
                </a:solidFill>
              </a:rPr>
              <a:t>cellspacing</a:t>
            </a:r>
            <a:r>
              <a:rPr lang="en-US" altLang="ko-KR" dirty="0">
                <a:solidFill>
                  <a:srgbClr val="C00000"/>
                </a:solidFill>
              </a:rPr>
              <a:t> : </a:t>
            </a:r>
            <a:r>
              <a:rPr lang="ko-KR" altLang="en-US" dirty="0">
                <a:solidFill>
                  <a:srgbClr val="C00000"/>
                </a:solidFill>
              </a:rPr>
              <a:t>셀과 셀 사이의 여백 지정 </a:t>
            </a:r>
          </a:p>
          <a:p>
            <a:r>
              <a:rPr lang="en-US" altLang="ko-KR" dirty="0" smtClean="0"/>
              <a:t>width/height - </a:t>
            </a:r>
            <a:r>
              <a:rPr lang="ko-KR" altLang="en-US" dirty="0"/>
              <a:t>테이블의 가로 세로</a:t>
            </a:r>
            <a:r>
              <a:rPr lang="en-US" altLang="ko-KR" dirty="0"/>
              <a:t>. %</a:t>
            </a:r>
            <a:r>
              <a:rPr lang="ko-KR" altLang="en-US" dirty="0"/>
              <a:t>단위를 </a:t>
            </a:r>
            <a:r>
              <a:rPr lang="ko-KR" altLang="en-US" dirty="0" smtClean="0"/>
              <a:t>사용가능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align </a:t>
            </a:r>
            <a:r>
              <a:rPr lang="en-US" altLang="ko-KR" dirty="0"/>
              <a:t>: </a:t>
            </a:r>
            <a:r>
              <a:rPr lang="ko-KR" altLang="en-US" dirty="0"/>
              <a:t>테이블 전체의 수평정렬</a:t>
            </a:r>
            <a:r>
              <a:rPr lang="en-US" altLang="ko-KR" dirty="0"/>
              <a:t>. left/right/center 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824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&lt;ta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ble&gt;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27784" y="212356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7784" y="2492896"/>
            <a:ext cx="6097387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 smtClean="0">
                <a:solidFill>
                  <a:srgbClr val="0070C0"/>
                </a:solidFill>
              </a:rPr>
              <a:t>table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border=“1” </a:t>
            </a:r>
            <a:r>
              <a:rPr lang="en-US" altLang="ko-KR" dirty="0" err="1" smtClean="0">
                <a:solidFill>
                  <a:srgbClr val="C00000"/>
                </a:solidFill>
              </a:rPr>
              <a:t>cellpadding</a:t>
            </a:r>
            <a:r>
              <a:rPr lang="en-US" altLang="ko-KR" dirty="0" smtClean="0">
                <a:solidFill>
                  <a:srgbClr val="C00000"/>
                </a:solidFill>
              </a:rPr>
              <a:t>=“5px” </a:t>
            </a:r>
            <a:r>
              <a:rPr lang="en-US" altLang="ko-KR" dirty="0" err="1" smtClean="0">
                <a:solidFill>
                  <a:srgbClr val="C00000"/>
                </a:solidFill>
              </a:rPr>
              <a:t>cellspacing</a:t>
            </a:r>
            <a:r>
              <a:rPr lang="en-US" altLang="ko-KR" dirty="0" smtClean="0">
                <a:solidFill>
                  <a:srgbClr val="C00000"/>
                </a:solidFill>
              </a:rPr>
              <a:t>=“5px”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&lt;td&gt;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1&lt;/td&gt;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&lt;td&gt;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2&lt;/td&gt;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&lt;/table&gt;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 &lt;</a:t>
            </a:r>
            <a:r>
              <a:rPr lang="en-US" altLang="ko-KR" sz="9600" dirty="0" err="1" smtClean="0">
                <a:solidFill>
                  <a:schemeClr val="bg1"/>
                </a:solidFill>
              </a:rPr>
              <a:t>t</a:t>
            </a:r>
            <a:r>
              <a:rPr lang="en-US" altLang="ko-KR" sz="9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27784" y="212356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7784" y="2492896"/>
            <a:ext cx="6097387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table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border=“1”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cellpadding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=“5px”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cellspacing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=“5px”&gt;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&lt;/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&lt;td&gt;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1&lt;/td&gt;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&lt;td&gt;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2&lt;/td&gt;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&lt;/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&lt;/table&gt;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155679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테이블의 행</a:t>
            </a:r>
            <a:r>
              <a:rPr lang="ko-KR" altLang="en-US" dirty="0" smtClean="0"/>
              <a:t>에 해당하는 태그 칸은 </a:t>
            </a:r>
            <a:r>
              <a:rPr lang="ko-KR" altLang="en-US" dirty="0" err="1" smtClean="0"/>
              <a:t>행안에</a:t>
            </a:r>
            <a:r>
              <a:rPr lang="ko-KR" altLang="en-US" dirty="0" smtClean="0"/>
              <a:t>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4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 &lt;</a:t>
            </a:r>
            <a:r>
              <a:rPr lang="en-US" altLang="ko-KR" sz="9600" dirty="0" err="1" smtClean="0">
                <a:solidFill>
                  <a:schemeClr val="bg1"/>
                </a:solidFill>
              </a:rPr>
              <a:t>t</a:t>
            </a:r>
            <a:r>
              <a:rPr lang="en-US" altLang="ko-KR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27784" y="212356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7784" y="2492896"/>
            <a:ext cx="6097387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table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border=“1”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cellpadding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=“5px”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cellspacing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=“5px”&gt;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&lt;</a:t>
            </a:r>
            <a:r>
              <a:rPr lang="en-US" altLang="ko-KR" dirty="0" err="1" smtClean="0">
                <a:solidFill>
                  <a:schemeClr val="accent1"/>
                </a:solidFill>
              </a:rPr>
              <a:t>th</a:t>
            </a:r>
            <a:r>
              <a:rPr lang="en-US" altLang="ko-KR" dirty="0" smtClean="0">
                <a:solidFill>
                  <a:schemeClr val="accent1"/>
                </a:solidFill>
              </a:rPr>
              <a:t>&gt;</a:t>
            </a:r>
            <a:r>
              <a:rPr lang="ko-KR" altLang="en-US" dirty="0" smtClean="0">
                <a:solidFill>
                  <a:schemeClr val="accent1"/>
                </a:solidFill>
              </a:rPr>
              <a:t>제목</a:t>
            </a:r>
            <a:r>
              <a:rPr lang="en-US" altLang="ko-KR" dirty="0" smtClean="0">
                <a:solidFill>
                  <a:schemeClr val="accent1"/>
                </a:solidFill>
              </a:rPr>
              <a:t>1&lt;/</a:t>
            </a:r>
            <a:r>
              <a:rPr lang="en-US" altLang="ko-KR" dirty="0" err="1" smtClean="0">
                <a:solidFill>
                  <a:schemeClr val="accent1"/>
                </a:solidFill>
              </a:rPr>
              <a:t>th</a:t>
            </a:r>
            <a:r>
              <a:rPr lang="en-US" altLang="ko-KR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	&lt;</a:t>
            </a:r>
            <a:r>
              <a:rPr lang="en-US" altLang="ko-KR" dirty="0" err="1" smtClean="0">
                <a:solidFill>
                  <a:schemeClr val="accent1"/>
                </a:solidFill>
              </a:rPr>
              <a:t>th</a:t>
            </a:r>
            <a:r>
              <a:rPr lang="en-US" altLang="ko-KR" dirty="0" smtClean="0">
                <a:solidFill>
                  <a:schemeClr val="accent1"/>
                </a:solidFill>
              </a:rPr>
              <a:t>&gt;</a:t>
            </a:r>
            <a:r>
              <a:rPr lang="ko-KR" altLang="en-US" dirty="0" smtClean="0">
                <a:solidFill>
                  <a:schemeClr val="accent1"/>
                </a:solidFill>
              </a:rPr>
              <a:t>제목</a:t>
            </a:r>
            <a:r>
              <a:rPr lang="en-US" altLang="ko-KR" dirty="0" smtClean="0">
                <a:solidFill>
                  <a:schemeClr val="accent1"/>
                </a:solidFill>
              </a:rPr>
              <a:t>2&lt;/</a:t>
            </a:r>
            <a:r>
              <a:rPr lang="en-US" altLang="ko-KR" dirty="0" err="1" smtClean="0">
                <a:solidFill>
                  <a:schemeClr val="accent1"/>
                </a:solidFill>
              </a:rPr>
              <a:t>th</a:t>
            </a:r>
            <a:r>
              <a:rPr lang="en-US" altLang="ko-KR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&lt;td&gt;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1&lt;/td&gt;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&lt;td&gt;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2&lt;/td&gt;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&lt;/table&gt;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155679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테이블의 제</a:t>
            </a:r>
            <a:r>
              <a:rPr lang="ko-KR" altLang="en-US" dirty="0">
                <a:solidFill>
                  <a:schemeClr val="accent1"/>
                </a:solidFill>
              </a:rPr>
              <a:t>목</a:t>
            </a:r>
            <a:r>
              <a:rPr lang="ko-KR" altLang="en-US" dirty="0" smtClean="0"/>
              <a:t>에 해당하는 태그 </a:t>
            </a:r>
            <a:r>
              <a:rPr lang="ko-KR" altLang="en-US" dirty="0" smtClean="0">
                <a:solidFill>
                  <a:schemeClr val="accent1"/>
                </a:solidFill>
              </a:rPr>
              <a:t>가장 윗줄</a:t>
            </a:r>
            <a:r>
              <a:rPr lang="en-US" altLang="ko-KR" dirty="0" smtClean="0">
                <a:solidFill>
                  <a:schemeClr val="accent1"/>
                </a:solidFill>
              </a:rPr>
              <a:t>,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err="1" smtClean="0">
                <a:solidFill>
                  <a:schemeClr val="accent1"/>
                </a:solidFill>
              </a:rPr>
              <a:t>왼쪽열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5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 &lt;t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27784" y="212356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7784" y="2492896"/>
            <a:ext cx="6097387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table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border=“1”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cellpadding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=“5px”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cellspacing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=“5px”&gt;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&lt;td&gt;</a:t>
            </a:r>
            <a:r>
              <a:rPr lang="ko-KR" altLang="en-US" dirty="0" smtClean="0">
                <a:solidFill>
                  <a:schemeClr val="accent1"/>
                </a:solidFill>
              </a:rPr>
              <a:t>내용</a:t>
            </a:r>
            <a:r>
              <a:rPr lang="en-US" altLang="ko-KR" dirty="0" smtClean="0">
                <a:solidFill>
                  <a:schemeClr val="accent1"/>
                </a:solidFill>
              </a:rPr>
              <a:t>1&lt;/td&gt;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	&lt;td&gt;</a:t>
            </a:r>
            <a:r>
              <a:rPr lang="ko-KR" altLang="en-US" dirty="0" smtClean="0">
                <a:solidFill>
                  <a:schemeClr val="accent1"/>
                </a:solidFill>
              </a:rPr>
              <a:t>내용</a:t>
            </a:r>
            <a:r>
              <a:rPr lang="en-US" altLang="ko-KR" dirty="0" smtClean="0">
                <a:solidFill>
                  <a:schemeClr val="accent1"/>
                </a:solidFill>
              </a:rPr>
              <a:t>2&lt;/td&gt;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&lt;/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&lt;/table&gt;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155679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테이블의 내용</a:t>
            </a:r>
            <a:r>
              <a:rPr lang="ko-KR" altLang="en-US" dirty="0" smtClean="0"/>
              <a:t>에 해당하는 태그</a:t>
            </a:r>
            <a:endParaRPr lang="en-US" altLang="ko-KR" dirty="0" smtClean="0"/>
          </a:p>
          <a:p>
            <a:r>
              <a:rPr lang="en-US" altLang="ko-KR" dirty="0" err="1" smtClean="0"/>
              <a:t>colspan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병합 할 칸 수</a:t>
            </a:r>
            <a:r>
              <a:rPr lang="en-US" altLang="ko-KR" dirty="0" smtClean="0"/>
              <a:t>”</a:t>
            </a:r>
            <a:r>
              <a:rPr lang="ko-KR" altLang="en-US" dirty="0"/>
              <a:t>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병합 할 행 수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7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194</Words>
  <Application>Microsoft Office PowerPoint</Application>
  <PresentationFormat>화면 슬라이드 쇼(4:3)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맑은 고딕</vt:lpstr>
      <vt:lpstr>안상수2006굵은</vt:lpstr>
      <vt:lpstr>Tw Cen MT</vt:lpstr>
      <vt:lpstr>HY얕은샘물M</vt:lpstr>
      <vt:lpstr>Office 테마</vt:lpstr>
      <vt:lpstr>PowerPoint 프레젠테이션</vt:lpstr>
      <vt:lpstr>&lt;table&gt; 태그</vt:lpstr>
      <vt:lpstr>&lt;table&gt; 태그</vt:lpstr>
      <vt:lpstr>  &lt;tr&gt;  태그</vt:lpstr>
      <vt:lpstr>  &lt;th&gt;  태그</vt:lpstr>
      <vt:lpstr>  &lt;td&gt;  태그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cj</cp:lastModifiedBy>
  <cp:revision>82</cp:revision>
  <dcterms:created xsi:type="dcterms:W3CDTF">2006-10-05T04:04:58Z</dcterms:created>
  <dcterms:modified xsi:type="dcterms:W3CDTF">2015-08-10T15:20:10Z</dcterms:modified>
</cp:coreProperties>
</file>