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9" r:id="rId3"/>
    <p:sldId id="284" r:id="rId4"/>
    <p:sldId id="285" r:id="rId5"/>
    <p:sldId id="283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Tw Cen MT" panose="020B0602020104020603" pitchFamily="3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HY얕은샘물M" panose="02030600000101010101" pitchFamily="18" charset="-127"/>
      <p:regular r:id="rId19"/>
    </p:embeddedFont>
    <p:embeddedFont>
      <p:font typeface="안상수2006굵은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D05"/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-195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css3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918554"/>
            <a:ext cx="432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C</a:t>
            </a:r>
            <a:r>
              <a:rPr lang="en-US" altLang="ko-KR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SS</a:t>
            </a:r>
            <a:r>
              <a:rPr lang="en-US" altLang="ko-KR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3</a:t>
            </a:r>
            <a:r>
              <a:rPr lang="ko-KR" altLang="en-US" sz="88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 기</a:t>
            </a:r>
            <a:r>
              <a:rPr lang="ko-KR" altLang="en-US" sz="8800" dirty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초</a:t>
            </a:r>
            <a:endParaRPr lang="en-US" altLang="ko-KR" sz="7200" dirty="0" smtClean="0">
              <a:latin typeface="안상수2006굵은" panose="02020603020101020101" pitchFamily="18" charset="-127"/>
              <a:ea typeface="안상수2006굵은" panose="02020603020101020101" pitchFamily="18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2132856"/>
            <a:ext cx="2376264" cy="3240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en-US" altLang="ko-KR" sz="7200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altLang="ko-KR" sz="7200" dirty="0" smtClean="0">
                <a:solidFill>
                  <a:schemeClr val="bg1"/>
                </a:solidFill>
              </a:rPr>
              <a:t>SS3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35896" y="2348880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문서의 전반적인 스타일을 미리 저장해 둔 스타일시트이다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문서 </a:t>
            </a:r>
            <a:r>
              <a:rPr lang="ko-KR" altLang="en-US" dirty="0"/>
              <a:t>전체의 일관성을 유지할 수 있고</a:t>
            </a:r>
            <a:r>
              <a:rPr lang="en-US" altLang="ko-KR" dirty="0"/>
              <a:t>, </a:t>
            </a:r>
            <a:r>
              <a:rPr lang="ko-KR" altLang="en-US" dirty="0"/>
              <a:t>세세한 스타일 지정의 </a:t>
            </a:r>
            <a:endParaRPr lang="en-US" altLang="ko-KR" dirty="0" smtClean="0"/>
          </a:p>
          <a:p>
            <a:r>
              <a:rPr lang="ko-KR" altLang="en-US" dirty="0" smtClean="0"/>
              <a:t>필요를 </a:t>
            </a:r>
            <a:r>
              <a:rPr lang="ko-KR" altLang="en-US" dirty="0"/>
              <a:t>줄어들게 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기존의 </a:t>
            </a:r>
            <a:r>
              <a:rPr lang="en-US" altLang="ko-KR" dirty="0"/>
              <a:t>HTML</a:t>
            </a:r>
            <a:r>
              <a:rPr lang="ko-KR" altLang="en-US" dirty="0"/>
              <a:t>은 웹 문서를 다양하게 설계하고 수시로 변경하는데 많은 </a:t>
            </a:r>
            <a:endParaRPr lang="en-US" altLang="ko-KR" dirty="0" smtClean="0"/>
          </a:p>
          <a:p>
            <a:r>
              <a:rPr lang="ko-KR" altLang="en-US" dirty="0" smtClean="0"/>
              <a:t>제약이 </a:t>
            </a:r>
            <a:r>
              <a:rPr lang="ko-KR" altLang="en-US" dirty="0"/>
              <a:t>따르는데</a:t>
            </a:r>
            <a:r>
              <a:rPr lang="en-US" altLang="ko-KR" dirty="0"/>
              <a:t>, </a:t>
            </a:r>
            <a:r>
              <a:rPr lang="ko-KR" altLang="en-US" dirty="0"/>
              <a:t>이를 보완하기 위해 만들어진 것이 스타일 시트이고 </a:t>
            </a:r>
            <a:endParaRPr lang="en-US" altLang="ko-KR" dirty="0" smtClean="0"/>
          </a:p>
          <a:p>
            <a:r>
              <a:rPr lang="ko-KR" altLang="en-US" dirty="0" smtClean="0"/>
              <a:t>스타일 </a:t>
            </a:r>
            <a:r>
              <a:rPr lang="ko-KR" altLang="en-US" dirty="0"/>
              <a:t>시트의 표준안이 바로 </a:t>
            </a:r>
            <a:r>
              <a:rPr lang="en-US" altLang="ko-KR" dirty="0"/>
              <a:t>CSS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간단히 </a:t>
            </a:r>
            <a:r>
              <a:rPr lang="ko-KR" altLang="en-US" dirty="0"/>
              <a:t>스타일시트라고도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8743" y="3045152"/>
            <a:ext cx="7776864" cy="1391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&lt;head&gt;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style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ko-KR" altLang="en-US" dirty="0" err="1" smtClean="0">
                <a:solidFill>
                  <a:schemeClr val="accent4">
                    <a:lumMod val="75000"/>
                  </a:schemeClr>
                </a:solidFill>
              </a:rPr>
              <a:t>선택자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{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속성이름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속성값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; }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&lt;/style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&lt;/head&gt;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59" y="1976066"/>
            <a:ext cx="7776864" cy="550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&lt;p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style=“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속성이름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속성값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;”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문단 내용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&lt;/p&gt;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5022468"/>
            <a:ext cx="7776864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&lt;head&gt;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&lt;link type=“text/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css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” 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rel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=“stylesheet” 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href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=“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css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파일 상대주소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”/&gt;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&lt;/head&gt;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7933" y="620688"/>
            <a:ext cx="9144000" cy="90142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CSS </a:t>
            </a:r>
            <a:r>
              <a:rPr lang="ko-KR" altLang="en-US" b="1" dirty="0"/>
              <a:t>선언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59" y="2708920"/>
            <a:ext cx="790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내부 선언 방법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1560" y="464384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외부 선언 방법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628800"/>
            <a:ext cx="7776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태그에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직접 선언 방법</a:t>
            </a:r>
            <a:endParaRPr lang="en-US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8743" y="4485313"/>
            <a:ext cx="777686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901427"/>
          </a:xfrm>
        </p:spPr>
        <p:txBody>
          <a:bodyPr/>
          <a:lstStyle/>
          <a:p>
            <a:r>
              <a:rPr lang="en-US" altLang="ko-KR" b="1" dirty="0" smtClean="0"/>
              <a:t>IE9 </a:t>
            </a:r>
            <a:r>
              <a:rPr lang="ko-KR" altLang="en-US" b="1" dirty="0" smtClean="0"/>
              <a:t>이하 버전에서의 동작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59" y="4149080"/>
            <a:ext cx="82089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▼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태그 안에 삽입</a:t>
            </a:r>
            <a:endParaRPr lang="en-US" altLang="ko-KR" dirty="0" smtClean="0"/>
          </a:p>
          <a:p>
            <a:r>
              <a:rPr lang="en-US" altLang="ko-KR" sz="1600" dirty="0"/>
              <a:t>&lt;!--[if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 IE 9]&gt;</a:t>
            </a:r>
            <a:endParaRPr lang="ko-KR" altLang="en-US" sz="1600" dirty="0"/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script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="http://ie7-js.googlecode.com/</a:t>
            </a:r>
            <a:r>
              <a:rPr lang="en-US" altLang="ko-KR" sz="1600" dirty="0" err="1"/>
              <a:t>svn</a:t>
            </a:r>
            <a:r>
              <a:rPr lang="en-US" altLang="ko-KR" sz="1600" dirty="0"/>
              <a:t>/version/2.1(beta4)/IE9.js"&gt;&lt;/script&gt;</a:t>
            </a:r>
            <a:endParaRPr lang="ko-KR" altLang="en-US" sz="1600" dirty="0"/>
          </a:p>
          <a:p>
            <a:r>
              <a:rPr lang="en-US" altLang="ko-KR" sz="1600" dirty="0"/>
              <a:t>&lt;![</a:t>
            </a:r>
            <a:r>
              <a:rPr lang="en-US" altLang="ko-KR" sz="1600" dirty="0" err="1"/>
              <a:t>endif</a:t>
            </a:r>
            <a:r>
              <a:rPr lang="en-US" altLang="ko-KR" sz="1600" dirty="0"/>
              <a:t>]--&gt;</a:t>
            </a:r>
            <a:endParaRPr lang="en-US" altLang="ko-KR" sz="16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42975" y="2492896"/>
            <a:ext cx="8219256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IE9</a:t>
            </a:r>
            <a:r>
              <a:rPr lang="ko-KR" altLang="en-US" sz="1800" dirty="0"/>
              <a:t>버전 </a:t>
            </a:r>
            <a:r>
              <a:rPr lang="ko-KR" altLang="en-US" sz="1800" dirty="0" smtClean="0"/>
              <a:t>이하에서는 </a:t>
            </a:r>
            <a:r>
              <a:rPr lang="en-US" altLang="ko-KR" sz="1800" dirty="0" smtClean="0"/>
              <a:t>CSS3</a:t>
            </a:r>
            <a:r>
              <a:rPr lang="ko-KR" altLang="en-US" sz="1800" dirty="0" smtClean="0"/>
              <a:t> 일부 요소들을 </a:t>
            </a:r>
            <a:r>
              <a:rPr lang="ko-KR" altLang="en-US" sz="1800" dirty="0" smtClean="0"/>
              <a:t>제대로 </a:t>
            </a:r>
            <a:r>
              <a:rPr lang="ko-KR" altLang="en-US" sz="1800" dirty="0" err="1" smtClean="0"/>
              <a:t>해석하지못한다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따라서 </a:t>
            </a:r>
            <a:r>
              <a:rPr lang="en-US" altLang="ko-KR" sz="1800" dirty="0"/>
              <a:t>IE9</a:t>
            </a:r>
            <a:r>
              <a:rPr lang="ko-KR" altLang="en-US" sz="1800" dirty="0"/>
              <a:t>버전 이하의 브라우저를 사용하는 사용자를 위한 코드를 </a:t>
            </a:r>
            <a:r>
              <a:rPr lang="ko-KR" altLang="en-US" sz="1800" dirty="0" err="1"/>
              <a:t>추가해줘야한다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238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4896544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8000" dirty="0" smtClean="0">
                <a:solidFill>
                  <a:schemeClr val="bg1"/>
                </a:solidFill>
              </a:rPr>
              <a:t>텍스</a:t>
            </a:r>
            <a:r>
              <a:rPr lang="ko-KR" altLang="en-US" sz="8000" dirty="0" smtClean="0">
                <a:solidFill>
                  <a:schemeClr val="accent4">
                    <a:lumMod val="75000"/>
                  </a:schemeClr>
                </a:solidFill>
              </a:rPr>
              <a:t>트 관련 </a:t>
            </a:r>
            <a:r>
              <a:rPr lang="en-US" altLang="ko-KR" sz="8000" dirty="0" smtClean="0">
                <a:solidFill>
                  <a:schemeClr val="accent4">
                    <a:lumMod val="75000"/>
                  </a:schemeClr>
                </a:solidFill>
              </a:rPr>
              <a:t>CSS</a:t>
            </a:r>
            <a:endParaRPr lang="ko-KR" altLang="en-US" sz="8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1761" y="24208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83768" y="2790220"/>
            <a:ext cx="6120680" cy="3375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+mj-ea"/>
              </a:rPr>
              <a:t>font-family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+mj-ea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ea typeface="+mj-ea"/>
              </a:rPr>
              <a:t>폰트이름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  <a:ea typeface="+mj-ea"/>
              </a:rPr>
              <a:t>폰트이름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2”, … ; 		 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accent4"/>
                </a:solidFill>
                <a:ea typeface="+mj-ea"/>
              </a:rPr>
              <a:t>글자체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+mj-ea"/>
              </a:rPr>
              <a:t>font-size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+mj-ea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12px; ( small/ large/ 1em/ 100% ) 	 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accent4"/>
                </a:solidFill>
              </a:rPr>
              <a:t>글자 </a:t>
            </a:r>
            <a:r>
              <a:rPr lang="ko-KR" altLang="en-US" sz="1600" dirty="0">
                <a:solidFill>
                  <a:schemeClr val="accent4"/>
                </a:solidFill>
              </a:rPr>
              <a:t>크기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  <a:ea typeface="+mj-ea"/>
            </a:endParaRPr>
          </a:p>
          <a:p>
            <a:endParaRPr lang="en-US" altLang="ko-KR" sz="1600" dirty="0">
              <a:solidFill>
                <a:schemeClr val="tx1"/>
              </a:solidFill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+mj-ea"/>
              </a:rPr>
              <a:t>font-style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+mj-ea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Italic;				 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accent4"/>
                </a:solidFill>
              </a:rPr>
              <a:t>글자 기울기 설정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  <a:ea typeface="+mj-ea"/>
            </a:endParaRPr>
          </a:p>
          <a:p>
            <a:endParaRPr lang="en-US" altLang="ko-KR" sz="1600" dirty="0">
              <a:solidFill>
                <a:schemeClr val="tx1"/>
              </a:solidFill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+mj-ea"/>
              </a:rPr>
              <a:t>text-decoration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+mj-ea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underline; (</a:t>
            </a:r>
            <a:r>
              <a:rPr lang="en-US" altLang="ko-KR" sz="1600" dirty="0" err="1" smtClean="0">
                <a:solidFill>
                  <a:schemeClr val="tx1"/>
                </a:solidFill>
                <a:ea typeface="+mj-ea"/>
              </a:rPr>
              <a:t>overline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/ </a:t>
            </a:r>
            <a:r>
              <a:rPr lang="en-US" altLang="ko-KR" sz="1600" dirty="0">
                <a:solidFill>
                  <a:schemeClr val="tx1"/>
                </a:solidFill>
                <a:ea typeface="+mj-ea"/>
              </a:rPr>
              <a:t>line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through/ none)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accent4"/>
                </a:solidFill>
              </a:rPr>
              <a:t>텍스트 선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  <a:ea typeface="+mj-ea"/>
            </a:endParaRPr>
          </a:p>
          <a:p>
            <a:endParaRPr lang="en-US" altLang="ko-KR" sz="1600" dirty="0">
              <a:solidFill>
                <a:schemeClr val="tx1"/>
              </a:solidFill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+mj-ea"/>
              </a:rPr>
              <a:t>color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+mj-ea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#000; ( </a:t>
            </a:r>
            <a:r>
              <a:rPr lang="en-US" altLang="ko-KR" sz="1600" dirty="0" err="1" smtClean="0">
                <a:solidFill>
                  <a:schemeClr val="tx1"/>
                </a:solidFill>
                <a:ea typeface="+mj-ea"/>
              </a:rPr>
              <a:t>rgb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(0,0,0) / </a:t>
            </a:r>
            <a:r>
              <a:rPr lang="en-US" altLang="ko-KR" sz="1600" dirty="0" err="1" smtClean="0">
                <a:solidFill>
                  <a:schemeClr val="tx1"/>
                </a:solidFill>
                <a:ea typeface="+mj-ea"/>
              </a:rPr>
              <a:t>rgba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(0,0,0,1) / black ) 	 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accent4"/>
                </a:solidFill>
                <a:ea typeface="+mj-ea"/>
              </a:rPr>
              <a:t>글자 색상</a:t>
            </a:r>
            <a:endParaRPr lang="en-US" altLang="ko-KR" sz="1600" dirty="0" smtClean="0">
              <a:solidFill>
                <a:schemeClr val="accent4"/>
              </a:solidFill>
              <a:ea typeface="+mj-ea"/>
            </a:endParaRPr>
          </a:p>
          <a:p>
            <a:endParaRPr lang="en-US" altLang="ko-KR" sz="1600" dirty="0" smtClean="0">
              <a:solidFill>
                <a:schemeClr val="tx1"/>
              </a:solidFill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+mj-ea"/>
              </a:rPr>
              <a:t>background-color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+mj-ea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</a:rPr>
              <a:t>#000</a:t>
            </a:r>
            <a:r>
              <a:rPr lang="en-US" altLang="ko-KR" sz="1600" dirty="0" smtClean="0">
                <a:solidFill>
                  <a:schemeClr val="tx1"/>
                </a:solidFill>
              </a:rPr>
              <a:t>;  			 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accent4"/>
                </a:solidFill>
                <a:ea typeface="+mj-ea"/>
              </a:rPr>
              <a:t>배경색 지정</a:t>
            </a:r>
            <a:endParaRPr lang="en-US" altLang="ko-KR" sz="1600" dirty="0" smtClean="0">
              <a:solidFill>
                <a:schemeClr val="accent4"/>
              </a:solidFill>
              <a:ea typeface="+mj-ea"/>
            </a:endParaRPr>
          </a:p>
          <a:p>
            <a:endParaRPr lang="ko-KR" altLang="en-US" sz="1600" dirty="0">
              <a:solidFill>
                <a:schemeClr val="tx1"/>
              </a:solidFill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+mj-ea"/>
              </a:rPr>
              <a:t>font-weight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+mj-ea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</a:rPr>
              <a:t>bold; (bolder / 100~)		  </a:t>
            </a:r>
            <a:r>
              <a:rPr lang="en-US" altLang="ko-KR" sz="1600" dirty="0" smtClean="0">
                <a:solidFill>
                  <a:schemeClr val="tx1"/>
                </a:solidFill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accent4"/>
                </a:solidFill>
              </a:rPr>
              <a:t>글자 굵게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en-US" altLang="ko-KR" sz="1600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83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192</Words>
  <Application>Microsoft Office PowerPoint</Application>
  <PresentationFormat>화면 슬라이드 쇼(4:3)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맑은 고딕</vt:lpstr>
      <vt:lpstr>Wingdings</vt:lpstr>
      <vt:lpstr>Tw Cen MT</vt:lpstr>
      <vt:lpstr>Verdana</vt:lpstr>
      <vt:lpstr>HY얕은샘물M</vt:lpstr>
      <vt:lpstr>안상수2006굵은</vt:lpstr>
      <vt:lpstr>Office 테마</vt:lpstr>
      <vt:lpstr>PowerPoint 프레젠테이션</vt:lpstr>
      <vt:lpstr>CSS3</vt:lpstr>
      <vt:lpstr>CSS 선언 </vt:lpstr>
      <vt:lpstr>IE9 이하 버전에서의 동작</vt:lpstr>
      <vt:lpstr>텍스트 관련 CSS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cj</cp:lastModifiedBy>
  <cp:revision>76</cp:revision>
  <dcterms:created xsi:type="dcterms:W3CDTF">2006-10-05T04:04:58Z</dcterms:created>
  <dcterms:modified xsi:type="dcterms:W3CDTF">2015-08-11T16:26:29Z</dcterms:modified>
</cp:coreProperties>
</file>