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9" r:id="rId3"/>
    <p:sldId id="259" r:id="rId4"/>
    <p:sldId id="272" r:id="rId5"/>
    <p:sldId id="270" r:id="rId6"/>
    <p:sldId id="261" r:id="rId7"/>
    <p:sldId id="273" r:id="rId8"/>
    <p:sldId id="276" r:id="rId9"/>
    <p:sldId id="277" r:id="rId10"/>
    <p:sldId id="278" r:id="rId11"/>
  </p:sldIdLst>
  <p:sldSz cx="9144000" cy="6858000" type="screen4x3"/>
  <p:notesSz cx="6858000" cy="9144000"/>
  <p:embeddedFontLst>
    <p:embeddedFont>
      <p:font typeface="Tw Cen MT" pitchFamily="34" charset="0"/>
      <p:regular r:id="rId14"/>
      <p:bold r:id="rId15"/>
      <p:italic r:id="rId16"/>
      <p:boldItalic r:id="rId17"/>
    </p:embeddedFont>
    <p:embeddedFont>
      <p:font typeface="HY얕은샘물M" pitchFamily="18" charset="-127"/>
      <p:regular r:id="rId18"/>
    </p:embeddedFont>
    <p:embeddedFont>
      <p:font typeface="안상수2006굵은" pitchFamily="18" charset="-127"/>
      <p:regular r:id="rId19"/>
    </p:embeddedFont>
    <p:embeddedFont>
      <p:font typeface="Verdana" pitchFamily="34" charset="0"/>
      <p:regular r:id="rId20"/>
      <p:bold r:id="rId21"/>
      <p:italic r:id="rId22"/>
      <p:boldItalic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4"/>
    <a:srgbClr val="1CBE75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3385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smtClean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2492896"/>
            <a:ext cx="432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javascript </a:t>
            </a:r>
          </a:p>
          <a:p>
            <a:r>
              <a:rPr lang="ko-KR" altLang="en-US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기초</a:t>
            </a:r>
            <a:endParaRPr lang="ko-KR" altLang="en-US" sz="880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5630" y="3371508"/>
            <a:ext cx="29674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600">
                <a:solidFill>
                  <a:schemeClr val="bg1"/>
                </a:solidFill>
              </a:rPr>
              <a:t>Script</a:t>
            </a:r>
            <a:endParaRPr lang="ko-KR" altLang="en-US" sz="9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3182441" cy="2413595"/>
          </a:xfrm>
        </p:spPr>
        <p:txBody>
          <a:bodyPr>
            <a:noAutofit/>
          </a:bodyPr>
          <a:lstStyle/>
          <a:p>
            <a:pPr algn="l"/>
            <a:r>
              <a:rPr lang="ko-KR" altLang="en-US" sz="9600" smtClean="0">
                <a:solidFill>
                  <a:schemeClr val="bg1"/>
                </a:solidFill>
              </a:rPr>
              <a:t>반복</a:t>
            </a:r>
            <a:r>
              <a:rPr lang="ko-KR" altLang="en-US" sz="9600" smtClean="0">
                <a:solidFill>
                  <a:schemeClr val="accent1"/>
                </a:solidFill>
              </a:rPr>
              <a:t>문</a:t>
            </a:r>
            <a:endParaRPr lang="ko-KR" altLang="en-US" sz="9600">
              <a:solidFill>
                <a:schemeClr val="accent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222268"/>
            <a:ext cx="252028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for </a:t>
            </a:r>
            <a:r>
              <a:rPr lang="en-US" altLang="ko-KR" smtClean="0"/>
              <a:t>(</a:t>
            </a:r>
            <a:r>
              <a:rPr lang="ko-KR" altLang="en-US" smtClean="0"/>
              <a:t>시작값</a:t>
            </a:r>
            <a:r>
              <a:rPr lang="en-US" altLang="ko-KR" smtClean="0"/>
              <a:t>; </a:t>
            </a:r>
            <a:r>
              <a:rPr lang="ko-KR" altLang="en-US" smtClean="0"/>
              <a:t>끝값 조건</a:t>
            </a:r>
            <a:r>
              <a:rPr lang="en-US" altLang="ko-KR" smtClean="0"/>
              <a:t>; </a:t>
            </a:r>
            <a:r>
              <a:rPr lang="ko-KR" altLang="en-US" smtClean="0"/>
              <a:t>증감값</a:t>
            </a:r>
            <a:r>
              <a:rPr lang="en-US" altLang="ko-KR" smtClean="0"/>
              <a:t>){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 </a:t>
            </a:r>
            <a:r>
              <a:rPr lang="ko-KR" altLang="en-US" smtClean="0"/>
              <a:t>반복할 내용</a:t>
            </a:r>
            <a:r>
              <a:rPr lang="en-US" altLang="ko-KR" smtClean="0"/>
              <a:t>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5608" y="1916832"/>
            <a:ext cx="5990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반복문은 같은 코드를 여러번 출력하고 싶을 때 매우 유용하다</a:t>
            </a:r>
            <a:r>
              <a:rPr lang="en-US" altLang="ko-KR" smtClean="0"/>
              <a:t>.</a:t>
            </a:r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일일히 같은 코드를 쓰는것보다 코드와 시간도 절약한다</a:t>
            </a:r>
            <a:r>
              <a:rPr lang="en-US" altLang="ko-KR"/>
              <a:t>.</a:t>
            </a:r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11760" y="28529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1760" y="4656618"/>
            <a:ext cx="252028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while </a:t>
            </a:r>
            <a:r>
              <a:rPr lang="en-US" altLang="ko-KR" smtClean="0"/>
              <a:t>(</a:t>
            </a:r>
            <a:r>
              <a:rPr lang="ko-KR" altLang="en-US" smtClean="0"/>
              <a:t>조건</a:t>
            </a:r>
            <a:r>
              <a:rPr lang="en-US" altLang="ko-KR" smtClean="0"/>
              <a:t>){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 </a:t>
            </a:r>
            <a:r>
              <a:rPr lang="ko-KR" altLang="en-US" smtClean="0"/>
              <a:t>반복할 내용</a:t>
            </a:r>
            <a:r>
              <a:rPr lang="en-US" altLang="ko-KR" smtClean="0"/>
              <a:t>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429309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</a:t>
            </a:r>
            <a:r>
              <a:rPr lang="en-US" altLang="ko-KR" smtClean="0"/>
              <a:t>while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43288" y="4653136"/>
            <a:ext cx="260112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do{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 </a:t>
            </a:r>
            <a:r>
              <a:rPr lang="ko-KR" altLang="en-US" smtClean="0"/>
              <a:t>반복할 내용</a:t>
            </a:r>
            <a:r>
              <a:rPr lang="en-US" altLang="ko-KR" smtClean="0"/>
              <a:t>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}</a:t>
            </a:r>
            <a:r>
              <a:rPr lang="en-US" altLang="ko-KR"/>
              <a:t> while (</a:t>
            </a:r>
            <a:r>
              <a:rPr lang="ko-KR" altLang="en-US"/>
              <a:t>조건</a:t>
            </a:r>
            <a:r>
              <a:rPr lang="en-US" altLang="ko-KR" smtClean="0"/>
              <a:t>);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3288" y="429309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</a:t>
            </a:r>
            <a:r>
              <a:rPr lang="en-US" altLang="ko-KR" smtClean="0"/>
              <a:t>do while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32040" y="3360767"/>
            <a:ext cx="299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시작값부터 조건이 거짓일때까지 증감값만큼 카운트하며 반복한다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8664" y="5579948"/>
            <a:ext cx="299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3">
                    <a:lumMod val="75000"/>
                  </a:schemeClr>
                </a:solidFill>
              </a:rPr>
              <a:t>조건이 거짓이 될때까지 반복한다</a:t>
            </a:r>
            <a:r>
              <a:rPr lang="en-US" altLang="ko-KR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mtClean="0">
                <a:solidFill>
                  <a:schemeClr val="accent3">
                    <a:lumMod val="75000"/>
                  </a:schemeClr>
                </a:solidFill>
              </a:rPr>
              <a:t>무한루프에 빠지지않도록 내용을 만든다</a:t>
            </a:r>
            <a:r>
              <a:rPr lang="en-US" altLang="ko-KR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9024" y="5579948"/>
            <a:ext cx="299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while</a:t>
            </a:r>
            <a:r>
              <a:rPr lang="ko-KR" altLang="en-US" smtClean="0">
                <a:solidFill>
                  <a:srgbClr val="0070C0"/>
                </a:solidFill>
              </a:rPr>
              <a:t>문과 같지만 무조건 한번은 실행한다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mtClean="0">
                <a:solidFill>
                  <a:srgbClr val="0070C0"/>
                </a:solidFill>
              </a:rPr>
              <a:t>조건이 거짓이더라도 한번은 실행된다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264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3648" y="2132856"/>
            <a:ext cx="2376264" cy="324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3356992"/>
            <a:ext cx="3743908" cy="1080120"/>
          </a:xfrm>
        </p:spPr>
        <p:txBody>
          <a:bodyPr>
            <a:noAutofit/>
          </a:bodyPr>
          <a:lstStyle/>
          <a:p>
            <a:pPr algn="l"/>
            <a:r>
              <a:rPr lang="en-US" altLang="ko-KR" sz="7200" smtClean="0">
                <a:solidFill>
                  <a:schemeClr val="accent1"/>
                </a:solidFill>
              </a:rPr>
              <a:t>java</a:t>
            </a:r>
            <a:r>
              <a:rPr lang="en-US" altLang="ko-KR" sz="7200" smtClean="0">
                <a:solidFill>
                  <a:schemeClr val="bg1"/>
                </a:solidFill>
              </a:rPr>
              <a:t>script</a:t>
            </a:r>
            <a:r>
              <a:rPr lang="en-US" altLang="ko-KR" sz="7200">
                <a:solidFill>
                  <a:schemeClr val="bg1"/>
                </a:solidFill>
              </a:rPr>
              <a:t>?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5936" y="2674655"/>
            <a:ext cx="39396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자바스크립트는 </a:t>
            </a:r>
            <a:r>
              <a:rPr lang="ko-KR" altLang="en-US" sz="1600" smtClean="0"/>
              <a:t>프로그래밍 언어이다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웹에서 동작과 관련된것을 만들때 사용한다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일반적으로 </a:t>
            </a:r>
            <a:r>
              <a:rPr lang="ko-KR" altLang="en-US" sz="1600" smtClean="0"/>
              <a:t>프로그래밍 언어는 컴파일 후 실행하는데 </a:t>
            </a:r>
            <a:r>
              <a:rPr lang="en-US" altLang="ko-KR" sz="1600" smtClean="0"/>
              <a:t>javascript</a:t>
            </a:r>
            <a:r>
              <a:rPr lang="ko-KR" altLang="en-US" sz="1600" smtClean="0"/>
              <a:t>는</a:t>
            </a:r>
            <a:endParaRPr lang="en-US" altLang="ko-KR" sz="1600" smtClean="0"/>
          </a:p>
          <a:p>
            <a:r>
              <a:rPr lang="ko-KR" altLang="en-US" sz="1600" smtClean="0"/>
              <a:t>컴파일하지않고 바로 사용할수있다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html</a:t>
            </a:r>
            <a:r>
              <a:rPr lang="ko-KR" altLang="en-US" sz="1600" smtClean="0"/>
              <a:t>문서안에 삽입하여 사용한다</a:t>
            </a:r>
            <a:r>
              <a:rPr lang="en-US" altLang="ko-KR" sz="1600" smtClean="0"/>
              <a:t>.</a:t>
            </a:r>
          </a:p>
          <a:p>
            <a:r>
              <a:rPr lang="ko-KR" altLang="en-US" sz="1600"/>
              <a:t/>
            </a:r>
            <a:br>
              <a:rPr lang="ko-KR" altLang="en-US" sz="1600"/>
            </a:br>
            <a:endParaRPr lang="en-US" altLang="ko-KR" sz="16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7933" y="1087413"/>
            <a:ext cx="9144000" cy="901427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javaScript</a:t>
            </a:r>
            <a:r>
              <a:rPr lang="ko-KR" altLang="en-US" b="1" smtClean="0"/>
              <a:t> 삽입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2132856"/>
            <a:ext cx="804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.js</a:t>
            </a:r>
            <a:r>
              <a:rPr lang="ko-KR" altLang="en-US"/>
              <a:t>파일로도 </a:t>
            </a:r>
            <a:r>
              <a:rPr lang="ko-KR" altLang="en-US" smtClean="0"/>
              <a:t>사용 할 </a:t>
            </a:r>
            <a:r>
              <a:rPr lang="ko-KR" altLang="en-US"/>
              <a:t>수 있고</a:t>
            </a:r>
            <a:r>
              <a:rPr lang="en-US" altLang="ko-KR"/>
              <a:t>, </a:t>
            </a:r>
            <a:r>
              <a:rPr lang="en-US" altLang="ko-KR" smtClean="0"/>
              <a:t>HTML</a:t>
            </a:r>
            <a:r>
              <a:rPr lang="ko-KR" altLang="en-US"/>
              <a:t>에서는 </a:t>
            </a:r>
            <a:r>
              <a:rPr lang="en-US" altLang="ko-KR" b="1"/>
              <a:t>&lt;script&gt;</a:t>
            </a:r>
            <a:r>
              <a:rPr lang="en-US" altLang="ko-KR"/>
              <a:t>~ </a:t>
            </a:r>
            <a:r>
              <a:rPr lang="en-US" altLang="ko-KR" b="1"/>
              <a:t>&lt;/script&gt;</a:t>
            </a:r>
            <a:r>
              <a:rPr lang="ko-KR" altLang="en-US"/>
              <a:t> </a:t>
            </a:r>
            <a:r>
              <a:rPr lang="ko-KR" altLang="en-US" smtClean="0"/>
              <a:t>태그를 이용한다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&lt;</a:t>
            </a:r>
            <a:r>
              <a:rPr lang="en-US" altLang="ko-KR"/>
              <a:t>body&gt;</a:t>
            </a:r>
            <a:r>
              <a:rPr lang="ko-KR" altLang="en-US"/>
              <a:t>나 </a:t>
            </a:r>
            <a:r>
              <a:rPr lang="en-US" altLang="ko-KR"/>
              <a:t>&lt;head&gt; </a:t>
            </a:r>
            <a:r>
              <a:rPr lang="ko-KR" altLang="en-US"/>
              <a:t>섹션안에서 </a:t>
            </a:r>
            <a:r>
              <a:rPr lang="en-US" altLang="ko-KR"/>
              <a:t>&lt;script&gt;</a:t>
            </a:r>
            <a:r>
              <a:rPr lang="ko-KR" altLang="en-US"/>
              <a:t>태그의 개수는 제한이 </a:t>
            </a:r>
            <a:r>
              <a:rPr lang="ko-KR" altLang="en-US" smtClean="0"/>
              <a:t>없으며 </a:t>
            </a:r>
            <a:r>
              <a:rPr lang="en-US" altLang="ko-KR" smtClean="0"/>
              <a:t>&lt;</a:t>
            </a:r>
            <a:r>
              <a:rPr lang="en-US" altLang="ko-KR"/>
              <a:t>body</a:t>
            </a:r>
            <a:r>
              <a:rPr lang="en-US" altLang="ko-KR" smtClean="0"/>
              <a:t>&gt;, &lt;</a:t>
            </a:r>
            <a:r>
              <a:rPr lang="en-US" altLang="ko-KR"/>
              <a:t>head&gt; </a:t>
            </a:r>
            <a:r>
              <a:rPr lang="ko-KR" altLang="en-US"/>
              <a:t>두 태그 안에 </a:t>
            </a:r>
            <a:r>
              <a:rPr lang="en-US" altLang="ko-KR"/>
              <a:t>&lt;script&gt; </a:t>
            </a:r>
            <a:r>
              <a:rPr lang="ko-KR" altLang="en-US"/>
              <a:t>태그가 있는것도 가능하다</a:t>
            </a:r>
            <a:r>
              <a:rPr lang="en-US" altLang="ko-KR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3784972"/>
            <a:ext cx="7776864" cy="1876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576" y="342900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외부파일</a:t>
            </a:r>
            <a:r>
              <a:rPr lang="en-US" altLang="ko-KR" smtClean="0"/>
              <a:t>(.js)</a:t>
            </a:r>
            <a:r>
              <a:rPr lang="ko-KR" altLang="en-US" smtClean="0"/>
              <a:t>로 삽입시 형식</a:t>
            </a:r>
            <a:endParaRPr lang="en-US" altLang="ko-KR" smtClean="0"/>
          </a:p>
          <a:p>
            <a:r>
              <a:rPr lang="en-US" altLang="ko-KR" smtClean="0"/>
              <a:t>&lt;</a:t>
            </a:r>
            <a:r>
              <a:rPr lang="en-US" altLang="ko-KR"/>
              <a:t>html&gt;</a:t>
            </a:r>
            <a:br>
              <a:rPr lang="en-US" altLang="ko-KR"/>
            </a:br>
            <a:r>
              <a:rPr lang="en-US" altLang="ko-KR"/>
              <a:t>&lt;head&gt;&lt;title&gt;web page&lt;/title&gt;&lt;/head&gt;</a:t>
            </a:r>
            <a:br>
              <a:rPr lang="en-US" altLang="ko-KR"/>
            </a:br>
            <a:r>
              <a:rPr lang="en-US" altLang="ko-KR" b="1">
                <a:solidFill>
                  <a:srgbClr val="0070C0"/>
                </a:solidFill>
              </a:rPr>
              <a:t>&lt;body&gt;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script type="text/javascript" src="</a:t>
            </a:r>
            <a:r>
              <a:rPr lang="en-US" altLang="ko-KR" b="1">
                <a:solidFill>
                  <a:srgbClr val="C00000"/>
                </a:solidFill>
              </a:rPr>
              <a:t>j1.js</a:t>
            </a:r>
            <a:r>
              <a:rPr lang="en-US" altLang="ko-KR" smtClean="0">
                <a:solidFill>
                  <a:srgbClr val="FF0000"/>
                </a:solidFill>
              </a:rPr>
              <a:t>"&gt;&lt;/</a:t>
            </a:r>
            <a:r>
              <a:rPr lang="en-US" altLang="ko-KR">
                <a:solidFill>
                  <a:srgbClr val="FF0000"/>
                </a:solidFill>
              </a:rPr>
              <a:t>script&gt;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/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 b="1">
                <a:solidFill>
                  <a:srgbClr val="0070C0"/>
                </a:solidFill>
              </a:rPr>
              <a:t>&lt;/body&gt;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&lt;/html&gt;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25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7933" y="1124744"/>
            <a:ext cx="9144000" cy="901427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javaScript</a:t>
            </a:r>
            <a:r>
              <a:rPr lang="ko-KR" altLang="en-US" b="1" smtClean="0"/>
              <a:t> 삽입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2579125"/>
            <a:ext cx="7776864" cy="31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2255961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html </a:t>
            </a:r>
            <a:r>
              <a:rPr lang="ko-KR" altLang="en-US" smtClean="0"/>
              <a:t>내부에 작성시 사용법</a:t>
            </a:r>
            <a:endParaRPr lang="en-US" altLang="ko-KR" smtClean="0"/>
          </a:p>
          <a:p>
            <a:r>
              <a:rPr lang="en-US" altLang="ko-KR" smtClean="0"/>
              <a:t>&lt;</a:t>
            </a:r>
            <a:r>
              <a:rPr lang="en-US" altLang="ko-KR"/>
              <a:t>html&gt;</a:t>
            </a:r>
            <a:br>
              <a:rPr lang="en-US" altLang="ko-KR"/>
            </a:br>
            <a:r>
              <a:rPr lang="en-US" altLang="ko-KR"/>
              <a:t>&lt;head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&lt;title&gt;javascript&lt;/</a:t>
            </a:r>
            <a:r>
              <a:rPr lang="en-US" altLang="ko-KR"/>
              <a:t>title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&lt;/</a:t>
            </a:r>
            <a:r>
              <a:rPr lang="en-US" altLang="ko-KR"/>
              <a:t>head&gt;</a:t>
            </a:r>
            <a:br>
              <a:rPr lang="en-US" altLang="ko-KR"/>
            </a:br>
            <a:endParaRPr lang="en-US" altLang="ko-KR" smtClean="0"/>
          </a:p>
          <a:p>
            <a:r>
              <a:rPr lang="en-US" altLang="ko-KR" b="1" smtClean="0">
                <a:solidFill>
                  <a:srgbClr val="0070C0"/>
                </a:solidFill>
              </a:rPr>
              <a:t>&lt;</a:t>
            </a:r>
            <a:r>
              <a:rPr lang="en-US" altLang="ko-KR" b="1">
                <a:solidFill>
                  <a:srgbClr val="0070C0"/>
                </a:solidFill>
              </a:rPr>
              <a:t>body&gt;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solidFill>
                  <a:srgbClr val="C00000"/>
                </a:solidFill>
              </a:rPr>
              <a:t>&lt;script type="text/javascript"&gt;</a:t>
            </a:r>
            <a:br>
              <a:rPr lang="en-US" altLang="ko-KR">
                <a:solidFill>
                  <a:srgbClr val="C00000"/>
                </a:solidFill>
              </a:rPr>
            </a:br>
            <a:r>
              <a:rPr lang="en-US" altLang="ko-KR" smtClean="0">
                <a:solidFill>
                  <a:srgbClr val="C00000"/>
                </a:solidFill>
              </a:rPr>
              <a:t>	document.writeln(“</a:t>
            </a:r>
            <a:r>
              <a:rPr lang="ko-KR" altLang="en-US" smtClean="0">
                <a:solidFill>
                  <a:srgbClr val="C00000"/>
                </a:solidFill>
              </a:rPr>
              <a:t>자바스크립트 출력문</a:t>
            </a:r>
            <a:r>
              <a:rPr lang="en-US" altLang="ko-KR" smtClean="0">
                <a:solidFill>
                  <a:srgbClr val="C00000"/>
                </a:solidFill>
              </a:rPr>
              <a:t>!”);</a:t>
            </a:r>
            <a:r>
              <a:rPr lang="en-US" altLang="ko-KR">
                <a:solidFill>
                  <a:srgbClr val="C00000"/>
                </a:solidFill>
              </a:rPr>
              <a:t>    </a:t>
            </a:r>
            <a:br>
              <a:rPr lang="en-US" altLang="ko-KR">
                <a:solidFill>
                  <a:srgbClr val="C00000"/>
                </a:solidFill>
              </a:rPr>
            </a:br>
            <a:r>
              <a:rPr lang="en-US" altLang="ko-KR">
                <a:solidFill>
                  <a:srgbClr val="C00000"/>
                </a:solidFill>
              </a:rPr>
              <a:t>&lt;/script&gt;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b="1">
                <a:solidFill>
                  <a:srgbClr val="0070C0"/>
                </a:solidFill>
              </a:rPr>
              <a:t>&lt;/body&gt;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&lt;/html&gt;</a:t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77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55576" y="5157192"/>
            <a:ext cx="7776864" cy="912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5576" y="3596823"/>
            <a:ext cx="7776864" cy="1165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901427"/>
          </a:xfrm>
        </p:spPr>
        <p:txBody>
          <a:bodyPr/>
          <a:lstStyle/>
          <a:p>
            <a:r>
              <a:rPr lang="en-US" altLang="ko-KR" b="1" smtClean="0"/>
              <a:t>javasctipt </a:t>
            </a:r>
            <a:r>
              <a:rPr lang="ko-KR" altLang="en-US" b="1" smtClean="0"/>
              <a:t>기초 문법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2204864"/>
            <a:ext cx="7776864" cy="912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576" y="191683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세미콜론</a:t>
            </a:r>
            <a:r>
              <a:rPr lang="en-US" altLang="ko-KR" smtClean="0"/>
              <a:t>(;)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마침표의 역할을 한다</a:t>
            </a:r>
            <a:r>
              <a:rPr lang="en-US" altLang="ko-KR" smtClean="0"/>
              <a:t>. </a:t>
            </a:r>
            <a:r>
              <a:rPr lang="ko-KR" altLang="en-US" smtClean="0"/>
              <a:t>한줄에 여러내용을 작성 가능하게 해준다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r>
              <a:rPr lang="en-US" altLang="ko-KR"/>
              <a:t>document.writeln("hello man</a:t>
            </a:r>
            <a:r>
              <a:rPr lang="en-US" altLang="ko-KR" smtClean="0"/>
              <a:t>"); document.writeln</a:t>
            </a:r>
            <a:r>
              <a:rPr lang="en-US" altLang="ko-KR"/>
              <a:t>("hello girl");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576" y="3284984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식별자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다른 개체들과 구분지어줄 이름이다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시작 </a:t>
            </a:r>
            <a:r>
              <a:rPr lang="ko-KR" altLang="en-US"/>
              <a:t>문자는 알파벳</a:t>
            </a:r>
            <a:r>
              <a:rPr lang="en-US" altLang="ko-KR"/>
              <a:t>(letter),</a:t>
            </a:r>
            <a:r>
              <a:rPr lang="ko-KR" altLang="en-US"/>
              <a:t>밑줄</a:t>
            </a:r>
            <a:r>
              <a:rPr lang="en-US" altLang="ko-KR"/>
              <a:t>(_) </a:t>
            </a:r>
            <a:r>
              <a:rPr lang="ko-KR" altLang="en-US"/>
              <a:t>혹은 달러 표시</a:t>
            </a:r>
            <a:r>
              <a:rPr lang="en-US" altLang="ko-KR"/>
              <a:t>($)</a:t>
            </a:r>
            <a:r>
              <a:rPr lang="ko-KR" altLang="en-US"/>
              <a:t>이다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 알파벳</a:t>
            </a:r>
            <a:r>
              <a:rPr lang="en-US" altLang="ko-KR"/>
              <a:t>(letter</a:t>
            </a:r>
            <a:r>
              <a:rPr lang="en-US" altLang="ko-KR" smtClean="0"/>
              <a:t>), </a:t>
            </a:r>
            <a:r>
              <a:rPr lang="ko-KR" altLang="en-US" smtClean="0"/>
              <a:t>밑줄</a:t>
            </a:r>
            <a:r>
              <a:rPr lang="en-US" altLang="ko-KR"/>
              <a:t>(_) </a:t>
            </a:r>
            <a:r>
              <a:rPr lang="ko-KR" altLang="en-US"/>
              <a:t>혹은 </a:t>
            </a:r>
            <a:r>
              <a:rPr lang="ko-KR" altLang="en-US" smtClean="0"/>
              <a:t>달러</a:t>
            </a:r>
            <a:r>
              <a:rPr lang="en-US" altLang="ko-KR" smtClean="0"/>
              <a:t>($)</a:t>
            </a:r>
            <a:r>
              <a:rPr lang="ko-KR" altLang="en-US" smtClean="0"/>
              <a:t> </a:t>
            </a:r>
            <a:r>
              <a:rPr lang="ko-KR" altLang="en-US"/>
              <a:t>표시</a:t>
            </a:r>
            <a:r>
              <a:rPr lang="en-US" altLang="ko-KR" smtClean="0"/>
              <a:t>, </a:t>
            </a:r>
            <a:r>
              <a:rPr lang="ko-KR" altLang="en-US" smtClean="0"/>
              <a:t>숫자를 사용한다</a:t>
            </a:r>
            <a:r>
              <a:rPr lang="en-US" altLang="ko-KR"/>
              <a:t>. </a:t>
            </a:r>
            <a:r>
              <a:rPr lang="en-US" altLang="ko-KR" smtClean="0"/>
              <a:t> (</a:t>
            </a:r>
            <a:r>
              <a:rPr lang="ko-KR" altLang="en-US"/>
              <a:t>숫자는 첫 번째 문자로 허용되지 않는다</a:t>
            </a:r>
            <a:r>
              <a:rPr lang="en-US" altLang="ko-KR" smtClean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식별자로 </a:t>
            </a:r>
            <a:r>
              <a:rPr lang="ko-KR" altLang="en-US"/>
              <a:t>자바스크립트의 예약어</a:t>
            </a:r>
            <a:r>
              <a:rPr lang="en-US" altLang="ko-KR"/>
              <a:t>(</a:t>
            </a:r>
            <a:r>
              <a:rPr lang="ko-KR" altLang="en-US"/>
              <a:t>키워드</a:t>
            </a:r>
            <a:r>
              <a:rPr lang="en-US" altLang="ko-KR"/>
              <a:t>)</a:t>
            </a:r>
            <a:r>
              <a:rPr lang="ko-KR" altLang="en-US"/>
              <a:t>와 전역 변수와 함수명이 될 수 없다</a:t>
            </a:r>
            <a:r>
              <a:rPr lang="en-US" altLang="ko-KR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4869160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예약어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smtClean="0"/>
              <a:t>- </a:t>
            </a:r>
            <a:r>
              <a:rPr lang="ko-KR" altLang="en-US" smtClean="0"/>
              <a:t>자바스크립트에서 사용하는 예약되어 </a:t>
            </a:r>
            <a:r>
              <a:rPr lang="ko-KR" altLang="en-US"/>
              <a:t>있는 </a:t>
            </a:r>
            <a:r>
              <a:rPr lang="ko-KR" altLang="en-US" smtClean="0"/>
              <a:t>키워드들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이 </a:t>
            </a:r>
            <a:r>
              <a:rPr lang="ko-KR" altLang="en-US"/>
              <a:t>키워드들은 다른 언어들과 마찬가지로 식별자로 사용할 수 없다</a:t>
            </a:r>
            <a:r>
              <a:rPr lang="en-US" altLang="ko-KR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smtClean="0"/>
              <a:t>function,if,switch,this,true .. </a:t>
            </a:r>
            <a:r>
              <a:rPr lang="ko-KR" altLang="en-US"/>
              <a:t>등이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46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9559" y="620688"/>
            <a:ext cx="1814289" cy="2413595"/>
          </a:xfrm>
        </p:spPr>
        <p:txBody>
          <a:bodyPr>
            <a:noAutofit/>
          </a:bodyPr>
          <a:lstStyle/>
          <a:p>
            <a:pPr algn="l"/>
            <a:r>
              <a:rPr lang="ko-KR" altLang="en-US" sz="9600" smtClean="0">
                <a:solidFill>
                  <a:schemeClr val="bg1"/>
                </a:solidFill>
              </a:rPr>
              <a:t>변</a:t>
            </a:r>
            <a:r>
              <a:rPr lang="ko-KR" altLang="en-US" sz="9600" smtClean="0">
                <a:solidFill>
                  <a:schemeClr val="accent1"/>
                </a:solidFill>
              </a:rPr>
              <a:t>수</a:t>
            </a:r>
            <a:endParaRPr lang="ko-KR" altLang="en-US" sz="9600">
              <a:solidFill>
                <a:schemeClr val="accent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5291916"/>
            <a:ext cx="282249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var</a:t>
            </a:r>
            <a:r>
              <a:rPr lang="en-US" altLang="ko-KR"/>
              <a:t> a=5;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>
                <a:solidFill>
                  <a:srgbClr val="0070C0"/>
                </a:solidFill>
              </a:rPr>
              <a:t>var</a:t>
            </a:r>
            <a:r>
              <a:rPr lang="en-US" altLang="ko-KR"/>
              <a:t> b</a:t>
            </a:r>
            <a:r>
              <a:rPr lang="en-US" altLang="ko-KR" smtClean="0"/>
              <a:t>;             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//undefind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5990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문자 그대로 변하는수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/>
              <a:t> </a:t>
            </a:r>
            <a:r>
              <a:rPr lang="ko-KR" altLang="en-US" smtClean="0"/>
              <a:t>변수명 </a:t>
            </a:r>
            <a:r>
              <a:rPr lang="ko-KR" altLang="en-US"/>
              <a:t>앞에 </a:t>
            </a:r>
            <a:r>
              <a:rPr lang="en-US" altLang="ko-KR"/>
              <a:t>var </a:t>
            </a:r>
            <a:r>
              <a:rPr lang="ko-KR" altLang="en-US"/>
              <a:t>키워드를 붙여야한다</a:t>
            </a:r>
            <a:r>
              <a:rPr lang="en-US" altLang="ko-KR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en-US" altLang="ko-KR" smtClean="0"/>
          </a:p>
          <a:p>
            <a:r>
              <a:rPr lang="ko-KR" altLang="en-US" smtClean="0"/>
              <a:t>자바스크립트는 </a:t>
            </a:r>
            <a:r>
              <a:rPr lang="ko-KR" altLang="en-US"/>
              <a:t>변수의 타입이 고정되있지 않은 동적 자료형 언어이므로 변수에 어떠한 </a:t>
            </a:r>
            <a:endParaRPr lang="en-US" altLang="ko-KR" smtClean="0"/>
          </a:p>
          <a:p>
            <a:r>
              <a:rPr lang="ko-KR" altLang="en-US" smtClean="0"/>
              <a:t>데이터 </a:t>
            </a:r>
            <a:r>
              <a:rPr lang="ko-KR" altLang="en-US"/>
              <a:t>타입의 값이라도 담을 수 있다</a:t>
            </a:r>
            <a:r>
              <a:rPr lang="en-US" altLang="ko-KR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en-US" altLang="ko-KR" smtClean="0"/>
          </a:p>
          <a:p>
            <a:r>
              <a:rPr lang="en-US" altLang="ko-KR" smtClean="0"/>
              <a:t>var</a:t>
            </a:r>
            <a:r>
              <a:rPr lang="ko-KR" altLang="en-US"/>
              <a:t>문으로 선언된 변수는 영구적이므로 </a:t>
            </a:r>
            <a:r>
              <a:rPr lang="en-US" altLang="ko-KR"/>
              <a:t>delete </a:t>
            </a:r>
            <a:r>
              <a:rPr lang="ko-KR" altLang="en-US"/>
              <a:t>연산자를 사용해 그 변수를 제거하려 할 경우 에러가 발생한다</a:t>
            </a:r>
            <a:r>
              <a:rPr lang="en-US" altLang="ko-KR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en-US" altLang="ko-KR" smtClean="0"/>
          </a:p>
          <a:p>
            <a:r>
              <a:rPr lang="ko-KR" altLang="en-US" smtClean="0"/>
              <a:t>선언까지만 </a:t>
            </a:r>
            <a:r>
              <a:rPr lang="ko-KR" altLang="en-US"/>
              <a:t>하고 값을 지정하지 않으면 </a:t>
            </a:r>
            <a:r>
              <a:rPr lang="en-US" altLang="ko-KR"/>
              <a:t>undefind</a:t>
            </a:r>
            <a:r>
              <a:rPr lang="ko-KR" altLang="en-US"/>
              <a:t>라는 값이 저장된다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1760" y="49225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1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159421"/>
            <a:ext cx="4190553" cy="2413595"/>
          </a:xfrm>
        </p:spPr>
        <p:txBody>
          <a:bodyPr>
            <a:noAutofit/>
          </a:bodyPr>
          <a:lstStyle/>
          <a:p>
            <a:pPr algn="l"/>
            <a:r>
              <a:rPr lang="ko-KR" altLang="en-US" sz="9600" smtClean="0">
                <a:solidFill>
                  <a:schemeClr val="bg1"/>
                </a:solidFill>
              </a:rPr>
              <a:t>데이</a:t>
            </a:r>
            <a:r>
              <a:rPr lang="ko-KR" altLang="en-US" sz="9600" smtClean="0">
                <a:solidFill>
                  <a:schemeClr val="accent1"/>
                </a:solidFill>
              </a:rPr>
              <a:t>터 </a:t>
            </a:r>
            <a:r>
              <a:rPr lang="en-US" altLang="ko-KR" sz="9600" smtClean="0">
                <a:solidFill>
                  <a:schemeClr val="accent1"/>
                </a:solidFill>
              </a:rPr>
              <a:t/>
            </a:r>
            <a:br>
              <a:rPr lang="en-US" altLang="ko-KR" sz="9600" smtClean="0">
                <a:solidFill>
                  <a:schemeClr val="accent1"/>
                </a:solidFill>
              </a:rPr>
            </a:br>
            <a:r>
              <a:rPr lang="ko-KR" altLang="en-US" sz="9600" smtClean="0">
                <a:solidFill>
                  <a:schemeClr val="bg1"/>
                </a:solidFill>
              </a:rPr>
              <a:t>유형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4366845"/>
            <a:ext cx="139706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var</a:t>
            </a:r>
            <a:r>
              <a:rPr lang="en-US" altLang="ko-KR"/>
              <a:t> </a:t>
            </a:r>
            <a:r>
              <a:rPr lang="en-US" altLang="ko-KR" smtClean="0"/>
              <a:t>x = 1;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var</a:t>
            </a:r>
            <a:r>
              <a:rPr lang="en-US" altLang="ko-KR" smtClean="0"/>
              <a:t> x = 1.2;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034714"/>
            <a:ext cx="5990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객체</a:t>
            </a:r>
            <a:r>
              <a:rPr lang="en-US" altLang="ko-KR"/>
              <a:t>(object)</a:t>
            </a:r>
            <a:r>
              <a:rPr lang="ko-KR" altLang="en-US"/>
              <a:t>라는 불리는 복합 데이터 타입을 지원한다</a:t>
            </a:r>
            <a:r>
              <a:rPr lang="en-US" altLang="ko-KR" smtClean="0"/>
              <a:t>.</a:t>
            </a:r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 smtClean="0"/>
              <a:t>숫자나 </a:t>
            </a:r>
            <a:r>
              <a:rPr lang="ko-KR" altLang="en-US"/>
              <a:t>문자열같은 기본 데이터 값이 될 수도 있고 객체 같은 복합 </a:t>
            </a:r>
            <a:r>
              <a:rPr lang="ko-KR" altLang="en-US" smtClean="0"/>
              <a:t>데이터 값이 될 </a:t>
            </a:r>
            <a:r>
              <a:rPr lang="ko-KR" altLang="en-US"/>
              <a:t>수도 있다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en-US" altLang="ko-KR" smtClean="0"/>
          </a:p>
          <a:p>
            <a:r>
              <a:rPr lang="en-US" altLang="ko-KR"/>
              <a:t>null</a:t>
            </a:r>
            <a:r>
              <a:rPr lang="ko-KR" altLang="en-US"/>
              <a:t>은 </a:t>
            </a:r>
            <a:r>
              <a:rPr lang="ko-KR" altLang="en-US" smtClean="0"/>
              <a:t>논리값 </a:t>
            </a:r>
            <a:r>
              <a:rPr lang="en-US" altLang="ko-KR"/>
              <a:t>false, </a:t>
            </a:r>
            <a:r>
              <a:rPr lang="ko-KR" altLang="en-US" smtClean="0"/>
              <a:t>숫자값 </a:t>
            </a:r>
            <a:r>
              <a:rPr lang="en-US" altLang="ko-KR"/>
              <a:t>0, </a:t>
            </a:r>
            <a:r>
              <a:rPr lang="ko-KR" altLang="en-US" smtClean="0"/>
              <a:t>문자값 </a:t>
            </a:r>
            <a:r>
              <a:rPr lang="en-US" altLang="ko-KR" smtClean="0"/>
              <a:t>null</a:t>
            </a:r>
            <a:r>
              <a:rPr lang="ko-KR" altLang="en-US" smtClean="0"/>
              <a:t>로 반환하고</a:t>
            </a:r>
            <a:r>
              <a:rPr lang="en-US" altLang="ko-KR" smtClean="0"/>
              <a:t>,</a:t>
            </a:r>
          </a:p>
          <a:p>
            <a:r>
              <a:rPr lang="en-US" altLang="ko-KR"/>
              <a:t>undefined</a:t>
            </a:r>
            <a:r>
              <a:rPr lang="ko-KR" altLang="en-US"/>
              <a:t>는 </a:t>
            </a:r>
            <a:r>
              <a:rPr lang="ko-KR" altLang="en-US" smtClean="0"/>
              <a:t>논리값 </a:t>
            </a:r>
            <a:r>
              <a:rPr lang="en-US" altLang="ko-KR" smtClean="0"/>
              <a:t>false</a:t>
            </a:r>
            <a:r>
              <a:rPr lang="en-US" altLang="ko-KR"/>
              <a:t>, </a:t>
            </a:r>
            <a:r>
              <a:rPr lang="ko-KR" altLang="en-US" smtClean="0"/>
              <a:t>숫자값 </a:t>
            </a:r>
            <a:r>
              <a:rPr lang="en-US" altLang="ko-KR"/>
              <a:t>NaN, </a:t>
            </a:r>
            <a:r>
              <a:rPr lang="ko-KR" altLang="en-US" smtClean="0"/>
              <a:t>문자값 </a:t>
            </a:r>
            <a:r>
              <a:rPr lang="en-US" altLang="ko-KR" smtClean="0"/>
              <a:t>undefined</a:t>
            </a:r>
            <a:r>
              <a:rPr lang="ko-KR" altLang="en-US" smtClean="0"/>
              <a:t>로 반환된다</a:t>
            </a:r>
            <a:r>
              <a:rPr lang="en-US" altLang="ko-KR"/>
              <a:t>.</a:t>
            </a:r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11760" y="3997513"/>
            <a:ext cx="139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숫자</a:t>
            </a:r>
            <a:r>
              <a:rPr lang="ko-KR" altLang="en-US"/>
              <a:t>형</a:t>
            </a:r>
            <a:r>
              <a:rPr lang="ko-KR" altLang="en-US" smtClean="0"/>
              <a:t>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1760" y="5446965"/>
            <a:ext cx="316046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var</a:t>
            </a:r>
            <a:r>
              <a:rPr lang="en-US" altLang="ko-KR"/>
              <a:t> </a:t>
            </a:r>
            <a:r>
              <a:rPr lang="en-US" altLang="ko-KR" smtClean="0"/>
              <a:t>x = “</a:t>
            </a:r>
            <a:r>
              <a:rPr lang="ko-KR" altLang="en-US" smtClean="0"/>
              <a:t>안녕하세요</a:t>
            </a:r>
            <a:r>
              <a:rPr lang="en-US" altLang="ko-KR" smtClean="0"/>
              <a:t>”;</a:t>
            </a:r>
          </a:p>
          <a:p>
            <a:r>
              <a:rPr lang="en-US" altLang="ko-KR">
                <a:solidFill>
                  <a:srgbClr val="0070C0"/>
                </a:solidFill>
              </a:rPr>
              <a:t>var</a:t>
            </a:r>
            <a:r>
              <a:rPr lang="en-US" altLang="ko-KR"/>
              <a:t> </a:t>
            </a:r>
            <a:r>
              <a:rPr lang="en-US" altLang="ko-KR" smtClean="0"/>
              <a:t>x = ‘</a:t>
            </a:r>
            <a:r>
              <a:rPr lang="ko-KR" altLang="en-US" smtClean="0"/>
              <a:t>안녕하세요</a:t>
            </a:r>
            <a:r>
              <a:rPr lang="en-US" altLang="ko-KR" smtClean="0"/>
              <a:t>';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5077633"/>
            <a:ext cx="316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문자열 형식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73860" y="4366845"/>
            <a:ext cx="159836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var</a:t>
            </a:r>
            <a:r>
              <a:rPr lang="en-US" altLang="ko-KR"/>
              <a:t> </a:t>
            </a:r>
            <a:r>
              <a:rPr lang="en-US" altLang="ko-KR" smtClean="0"/>
              <a:t>x = true</a:t>
            </a:r>
            <a:r>
              <a:rPr lang="en-US" altLang="ko-KR"/>
              <a:t>;</a:t>
            </a:r>
            <a:br>
              <a:rPr lang="en-US" altLang="ko-KR"/>
            </a:br>
            <a:r>
              <a:rPr lang="en-US" altLang="ko-KR">
                <a:solidFill>
                  <a:srgbClr val="0070C0"/>
                </a:solidFill>
              </a:rPr>
              <a:t>var</a:t>
            </a:r>
            <a:r>
              <a:rPr lang="en-US" altLang="ko-KR"/>
              <a:t> </a:t>
            </a:r>
            <a:r>
              <a:rPr lang="en-US" altLang="ko-KR" smtClean="0"/>
              <a:t>y = false</a:t>
            </a:r>
            <a:r>
              <a:rPr lang="en-US" altLang="ko-KR"/>
              <a:t>;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73860" y="3997513"/>
            <a:ext cx="159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논리형 형식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81952" y="4366845"/>
            <a:ext cx="282249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var</a:t>
            </a:r>
            <a:r>
              <a:rPr lang="en-US" altLang="ko-KR"/>
              <a:t> x</a:t>
            </a:r>
            <a:r>
              <a:rPr lang="en-US" altLang="ko-KR" smtClean="0"/>
              <a:t> = [“a”,“b”,“c”];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var</a:t>
            </a:r>
            <a:r>
              <a:rPr lang="en-US" altLang="ko-KR" smtClean="0"/>
              <a:t> x = new Array();</a:t>
            </a:r>
          </a:p>
          <a:p>
            <a:r>
              <a:rPr lang="en-US" altLang="ko-KR" smtClean="0"/>
              <a:t>x[0] = “a”;</a:t>
            </a:r>
          </a:p>
          <a:p>
            <a:r>
              <a:rPr lang="en-US" altLang="ko-KR" smtClean="0"/>
              <a:t>x[1] = “b”;</a:t>
            </a:r>
          </a:p>
          <a:p>
            <a:r>
              <a:rPr lang="en-US" altLang="ko-KR" smtClean="0"/>
              <a:t>x[2] = “c”;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81952" y="400506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배열 형식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95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4104456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fun</a:t>
            </a:r>
            <a:r>
              <a:rPr lang="en-US" altLang="ko-KR" sz="9600" smtClean="0">
                <a:solidFill>
                  <a:schemeClr val="accent1"/>
                </a:solidFill>
              </a:rPr>
              <a:t>ction</a:t>
            </a:r>
            <a:endParaRPr lang="ko-KR" altLang="en-US" sz="9600">
              <a:solidFill>
                <a:schemeClr val="accent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751872"/>
            <a:ext cx="1512168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function </a:t>
            </a:r>
            <a:r>
              <a:rPr lang="ko-KR" altLang="en-US"/>
              <a:t>함수명</a:t>
            </a:r>
            <a:r>
              <a:rPr lang="en-US" altLang="ko-KR"/>
              <a:t>()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{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    </a:t>
            </a:r>
            <a:r>
              <a:rPr lang="ko-KR" altLang="en-US" smtClean="0"/>
              <a:t>동작내용</a:t>
            </a:r>
            <a:r>
              <a:rPr lang="en-US" altLang="ko-KR" smtClean="0"/>
              <a:t>;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    </a:t>
            </a:r>
            <a:r>
              <a:rPr lang="en-US" altLang="ko-KR"/>
              <a:t>....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smtClean="0"/>
              <a:t>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0" y="334770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39752" y="2250738"/>
            <a:ext cx="599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lt"/>
              </a:rPr>
              <a:t>동작을 만들기 위한 하나의 코드 덩어리</a:t>
            </a:r>
            <a:r>
              <a:rPr lang="en-US" altLang="ko-KR" smtClean="0">
                <a:latin typeface="+mj-lt"/>
              </a:rPr>
              <a:t>.</a:t>
            </a:r>
          </a:p>
          <a:p>
            <a:endParaRPr lang="ko-KR" altLang="en-US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39952" y="2625874"/>
            <a:ext cx="4572000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600" smtClean="0"/>
              <a:t>&lt;</a:t>
            </a:r>
            <a:r>
              <a:rPr lang="en-US" altLang="ko-KR" sz="1600"/>
              <a:t>html&gt;</a:t>
            </a:r>
            <a:br>
              <a:rPr lang="en-US" altLang="ko-KR" sz="1600"/>
            </a:br>
            <a:r>
              <a:rPr lang="en-US" altLang="ko-KR" sz="1600"/>
              <a:t>&lt;head&gt;</a:t>
            </a:r>
            <a:br>
              <a:rPr lang="en-US" altLang="ko-KR" sz="1600"/>
            </a:br>
            <a:r>
              <a:rPr lang="en-US" altLang="ko-KR" sz="1600" smtClean="0"/>
              <a:t>	&lt;</a:t>
            </a:r>
            <a:r>
              <a:rPr lang="en-US" altLang="ko-KR" sz="1600"/>
              <a:t>title&gt;</a:t>
            </a:r>
            <a:r>
              <a:rPr lang="ko-KR" altLang="en-US" sz="1600"/>
              <a:t>함수</a:t>
            </a:r>
            <a:r>
              <a:rPr lang="en-US" altLang="ko-KR" sz="1600"/>
              <a:t>&lt;/title&gt;</a:t>
            </a:r>
            <a:br>
              <a:rPr lang="en-US" altLang="ko-KR" sz="1600"/>
            </a:br>
            <a:r>
              <a:rPr lang="en-US" altLang="ko-KR" sz="1600"/>
              <a:t>&lt;/head&gt;</a:t>
            </a:r>
            <a:br>
              <a:rPr lang="en-US" altLang="ko-KR" sz="1600"/>
            </a:br>
            <a:r>
              <a:rPr lang="en-US" altLang="ko-KR" sz="1600"/>
              <a:t>&lt;script type="text/javascript" language="javascript"&gt;</a:t>
            </a:r>
            <a:br>
              <a:rPr lang="en-US" altLang="ko-KR" sz="1600"/>
            </a:br>
            <a:r>
              <a:rPr lang="en-US" altLang="ko-KR" sz="1600">
                <a:solidFill>
                  <a:srgbClr val="0070C0"/>
                </a:solidFill>
              </a:rPr>
              <a:t>function f(){</a:t>
            </a:r>
            <a:br>
              <a:rPr lang="en-US" altLang="ko-KR" sz="1600">
                <a:solidFill>
                  <a:srgbClr val="0070C0"/>
                </a:solidFill>
              </a:rPr>
            </a:br>
            <a:r>
              <a:rPr lang="en-US" altLang="ko-KR" sz="1600">
                <a:solidFill>
                  <a:srgbClr val="0070C0"/>
                </a:solidFill>
              </a:rPr>
              <a:t>    alert("hello");</a:t>
            </a:r>
            <a:br>
              <a:rPr lang="en-US" altLang="ko-KR" sz="1600">
                <a:solidFill>
                  <a:srgbClr val="0070C0"/>
                </a:solidFill>
              </a:rPr>
            </a:br>
            <a:r>
              <a:rPr lang="en-US" altLang="ko-KR" sz="1600">
                <a:solidFill>
                  <a:srgbClr val="0070C0"/>
                </a:solidFill>
              </a:rPr>
              <a:t>}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&lt;/script&gt;</a:t>
            </a:r>
            <a:br>
              <a:rPr lang="en-US" altLang="ko-KR" sz="1600"/>
            </a:br>
            <a:r>
              <a:rPr lang="en-US" altLang="ko-KR" sz="1600"/>
              <a:t>&lt;body&gt;</a:t>
            </a:r>
            <a:br>
              <a:rPr lang="en-US" altLang="ko-KR" sz="1600"/>
            </a:br>
            <a:r>
              <a:rPr lang="en-US" altLang="ko-KR" sz="1600" smtClean="0"/>
              <a:t>	&lt;</a:t>
            </a:r>
            <a:r>
              <a:rPr lang="en-US" altLang="ko-KR" sz="1600"/>
              <a:t>button </a:t>
            </a:r>
            <a:r>
              <a:rPr lang="en-US" altLang="ko-KR" sz="1600">
                <a:solidFill>
                  <a:srgbClr val="0070C0"/>
                </a:solidFill>
              </a:rPr>
              <a:t>onClick="</a:t>
            </a:r>
            <a:r>
              <a:rPr lang="en-US" altLang="ko-KR" sz="1600" b="1">
                <a:solidFill>
                  <a:srgbClr val="0070C0"/>
                </a:solidFill>
              </a:rPr>
              <a:t>f()</a:t>
            </a:r>
            <a:r>
              <a:rPr lang="en-US" altLang="ko-KR" sz="1600">
                <a:solidFill>
                  <a:srgbClr val="0070C0"/>
                </a:solidFill>
              </a:rPr>
              <a:t>"&gt;</a:t>
            </a:r>
            <a:r>
              <a:rPr lang="en-US" altLang="ko-KR" sz="1600"/>
              <a:t>click&lt;/button&gt;</a:t>
            </a:r>
            <a:br>
              <a:rPr lang="en-US" altLang="ko-KR" sz="1600"/>
            </a:br>
            <a:r>
              <a:rPr lang="en-US" altLang="ko-KR" sz="1600"/>
              <a:t>&lt;/body&gt;</a:t>
            </a:r>
            <a:br>
              <a:rPr lang="en-US" altLang="ko-KR" sz="1600"/>
            </a:br>
            <a:r>
              <a:rPr lang="en-US" altLang="ko-KR" sz="1600"/>
              <a:t>&lt;/html&gt;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1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3182441" cy="2413595"/>
          </a:xfrm>
        </p:spPr>
        <p:txBody>
          <a:bodyPr>
            <a:noAutofit/>
          </a:bodyPr>
          <a:lstStyle/>
          <a:p>
            <a:pPr algn="l"/>
            <a:r>
              <a:rPr lang="ko-KR" altLang="en-US" sz="9600" smtClean="0">
                <a:solidFill>
                  <a:schemeClr val="bg1"/>
                </a:solidFill>
              </a:rPr>
              <a:t>조건</a:t>
            </a:r>
            <a:r>
              <a:rPr lang="ko-KR" altLang="en-US" sz="960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3856980"/>
            <a:ext cx="202505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if </a:t>
            </a:r>
            <a:r>
              <a:rPr lang="en-US" altLang="ko-KR" smtClean="0"/>
              <a:t>(</a:t>
            </a:r>
            <a:r>
              <a:rPr lang="ko-KR" altLang="en-US" smtClean="0"/>
              <a:t>조건</a:t>
            </a:r>
            <a:r>
              <a:rPr lang="en-US" altLang="ko-KR" smtClean="0"/>
              <a:t>1)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{</a:t>
            </a:r>
            <a:br>
              <a:rPr lang="en-US" altLang="ko-KR"/>
            </a:br>
            <a:r>
              <a:rPr lang="en-US" altLang="ko-KR"/>
              <a:t>    </a:t>
            </a:r>
            <a:r>
              <a:rPr lang="ko-KR" altLang="en-US" smtClean="0"/>
              <a:t>조건</a:t>
            </a:r>
            <a:r>
              <a:rPr lang="en-US" altLang="ko-KR" smtClean="0"/>
              <a:t>1</a:t>
            </a:r>
            <a:r>
              <a:rPr lang="ko-KR" altLang="en-US" smtClean="0"/>
              <a:t>이 참일때 동작</a:t>
            </a:r>
            <a:r>
              <a:rPr lang="en-US" altLang="ko-KR" smtClean="0"/>
              <a:t>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}else if </a:t>
            </a:r>
            <a:r>
              <a:rPr lang="en-US" altLang="ko-KR" smtClean="0"/>
              <a:t>(</a:t>
            </a:r>
            <a:r>
              <a:rPr lang="ko-KR" altLang="en-US" smtClean="0"/>
              <a:t>조건</a:t>
            </a:r>
            <a:r>
              <a:rPr lang="en-US" altLang="ko-KR" smtClean="0"/>
              <a:t>N){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  </a:t>
            </a:r>
            <a:r>
              <a:rPr lang="ko-KR" altLang="en-US" smtClean="0"/>
              <a:t>조건</a:t>
            </a:r>
            <a:r>
              <a:rPr lang="en-US" altLang="ko-KR" smtClean="0"/>
              <a:t>N</a:t>
            </a:r>
            <a:r>
              <a:rPr lang="ko-KR" altLang="en-US" smtClean="0"/>
              <a:t>이 참일때 동작</a:t>
            </a:r>
            <a:r>
              <a:rPr lang="en-US" altLang="ko-KR" smtClean="0"/>
              <a:t>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}else{</a:t>
            </a:r>
            <a:br>
              <a:rPr lang="en-US" altLang="ko-KR"/>
            </a:br>
            <a:r>
              <a:rPr lang="en-US" altLang="ko-KR"/>
              <a:t>    </a:t>
            </a:r>
            <a:r>
              <a:rPr lang="ko-KR" altLang="en-US" smtClean="0"/>
              <a:t>그외 거짓일 경우 동작</a:t>
            </a:r>
            <a:r>
              <a:rPr lang="en-US" altLang="ko-KR" smtClean="0"/>
              <a:t>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5608" y="1916832"/>
            <a:ext cx="5990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특정 조건을 만족할 경우 </a:t>
            </a:r>
            <a:r>
              <a:rPr lang="ko-KR" altLang="en-US"/>
              <a:t>코드를 실행시킬지 안시킬지를 결정할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if</a:t>
            </a:r>
            <a:r>
              <a:rPr lang="ko-KR" altLang="en-US" smtClean="0"/>
              <a:t>문의 경우 </a:t>
            </a:r>
            <a:r>
              <a:rPr lang="en-US" altLang="ko-KR" smtClean="0"/>
              <a:t>else</a:t>
            </a:r>
            <a:r>
              <a:rPr lang="ko-KR" altLang="en-US" smtClean="0"/>
              <a:t>와 </a:t>
            </a:r>
            <a:r>
              <a:rPr lang="en-US" altLang="ko-KR" smtClean="0"/>
              <a:t>else if</a:t>
            </a:r>
            <a:r>
              <a:rPr lang="ko-KR" altLang="en-US" smtClean="0"/>
              <a:t>는 필요없다면 생략이 가능하다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switch</a:t>
            </a:r>
            <a:r>
              <a:rPr lang="ko-KR" altLang="en-US" smtClean="0"/>
              <a:t>문의 경우 </a:t>
            </a:r>
            <a:r>
              <a:rPr lang="en-US" altLang="ko-KR" smtClean="0"/>
              <a:t>case</a:t>
            </a:r>
            <a:r>
              <a:rPr lang="ko-KR" altLang="en-US" smtClean="0"/>
              <a:t>는 필요한 만큼 생성가능하다</a:t>
            </a:r>
            <a:r>
              <a:rPr lang="en-US" altLang="ko-KR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9832" y="348764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</a:t>
            </a:r>
            <a:r>
              <a:rPr lang="en-US" altLang="ko-KR" smtClean="0"/>
              <a:t>if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87304" y="3856980"/>
            <a:ext cx="202505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switch(</a:t>
            </a:r>
            <a:r>
              <a:rPr lang="ko-KR" altLang="en-US" smtClean="0"/>
              <a:t>값</a:t>
            </a:r>
            <a:r>
              <a:rPr lang="en-US" altLang="ko-KR" smtClean="0"/>
              <a:t>){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case </a:t>
            </a:r>
            <a:r>
              <a:rPr lang="ko-KR" altLang="en-US"/>
              <a:t>값</a:t>
            </a:r>
            <a:r>
              <a:rPr lang="en-US" altLang="ko-KR" smtClean="0"/>
              <a:t>N: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 </a:t>
            </a:r>
            <a:r>
              <a:rPr lang="ko-KR" altLang="en-US" smtClean="0"/>
              <a:t>값</a:t>
            </a:r>
            <a:r>
              <a:rPr lang="en-US" altLang="ko-KR" smtClean="0"/>
              <a:t>N</a:t>
            </a:r>
            <a:r>
              <a:rPr lang="ko-KR" altLang="en-US" smtClean="0"/>
              <a:t>과 같을때 동작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 break</a:t>
            </a:r>
            <a:r>
              <a:rPr lang="en-US" altLang="ko-KR" smtClean="0"/>
              <a:t>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default:</a:t>
            </a:r>
            <a:br>
              <a:rPr lang="en-US" altLang="ko-KR"/>
            </a:br>
            <a:r>
              <a:rPr lang="en-US" altLang="ko-KR"/>
              <a:t>    </a:t>
            </a:r>
            <a:r>
              <a:rPr lang="ko-KR" altLang="en-US" smtClean="0"/>
              <a:t>그외 거짓일 경우 동작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 break;</a:t>
            </a:r>
            <a:br>
              <a:rPr lang="en-US" altLang="ko-KR"/>
            </a:br>
            <a:r>
              <a:rPr lang="en-US" altLang="ko-KR"/>
              <a:t>}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7304" y="348764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</a:t>
            </a:r>
            <a:r>
              <a:rPr lang="en-US" altLang="ko-KR" smtClean="0"/>
              <a:t>switch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89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404</Words>
  <Application>Microsoft Office PowerPoint</Application>
  <PresentationFormat>화면 슬라이드 쇼(4:3)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Tw Cen MT</vt:lpstr>
      <vt:lpstr>HY얕은샘물M</vt:lpstr>
      <vt:lpstr>안상수2006굵은</vt:lpstr>
      <vt:lpstr>Verdana</vt:lpstr>
      <vt:lpstr>맑은 고딕</vt:lpstr>
      <vt:lpstr>Office 테마</vt:lpstr>
      <vt:lpstr>슬라이드 1</vt:lpstr>
      <vt:lpstr>javascript?</vt:lpstr>
      <vt:lpstr>javaScript 삽입</vt:lpstr>
      <vt:lpstr>javaScript 삽입</vt:lpstr>
      <vt:lpstr>javasctipt 기초 문법</vt:lpstr>
      <vt:lpstr>변수</vt:lpstr>
      <vt:lpstr>데이터  유형</vt:lpstr>
      <vt:lpstr>function</vt:lpstr>
      <vt:lpstr>조건문</vt:lpstr>
      <vt:lpstr>반복문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SBS</cp:lastModifiedBy>
  <cp:revision>45</cp:revision>
  <dcterms:created xsi:type="dcterms:W3CDTF">2006-10-05T04:04:58Z</dcterms:created>
  <dcterms:modified xsi:type="dcterms:W3CDTF">2015-11-09T10:56:22Z</dcterms:modified>
</cp:coreProperties>
</file>