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9" r:id="rId3"/>
    <p:sldId id="259" r:id="rId4"/>
    <p:sldId id="270" r:id="rId5"/>
    <p:sldId id="271" r:id="rId6"/>
  </p:sldIdLst>
  <p:sldSz cx="9144000" cy="6858000" type="screen4x3"/>
  <p:notesSz cx="6858000" cy="9144000"/>
  <p:embeddedFontLst>
    <p:embeddedFont>
      <p:font typeface="안상수2006굵은" panose="02020603020101020101" pitchFamily="18" charset="-127"/>
      <p:regular r:id="rId9"/>
    </p:embeddedFont>
    <p:embeddedFont>
      <p:font typeface="HY얕은샘물M" panose="02030600000101010101" pitchFamily="18" charset="-127"/>
      <p:regular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HY강B" panose="02030600000101010101" pitchFamily="18" charset="-127"/>
      <p:regular r:id="rId15"/>
    </p:embeddedFont>
    <p:embeddedFont>
      <p:font typeface="Tw Cen MT" panose="020B0602020104020603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539552" y="2996952"/>
            <a:ext cx="3385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smtClean="0">
                <a:solidFill>
                  <a:schemeClr val="bg1"/>
                </a:solidFill>
                <a:latin typeface="+mj-lt"/>
              </a:rPr>
              <a:t>jQuery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jQuery 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기초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56992"/>
            <a:ext cx="2880320" cy="1080120"/>
          </a:xfrm>
        </p:spPr>
        <p:txBody>
          <a:bodyPr>
            <a:noAutofit/>
          </a:bodyPr>
          <a:lstStyle/>
          <a:p>
            <a:pPr algn="l"/>
            <a:r>
              <a:rPr lang="en-US" altLang="ko-KR" sz="7200" smtClean="0">
                <a:solidFill>
                  <a:schemeClr val="accent1"/>
                </a:solidFill>
              </a:rPr>
              <a:t>jQu</a:t>
            </a:r>
            <a:r>
              <a:rPr lang="en-US" altLang="ko-KR" sz="7200" smtClean="0">
                <a:solidFill>
                  <a:schemeClr val="bg1"/>
                </a:solidFill>
              </a:rPr>
              <a:t>ery?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2780928"/>
            <a:ext cx="47051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자바스크립트에서 자주사용하는것들을 모아놓은 라이브러리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동적 페이지를 만들기위해 </a:t>
            </a:r>
            <a:r>
              <a:rPr lang="en-US" altLang="ko-KR" sz="1600" smtClean="0"/>
              <a:t>javascript</a:t>
            </a:r>
            <a:r>
              <a:rPr lang="ko-KR" altLang="en-US" sz="1600" smtClean="0"/>
              <a:t>를 이용하면 굉장히 많은 줄수를 이용하여</a:t>
            </a:r>
            <a:endParaRPr lang="en-US" altLang="ko-KR" sz="1600" smtClean="0"/>
          </a:p>
          <a:p>
            <a:r>
              <a:rPr lang="ko-KR" altLang="en-US" sz="1600" smtClean="0"/>
              <a:t>만들게 되는데</a:t>
            </a:r>
            <a:r>
              <a:rPr lang="en-US" altLang="ko-KR" sz="1600" smtClean="0"/>
              <a:t>, jQuery</a:t>
            </a:r>
            <a:r>
              <a:rPr lang="ko-KR" altLang="en-US" sz="1600" smtClean="0"/>
              <a:t>를 사용하면 훨씬 간단한 코드만으로도 구현이 가능하다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&lt;head&gt;</a:t>
            </a:r>
            <a:r>
              <a:rPr lang="ko-KR" altLang="en-US" sz="1600" smtClean="0"/>
              <a:t>태그에 </a:t>
            </a:r>
            <a:r>
              <a:rPr lang="en-US" altLang="ko-KR" sz="1600" smtClean="0"/>
              <a:t>&lt;script&gt;</a:t>
            </a:r>
            <a:r>
              <a:rPr lang="ko-KR" altLang="en-US" sz="1600" smtClean="0"/>
              <a:t>태그로 첨부하여 사용한다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jQuery</a:t>
            </a:r>
            <a:r>
              <a:rPr lang="ko-KR" altLang="en-US" sz="1600" smtClean="0"/>
              <a:t>다운로드 </a:t>
            </a:r>
            <a:r>
              <a:rPr lang="en-US" altLang="ko-KR" sz="1600" smtClean="0"/>
              <a:t>: </a:t>
            </a:r>
            <a:r>
              <a:rPr lang="en-US" altLang="ko-KR" sz="1600" smtClean="0">
                <a:hlinkClick r:id="rId2"/>
              </a:rPr>
              <a:t>http</a:t>
            </a:r>
            <a:r>
              <a:rPr lang="en-US" altLang="ko-KR" sz="1600">
                <a:hlinkClick r:id="rId2"/>
              </a:rPr>
              <a:t>://jquery.com/</a:t>
            </a:r>
            <a:endParaRPr lang="en-US" altLang="ko-KR" sz="16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933" y="908720"/>
            <a:ext cx="9144000" cy="901427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jQuery</a:t>
            </a:r>
            <a:r>
              <a:rPr lang="ko-KR" altLang="en-US" b="1" smtClean="0"/>
              <a:t> 삽입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576" y="2688009"/>
            <a:ext cx="7776864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576" y="2688009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&lt;html</a:t>
            </a:r>
            <a:r>
              <a:rPr lang="en-US" altLang="ko-KR"/>
              <a:t>&gt;</a:t>
            </a:r>
            <a:br>
              <a:rPr lang="en-US" altLang="ko-KR"/>
            </a:br>
            <a:r>
              <a:rPr lang="en-US" altLang="ko-KR"/>
              <a:t>&lt;head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</a:t>
            </a:r>
            <a:r>
              <a:rPr lang="en-US" altLang="ko-KR"/>
              <a:t>title&gt;web page&lt;/title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&lt;style&gt;</a:t>
            </a:r>
          </a:p>
          <a:p>
            <a:r>
              <a:rPr lang="en-US" altLang="ko-KR" smtClean="0"/>
              <a:t>…</a:t>
            </a:r>
          </a:p>
          <a:p>
            <a:r>
              <a:rPr lang="en-US" altLang="ko-KR" smtClean="0"/>
              <a:t>&lt;/style&gt;</a:t>
            </a:r>
          </a:p>
          <a:p>
            <a:r>
              <a:rPr lang="en-US" altLang="ko-KR">
                <a:solidFill>
                  <a:srgbClr val="C00000"/>
                </a:solidFill>
              </a:rPr>
              <a:t>&lt;script src="http://code.jquery.com/jquery-1.4.2.min.js"&gt;&lt;/script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head&gt;</a:t>
            </a:r>
            <a:br>
              <a:rPr lang="en-US" altLang="ko-KR"/>
            </a:br>
            <a:r>
              <a:rPr lang="en-US" altLang="ko-KR" b="1">
                <a:solidFill>
                  <a:srgbClr val="0070C0"/>
                </a:solidFill>
              </a:rPr>
              <a:t>&lt;body&gt;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…</a:t>
            </a:r>
            <a:r>
              <a:rPr lang="en-US" altLang="ko-KR">
                <a:solidFill>
                  <a:srgbClr val="FF0000"/>
                </a:solidFill>
              </a:rPr>
              <a:t/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 b="1">
                <a:solidFill>
                  <a:srgbClr val="0070C0"/>
                </a:solidFill>
              </a:rPr>
              <a:t>&lt;/body&gt;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&lt;/html&gt;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177281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삽입은 </a:t>
            </a:r>
            <a:r>
              <a:rPr lang="en-US" altLang="ko-KR" smtClean="0"/>
              <a:t>&lt;head&gt;</a:t>
            </a:r>
            <a:r>
              <a:rPr lang="ko-KR" altLang="en-US" smtClean="0"/>
              <a:t>태그 안에 작성하고 </a:t>
            </a:r>
            <a:r>
              <a:rPr lang="en-US" altLang="ko-KR" smtClean="0"/>
              <a:t>jQeury</a:t>
            </a:r>
            <a:r>
              <a:rPr lang="ko-KR" altLang="en-US" smtClean="0"/>
              <a:t>작성시 되도록 </a:t>
            </a:r>
            <a:r>
              <a:rPr lang="en-US" altLang="ko-KR" smtClean="0"/>
              <a:t>css</a:t>
            </a:r>
            <a:r>
              <a:rPr lang="ko-KR" altLang="en-US" smtClean="0"/>
              <a:t>보다는 아래에 작성한다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.js</a:t>
            </a:r>
            <a:r>
              <a:rPr lang="ko-KR" altLang="en-US" smtClean="0"/>
              <a:t>를 먼저읽어오면 화면을 중복하여 읽는 경우가 생길수있다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47453"/>
            <a:ext cx="9144000" cy="901427"/>
          </a:xfrm>
        </p:spPr>
        <p:txBody>
          <a:bodyPr/>
          <a:lstStyle/>
          <a:p>
            <a:r>
              <a:rPr lang="en-US" altLang="ko-KR" b="1"/>
              <a:t>jQuery </a:t>
            </a:r>
            <a:r>
              <a:rPr lang="ko-KR" altLang="en-US" b="1" smtClean="0"/>
              <a:t>기초 문법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76056" y="2981851"/>
            <a:ext cx="338437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&lt;script&gt;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$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(function() {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en-US" altLang="ko-KR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$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('#</a:t>
            </a:r>
            <a:r>
              <a:rPr lang="en-US" altLang="ko-KR" smtClean="0">
                <a:latin typeface="HY강B" panose="02030600000101010101" pitchFamily="18" charset="-127"/>
                <a:ea typeface="HY강B" panose="02030600000101010101" pitchFamily="18" charset="-127"/>
              </a:rPr>
              <a:t>btn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').click(function(){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  </a:t>
            </a:r>
            <a:r>
              <a:rPr lang="en-US" altLang="ko-KR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$</a:t>
            </a:r>
            <a:r>
              <a:rPr lang="en-US" altLang="ko-KR" smtClean="0">
                <a:latin typeface="HY강B" panose="02030600000101010101" pitchFamily="18" charset="-127"/>
                <a:ea typeface="HY강B" panose="02030600000101010101" pitchFamily="18" charset="-127"/>
              </a:rPr>
              <a:t>('div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').toggle('normal');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 });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});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&lt;/script&gt;</a:t>
            </a:r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981851"/>
            <a:ext cx="338437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&lt;script&gt;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jQuery</a:t>
            </a:r>
            <a:r>
              <a:rPr lang="en-US" altLang="ko-KR" smtClean="0">
                <a:latin typeface="HY강B" panose="02030600000101010101" pitchFamily="18" charset="-127"/>
                <a:ea typeface="HY강B" panose="02030600000101010101" pitchFamily="18" charset="-127"/>
              </a:rPr>
              <a:t>(function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 </a:t>
            </a:r>
            <a:r>
              <a:rPr lang="en-US" altLang="ko-KR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jQuery</a:t>
            </a:r>
            <a:r>
              <a:rPr lang="en-US" altLang="ko-KR" smtClean="0">
                <a:latin typeface="HY강B" panose="02030600000101010101" pitchFamily="18" charset="-127"/>
                <a:ea typeface="HY강B" panose="02030600000101010101" pitchFamily="18" charset="-127"/>
              </a:rPr>
              <a:t>('#btn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').click(function(){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  </a:t>
            </a:r>
            <a:r>
              <a:rPr lang="en-US" altLang="ko-KR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jQuery</a:t>
            </a:r>
            <a:r>
              <a:rPr lang="en-US" altLang="ko-KR" smtClean="0">
                <a:latin typeface="HY강B" panose="02030600000101010101" pitchFamily="18" charset="-127"/>
                <a:ea typeface="HY강B" panose="02030600000101010101" pitchFamily="18" charset="-127"/>
              </a:rPr>
              <a:t>('div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').toggle('normal');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 });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});</a:t>
            </a:r>
            <a:b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&lt;/script&gt;</a:t>
            </a:r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246850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jQeury</a:t>
            </a:r>
            <a:r>
              <a:rPr lang="ko-KR" altLang="en-US" smtClean="0"/>
              <a:t>를 </a:t>
            </a:r>
            <a:r>
              <a:rPr lang="en-US" altLang="ko-KR" smtClean="0"/>
              <a:t>‘$’ </a:t>
            </a:r>
            <a:r>
              <a:rPr lang="ko-KR" altLang="en-US" smtClean="0"/>
              <a:t>기호로 대체하여 사용할수있다</a:t>
            </a:r>
            <a:r>
              <a:rPr lang="en-US" altLang="ko-KR" smtClean="0"/>
              <a:t>.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99992" y="3789040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901427"/>
          </a:xfrm>
        </p:spPr>
        <p:txBody>
          <a:bodyPr/>
          <a:lstStyle/>
          <a:p>
            <a:r>
              <a:rPr lang="en-US" altLang="ko-KR" dirty="0" smtClean="0"/>
              <a:t>Mouse Event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854724"/>
              </p:ext>
            </p:extLst>
          </p:nvPr>
        </p:nvGraphicFramePr>
        <p:xfrm>
          <a:off x="1650504" y="1574800"/>
          <a:ext cx="58429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마우스를 클릭할 때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dbclick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더블클릭할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mousedown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버튼을 누를 때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mouseup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버튼을 뗄 때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마우스가 요소의 경계 외부에서 내부로 이동할 때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마우스가 요소의 경계 내부에서 외부로 이동할 때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mousemove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마우스를 움직일 때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마우스가 요소를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벗어날때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마우스를 요소 안에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들어올때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4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167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안상수2006굵은</vt:lpstr>
      <vt:lpstr>HY얕은샘물M</vt:lpstr>
      <vt:lpstr>Verdana</vt:lpstr>
      <vt:lpstr>HY강B</vt:lpstr>
      <vt:lpstr>Tw Cen MT</vt:lpstr>
      <vt:lpstr>맑은 고딕</vt:lpstr>
      <vt:lpstr>Office 테마</vt:lpstr>
      <vt:lpstr>PowerPoint 프레젠테이션</vt:lpstr>
      <vt:lpstr>jQuery?</vt:lpstr>
      <vt:lpstr>jQuery 삽입</vt:lpstr>
      <vt:lpstr>jQuery 기초 문법</vt:lpstr>
      <vt:lpstr>Mouse Event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sbsartic</cp:lastModifiedBy>
  <cp:revision>56</cp:revision>
  <dcterms:created xsi:type="dcterms:W3CDTF">2006-10-05T04:04:58Z</dcterms:created>
  <dcterms:modified xsi:type="dcterms:W3CDTF">2014-03-24T00:59:16Z</dcterms:modified>
</cp:coreProperties>
</file>