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3"/>
    <p:sldMasterId id="214748367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embeddedFontLst>
    <p:embeddedFont>
      <p:font typeface="Proxima Nova"/>
      <p:regular r:id="rId38"/>
      <p:bold r:id="rId39"/>
      <p:italic r:id="rId40"/>
      <p:boldItalic r:id="rId41"/>
    </p:embeddedFont>
    <p:embeddedFont>
      <p:font typeface="Proxima Nova Semibold"/>
      <p:regular r:id="rId42"/>
      <p:bold r:id="rId43"/>
      <p:boldItalic r:id="rId44"/>
    </p:embeddedFont>
    <p:embeddedFont>
      <p:font typeface="Fira Code"/>
      <p:regular r:id="rId45"/>
      <p:bold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ProximaNova-italic.fntdata"/><Relationship Id="rId20" Type="http://schemas.openxmlformats.org/officeDocument/2006/relationships/slide" Target="slides/slide15.xml"/><Relationship Id="rId42" Type="http://schemas.openxmlformats.org/officeDocument/2006/relationships/font" Target="fonts/ProximaNovaSemibold-regular.fntdata"/><Relationship Id="rId41" Type="http://schemas.openxmlformats.org/officeDocument/2006/relationships/font" Target="fonts/ProximaNova-boldItalic.fntdata"/><Relationship Id="rId22" Type="http://schemas.openxmlformats.org/officeDocument/2006/relationships/slide" Target="slides/slide17.xml"/><Relationship Id="rId44" Type="http://schemas.openxmlformats.org/officeDocument/2006/relationships/font" Target="fonts/ProximaNovaSemibold-boldItalic.fntdata"/><Relationship Id="rId21" Type="http://schemas.openxmlformats.org/officeDocument/2006/relationships/slide" Target="slides/slide16.xml"/><Relationship Id="rId43" Type="http://schemas.openxmlformats.org/officeDocument/2006/relationships/font" Target="fonts/ProximaNovaSemibold-bold.fntdata"/><Relationship Id="rId24" Type="http://schemas.openxmlformats.org/officeDocument/2006/relationships/slide" Target="slides/slide19.xml"/><Relationship Id="rId46" Type="http://schemas.openxmlformats.org/officeDocument/2006/relationships/font" Target="fonts/FiraCode-bold.fntdata"/><Relationship Id="rId23" Type="http://schemas.openxmlformats.org/officeDocument/2006/relationships/slide" Target="slides/slide18.xml"/><Relationship Id="rId45" Type="http://schemas.openxmlformats.org/officeDocument/2006/relationships/font" Target="fonts/FiraCode-regular.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ProximaNova-bold.fntdata"/><Relationship Id="rId16" Type="http://schemas.openxmlformats.org/officeDocument/2006/relationships/slide" Target="slides/slide11.xml"/><Relationship Id="rId38" Type="http://schemas.openxmlformats.org/officeDocument/2006/relationships/font" Target="fonts/ProximaNova-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f579b3160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f579b3160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gf579b31601_4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9" name="Google Shape;679;gf579b31601_4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gf579b31601_3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4" name="Google Shape;684;gf579b31601_3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Compatible with popular ml frameworks and libraries</a:t>
            </a:r>
            <a:endParaRPr/>
          </a:p>
          <a:p>
            <a:pPr indent="0" lvl="0" marL="0" rtl="0" algn="l">
              <a:spcBef>
                <a:spcPts val="0"/>
              </a:spcBef>
              <a:spcAft>
                <a:spcPts val="0"/>
              </a:spcAft>
              <a:buNone/>
            </a:pPr>
            <a:r>
              <a:rPr lang="en"/>
              <a:t>Provides reproducibility across runs on all platforms</a:t>
            </a:r>
            <a:endParaRPr/>
          </a:p>
          <a:p>
            <a:pPr indent="0" lvl="0" marL="0" rtl="0" algn="l">
              <a:spcBef>
                <a:spcPts val="0"/>
              </a:spcBef>
              <a:spcAft>
                <a:spcPts val="0"/>
              </a:spcAft>
              <a:buNone/>
            </a:pPr>
            <a:r>
              <a:rPr lang="en"/>
              <a:t>Designed to improve collaboration</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gf579b31601_3_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1" name="Google Shape;691;gf579b31601_3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0" name="Shape 770"/>
        <p:cNvGrpSpPr/>
        <p:nvPr/>
      </p:nvGrpSpPr>
      <p:grpSpPr>
        <a:xfrm>
          <a:off x="0" y="0"/>
          <a:ext cx="0" cy="0"/>
          <a:chOff x="0" y="0"/>
          <a:chExt cx="0" cy="0"/>
        </a:xfrm>
      </p:grpSpPr>
      <p:sp>
        <p:nvSpPr>
          <p:cNvPr id="771" name="Google Shape;771;gf579b31601_3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2" name="Google Shape;772;gf579b31601_3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0" name="Shape 790"/>
        <p:cNvGrpSpPr/>
        <p:nvPr/>
      </p:nvGrpSpPr>
      <p:grpSpPr>
        <a:xfrm>
          <a:off x="0" y="0"/>
          <a:ext cx="0" cy="0"/>
          <a:chOff x="0" y="0"/>
          <a:chExt cx="0" cy="0"/>
        </a:xfrm>
      </p:grpSpPr>
      <p:sp>
        <p:nvSpPr>
          <p:cNvPr id="791" name="Google Shape;791;gf00512d941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2" name="Google Shape;792;gf00512d941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8" name="Shape 798"/>
        <p:cNvGrpSpPr/>
        <p:nvPr/>
      </p:nvGrpSpPr>
      <p:grpSpPr>
        <a:xfrm>
          <a:off x="0" y="0"/>
          <a:ext cx="0" cy="0"/>
          <a:chOff x="0" y="0"/>
          <a:chExt cx="0" cy="0"/>
        </a:xfrm>
      </p:grpSpPr>
      <p:sp>
        <p:nvSpPr>
          <p:cNvPr id="799" name="Google Shape;799;gf579b31601_4_48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0" name="Google Shape;800;gf579b31601_4_48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4" name="Shape 804"/>
        <p:cNvGrpSpPr/>
        <p:nvPr/>
      </p:nvGrpSpPr>
      <p:grpSpPr>
        <a:xfrm>
          <a:off x="0" y="0"/>
          <a:ext cx="0" cy="0"/>
          <a:chOff x="0" y="0"/>
          <a:chExt cx="0" cy="0"/>
        </a:xfrm>
      </p:grpSpPr>
      <p:sp>
        <p:nvSpPr>
          <p:cNvPr id="805" name="Google Shape;805;gf00512d941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6" name="Google Shape;806;gf00512d941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4" name="Shape 844"/>
        <p:cNvGrpSpPr/>
        <p:nvPr/>
      </p:nvGrpSpPr>
      <p:grpSpPr>
        <a:xfrm>
          <a:off x="0" y="0"/>
          <a:ext cx="0" cy="0"/>
          <a:chOff x="0" y="0"/>
          <a:chExt cx="0" cy="0"/>
        </a:xfrm>
      </p:grpSpPr>
      <p:sp>
        <p:nvSpPr>
          <p:cNvPr id="845" name="Google Shape;845;gf76160db2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6" name="Google Shape;846;gf76160db2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1" name="Shape 871"/>
        <p:cNvGrpSpPr/>
        <p:nvPr/>
      </p:nvGrpSpPr>
      <p:grpSpPr>
        <a:xfrm>
          <a:off x="0" y="0"/>
          <a:ext cx="0" cy="0"/>
          <a:chOff x="0" y="0"/>
          <a:chExt cx="0" cy="0"/>
        </a:xfrm>
      </p:grpSpPr>
      <p:sp>
        <p:nvSpPr>
          <p:cNvPr id="872" name="Google Shape;872;gf76160db27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3" name="Google Shape;873;gf76160db27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1" name="Shape 911"/>
        <p:cNvGrpSpPr/>
        <p:nvPr/>
      </p:nvGrpSpPr>
      <p:grpSpPr>
        <a:xfrm>
          <a:off x="0" y="0"/>
          <a:ext cx="0" cy="0"/>
          <a:chOff x="0" y="0"/>
          <a:chExt cx="0" cy="0"/>
        </a:xfrm>
      </p:grpSpPr>
      <p:sp>
        <p:nvSpPr>
          <p:cNvPr id="912" name="Google Shape;912;gf00512d94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3" name="Google Shape;913;gf00512d94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f579b3160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f579b3160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8" name="Shape 918"/>
        <p:cNvGrpSpPr/>
        <p:nvPr/>
      </p:nvGrpSpPr>
      <p:grpSpPr>
        <a:xfrm>
          <a:off x="0" y="0"/>
          <a:ext cx="0" cy="0"/>
          <a:chOff x="0" y="0"/>
          <a:chExt cx="0" cy="0"/>
        </a:xfrm>
      </p:grpSpPr>
      <p:sp>
        <p:nvSpPr>
          <p:cNvPr id="919" name="Google Shape;919;g3d2a1954a5227507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0" name="Google Shape;920;g3d2a1954a5227507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6" name="Shape 926"/>
        <p:cNvGrpSpPr/>
        <p:nvPr/>
      </p:nvGrpSpPr>
      <p:grpSpPr>
        <a:xfrm>
          <a:off x="0" y="0"/>
          <a:ext cx="0" cy="0"/>
          <a:chOff x="0" y="0"/>
          <a:chExt cx="0" cy="0"/>
        </a:xfrm>
      </p:grpSpPr>
      <p:sp>
        <p:nvSpPr>
          <p:cNvPr id="927" name="Google Shape;927;gf579b31601_4_49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8" name="Google Shape;928;gf579b31601_4_49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signature: Json format, is recognized and enforced, validates the input parameters of the model when executed</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2" name="Shape 932"/>
        <p:cNvGrpSpPr/>
        <p:nvPr/>
      </p:nvGrpSpPr>
      <p:grpSpPr>
        <a:xfrm>
          <a:off x="0" y="0"/>
          <a:ext cx="0" cy="0"/>
          <a:chOff x="0" y="0"/>
          <a:chExt cx="0" cy="0"/>
        </a:xfrm>
      </p:grpSpPr>
      <p:sp>
        <p:nvSpPr>
          <p:cNvPr id="933" name="Google Shape;933;gf00512d941_1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4" name="Google Shape;934;gf00512d941_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0" name="Shape 950"/>
        <p:cNvGrpSpPr/>
        <p:nvPr/>
      </p:nvGrpSpPr>
      <p:grpSpPr>
        <a:xfrm>
          <a:off x="0" y="0"/>
          <a:ext cx="0" cy="0"/>
          <a:chOff x="0" y="0"/>
          <a:chExt cx="0" cy="0"/>
        </a:xfrm>
      </p:grpSpPr>
      <p:sp>
        <p:nvSpPr>
          <p:cNvPr id="951" name="Google Shape;951;gf00512d941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2" name="Google Shape;952;gf00512d941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6" name="Shape 956"/>
        <p:cNvGrpSpPr/>
        <p:nvPr/>
      </p:nvGrpSpPr>
      <p:grpSpPr>
        <a:xfrm>
          <a:off x="0" y="0"/>
          <a:ext cx="0" cy="0"/>
          <a:chOff x="0" y="0"/>
          <a:chExt cx="0" cy="0"/>
        </a:xfrm>
      </p:grpSpPr>
      <p:sp>
        <p:nvSpPr>
          <p:cNvPr id="957" name="Google Shape;957;g3d2a1954a5227507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8" name="Google Shape;958;g3d2a1954a5227507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4" name="Shape 964"/>
        <p:cNvGrpSpPr/>
        <p:nvPr/>
      </p:nvGrpSpPr>
      <p:grpSpPr>
        <a:xfrm>
          <a:off x="0" y="0"/>
          <a:ext cx="0" cy="0"/>
          <a:chOff x="0" y="0"/>
          <a:chExt cx="0" cy="0"/>
        </a:xfrm>
      </p:grpSpPr>
      <p:sp>
        <p:nvSpPr>
          <p:cNvPr id="965" name="Google Shape;965;gf579b31601_4_49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6" name="Google Shape;966;gf579b31601_4_49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1" name="Shape 971"/>
        <p:cNvGrpSpPr/>
        <p:nvPr/>
      </p:nvGrpSpPr>
      <p:grpSpPr>
        <a:xfrm>
          <a:off x="0" y="0"/>
          <a:ext cx="0" cy="0"/>
          <a:chOff x="0" y="0"/>
          <a:chExt cx="0" cy="0"/>
        </a:xfrm>
      </p:grpSpPr>
      <p:sp>
        <p:nvSpPr>
          <p:cNvPr id="972" name="Google Shape;972;g1909b8019f87ec0e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3" name="Google Shape;973;g1909b8019f87ec0e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4" name="Shape 994"/>
        <p:cNvGrpSpPr/>
        <p:nvPr/>
      </p:nvGrpSpPr>
      <p:grpSpPr>
        <a:xfrm>
          <a:off x="0" y="0"/>
          <a:ext cx="0" cy="0"/>
          <a:chOff x="0" y="0"/>
          <a:chExt cx="0" cy="0"/>
        </a:xfrm>
      </p:grpSpPr>
      <p:sp>
        <p:nvSpPr>
          <p:cNvPr id="995" name="Google Shape;995;gf00512d941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6" name="Google Shape;996;gf00512d941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0" name="Shape 1000"/>
        <p:cNvGrpSpPr/>
        <p:nvPr/>
      </p:nvGrpSpPr>
      <p:grpSpPr>
        <a:xfrm>
          <a:off x="0" y="0"/>
          <a:ext cx="0" cy="0"/>
          <a:chOff x="0" y="0"/>
          <a:chExt cx="0" cy="0"/>
        </a:xfrm>
      </p:grpSpPr>
      <p:sp>
        <p:nvSpPr>
          <p:cNvPr id="1001" name="Google Shape;1001;gf579b31601_4_49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2" name="Google Shape;1002;gf579b31601_4_49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5" name="Shape 1005"/>
        <p:cNvGrpSpPr/>
        <p:nvPr/>
      </p:nvGrpSpPr>
      <p:grpSpPr>
        <a:xfrm>
          <a:off x="0" y="0"/>
          <a:ext cx="0" cy="0"/>
          <a:chOff x="0" y="0"/>
          <a:chExt cx="0" cy="0"/>
        </a:xfrm>
      </p:grpSpPr>
      <p:sp>
        <p:nvSpPr>
          <p:cNvPr id="1006" name="Google Shape;1006;gf579b31601_4_49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7" name="Google Shape;1007;gf579b31601_4_49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f579b31601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f579b31601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3" name="Shape 1013"/>
        <p:cNvGrpSpPr/>
        <p:nvPr/>
      </p:nvGrpSpPr>
      <p:grpSpPr>
        <a:xfrm>
          <a:off x="0" y="0"/>
          <a:ext cx="0" cy="0"/>
          <a:chOff x="0" y="0"/>
          <a:chExt cx="0" cy="0"/>
        </a:xfrm>
      </p:grpSpPr>
      <p:sp>
        <p:nvSpPr>
          <p:cNvPr id="1014" name="Google Shape;1014;gf579b31601_4_49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5" name="Google Shape;1015;gf579b31601_4_49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9" name="Shape 1019"/>
        <p:cNvGrpSpPr/>
        <p:nvPr/>
      </p:nvGrpSpPr>
      <p:grpSpPr>
        <a:xfrm>
          <a:off x="0" y="0"/>
          <a:ext cx="0" cy="0"/>
          <a:chOff x="0" y="0"/>
          <a:chExt cx="0" cy="0"/>
        </a:xfrm>
      </p:grpSpPr>
      <p:sp>
        <p:nvSpPr>
          <p:cNvPr id="1020" name="Google Shape;1020;gfb98422a4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1" name="Google Shape;1021;gfb98422a4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4" name="Shape 1054"/>
        <p:cNvGrpSpPr/>
        <p:nvPr/>
      </p:nvGrpSpPr>
      <p:grpSpPr>
        <a:xfrm>
          <a:off x="0" y="0"/>
          <a:ext cx="0" cy="0"/>
          <a:chOff x="0" y="0"/>
          <a:chExt cx="0" cy="0"/>
        </a:xfrm>
      </p:grpSpPr>
      <p:sp>
        <p:nvSpPr>
          <p:cNvPr id="1055" name="Google Shape;1055;gf6c6fbefb4_1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6" name="Google Shape;1056;gf6c6fbefb4_1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f579b31601_4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f579b31601_4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f579b31601_4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f579b31601_4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cb3ece17d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cb3ece17d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cb3ece17d9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cb3ece17d9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gf579b31601_4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3" name="Google Shape;613;gf579b31601_4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latin typeface="Calibri"/>
                <a:ea typeface="Calibri"/>
                <a:cs typeface="Calibri"/>
                <a:sym typeface="Calibri"/>
              </a:rPr>
              <a:t>Diversity and number of ML tools involved</a:t>
            </a:r>
            <a:endParaRPr sz="14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sz="1400">
                <a:solidFill>
                  <a:schemeClr val="dk1"/>
                </a:solidFill>
                <a:latin typeface="Calibri"/>
                <a:ea typeface="Calibri"/>
                <a:cs typeface="Calibri"/>
                <a:sym typeface="Calibri"/>
              </a:rPr>
              <a:t>Continuous nature of ML development</a:t>
            </a:r>
            <a:endParaRPr sz="14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sz="1400">
                <a:solidFill>
                  <a:schemeClr val="dk1"/>
                </a:solidFill>
                <a:latin typeface="Calibri"/>
                <a:ea typeface="Calibri"/>
                <a:cs typeface="Calibri"/>
                <a:sym typeface="Calibri"/>
              </a:rPr>
              <a:t>Complexity of productionising ML models</a:t>
            </a:r>
            <a:endParaRPr sz="14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4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sz="1400">
                <a:solidFill>
                  <a:schemeClr val="dk1"/>
                </a:solidFill>
                <a:latin typeface="Calibri"/>
                <a:ea typeface="Calibri"/>
                <a:cs typeface="Calibri"/>
                <a:sym typeface="Calibri"/>
              </a:rPr>
              <a:t>Monitoring &amp; Governance</a:t>
            </a:r>
            <a:endParaRPr sz="1400">
              <a:solidFill>
                <a:schemeClr val="dk1"/>
              </a:solidFill>
              <a:latin typeface="Calibri"/>
              <a:ea typeface="Calibri"/>
              <a:cs typeface="Calibri"/>
              <a:sym typeface="Calibri"/>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gcb3ece17d9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4" name="Google Shape;674;gcb3ece17d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0" y="542575"/>
            <a:ext cx="9144000" cy="40584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a:off x="0" y="0"/>
            <a:ext cx="4572000" cy="5928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1413525" y="1144250"/>
            <a:ext cx="5788800" cy="517500"/>
          </a:xfrm>
          <a:prstGeom prst="rect">
            <a:avLst/>
          </a:prstGeom>
        </p:spPr>
        <p:txBody>
          <a:bodyPr anchorCtr="0" anchor="ctr" bIns="91425" lIns="91425" spcFirstLastPara="1" rIns="91425" wrap="square" tIns="91425">
            <a:noAutofit/>
          </a:bodyPr>
          <a:lstStyle>
            <a:lvl1pPr lvl="0">
              <a:spcBef>
                <a:spcPts val="0"/>
              </a:spcBef>
              <a:spcAft>
                <a:spcPts val="0"/>
              </a:spcAft>
              <a:buSzPts val="5200"/>
              <a:buNone/>
              <a:defRPr sz="3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2231025" y="2765300"/>
            <a:ext cx="6202800" cy="4608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2800"/>
              <a:buNone/>
              <a:defRPr sz="1800">
                <a:solidFill>
                  <a:schemeClr val="accent3"/>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2" type="subTitle"/>
          </p:nvPr>
        </p:nvSpPr>
        <p:spPr>
          <a:xfrm>
            <a:off x="1788725" y="1761800"/>
            <a:ext cx="5788800" cy="4608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30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4" name="Google Shape;14;p2"/>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5" name="Google Shape;15;p2"/>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6" name="Google Shape;16;p2"/>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7" name="Google Shape;17;p2"/>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8" name="Google Shape;18;p2"/>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9" name="Google Shape;19;p2"/>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0" name="Google Shape;20;p2"/>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1" name="Google Shape;21;p2"/>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2" name="Google Shape;22;p2"/>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3" name="Google Shape;23;p2"/>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4" name="Google Shape;24;p2"/>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5" name="Google Shape;25;p2"/>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6" name="Google Shape;26;p2"/>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7" name="Google Shape;27;p2"/>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64" name="Shape 164"/>
        <p:cNvGrpSpPr/>
        <p:nvPr/>
      </p:nvGrpSpPr>
      <p:grpSpPr>
        <a:xfrm>
          <a:off x="0" y="0"/>
          <a:ext cx="0" cy="0"/>
          <a:chOff x="0" y="0"/>
          <a:chExt cx="0" cy="0"/>
        </a:xfrm>
      </p:grpSpPr>
      <p:sp>
        <p:nvSpPr>
          <p:cNvPr id="165" name="Google Shape;165;p11"/>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a:off x="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txBox="1"/>
          <p:nvPr>
            <p:ph hasCustomPrompt="1" type="title"/>
          </p:nvPr>
        </p:nvSpPr>
        <p:spPr>
          <a:xfrm>
            <a:off x="1084225" y="1311425"/>
            <a:ext cx="6379200" cy="1018500"/>
          </a:xfrm>
          <a:prstGeom prst="rect">
            <a:avLst/>
          </a:prstGeom>
        </p:spPr>
        <p:txBody>
          <a:bodyPr anchorCtr="0" anchor="ctr" bIns="91425" lIns="91425" spcFirstLastPara="1" rIns="91425" wrap="square" tIns="91425">
            <a:noAutofit/>
          </a:bodyPr>
          <a:lstStyle>
            <a:lvl1pPr lvl="0">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68" name="Google Shape;168;p11"/>
          <p:cNvSpPr txBox="1"/>
          <p:nvPr>
            <p:ph idx="1" type="body"/>
          </p:nvPr>
        </p:nvSpPr>
        <p:spPr>
          <a:xfrm>
            <a:off x="1554225" y="2486925"/>
            <a:ext cx="6689100" cy="528000"/>
          </a:xfrm>
          <a:prstGeom prst="rect">
            <a:avLst/>
          </a:prstGeom>
        </p:spPr>
        <p:txBody>
          <a:bodyPr anchorCtr="0" anchor="ctr" bIns="91425" lIns="91425" spcFirstLastPara="1" rIns="91425" wrap="square" tIns="91425">
            <a:noAutofit/>
          </a:bodyPr>
          <a:lstStyle>
            <a:lvl1pPr indent="-317500" lvl="0" marL="457200">
              <a:spcBef>
                <a:spcPts val="0"/>
              </a:spcBef>
              <a:spcAft>
                <a:spcPts val="0"/>
              </a:spcAft>
              <a:buSzPts val="1400"/>
              <a:buChar char="●"/>
              <a:defRPr sz="1800">
                <a:solidFill>
                  <a:schemeClr val="accent3"/>
                </a:solidFill>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169" name="Google Shape;169;p11"/>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70" name="Google Shape;170;p11"/>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71" name="Google Shape;171;p11"/>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72" name="Google Shape;172;p11"/>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73" name="Google Shape;173;p11"/>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74" name="Google Shape;174;p11"/>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75" name="Google Shape;175;p11"/>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76" name="Google Shape;176;p11"/>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77" name="Google Shape;177;p11"/>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78" name="Google Shape;178;p11"/>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79" name="Google Shape;179;p11"/>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80" name="Google Shape;180;p11"/>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81" name="Google Shape;181;p11"/>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82" name="Google Shape;182;p11"/>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6"/>
        </a:solidFill>
      </p:bgPr>
    </p:bg>
    <p:spTree>
      <p:nvGrpSpPr>
        <p:cNvPr id="183" name="Shape 18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84" name="Shape 184"/>
        <p:cNvGrpSpPr/>
        <p:nvPr/>
      </p:nvGrpSpPr>
      <p:grpSpPr>
        <a:xfrm>
          <a:off x="0" y="0"/>
          <a:ext cx="0" cy="0"/>
          <a:chOff x="0" y="0"/>
          <a:chExt cx="0" cy="0"/>
        </a:xfrm>
      </p:grpSpPr>
      <p:sp>
        <p:nvSpPr>
          <p:cNvPr id="185" name="Google Shape;185;p13"/>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3"/>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3"/>
          <p:cNvSpPr txBox="1"/>
          <p:nvPr>
            <p:ph hasCustomPrompt="1" type="title"/>
          </p:nvPr>
        </p:nvSpPr>
        <p:spPr>
          <a:xfrm flipH="1">
            <a:off x="1460450" y="1436713"/>
            <a:ext cx="8721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188" name="Google Shape;188;p13"/>
          <p:cNvSpPr txBox="1"/>
          <p:nvPr>
            <p:ph idx="1" type="subTitle"/>
          </p:nvPr>
        </p:nvSpPr>
        <p:spPr>
          <a:xfrm>
            <a:off x="2332550" y="1775113"/>
            <a:ext cx="3129000" cy="48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accent3"/>
                </a:solidFill>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189" name="Google Shape;189;p13"/>
          <p:cNvSpPr txBox="1"/>
          <p:nvPr>
            <p:ph idx="2" type="subTitle"/>
          </p:nvPr>
        </p:nvSpPr>
        <p:spPr>
          <a:xfrm>
            <a:off x="2332550" y="1436725"/>
            <a:ext cx="31290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1800">
                <a:solidFill>
                  <a:schemeClr val="accent1"/>
                </a:solidFill>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190" name="Google Shape;190;p13"/>
          <p:cNvSpPr txBox="1"/>
          <p:nvPr>
            <p:ph hasCustomPrompt="1" idx="3" type="title"/>
          </p:nvPr>
        </p:nvSpPr>
        <p:spPr>
          <a:xfrm flipH="1">
            <a:off x="2850125" y="2419862"/>
            <a:ext cx="8721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191" name="Google Shape;191;p13"/>
          <p:cNvSpPr txBox="1"/>
          <p:nvPr>
            <p:ph idx="4" type="subTitle"/>
          </p:nvPr>
        </p:nvSpPr>
        <p:spPr>
          <a:xfrm>
            <a:off x="3722225" y="2755463"/>
            <a:ext cx="3129000" cy="48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accent3"/>
                </a:solidFill>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192" name="Google Shape;192;p13"/>
          <p:cNvSpPr txBox="1"/>
          <p:nvPr>
            <p:ph idx="5" type="subTitle"/>
          </p:nvPr>
        </p:nvSpPr>
        <p:spPr>
          <a:xfrm>
            <a:off x="3722225" y="2419850"/>
            <a:ext cx="31290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1800">
                <a:solidFill>
                  <a:schemeClr val="lt2"/>
                </a:solidFill>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193" name="Google Shape;193;p13"/>
          <p:cNvSpPr txBox="1"/>
          <p:nvPr>
            <p:ph hasCustomPrompt="1" idx="6" type="title"/>
          </p:nvPr>
        </p:nvSpPr>
        <p:spPr>
          <a:xfrm flipH="1">
            <a:off x="4242875" y="3400212"/>
            <a:ext cx="8721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194" name="Google Shape;194;p13"/>
          <p:cNvSpPr txBox="1"/>
          <p:nvPr>
            <p:ph idx="7" type="subTitle"/>
          </p:nvPr>
        </p:nvSpPr>
        <p:spPr>
          <a:xfrm>
            <a:off x="5114975" y="3738593"/>
            <a:ext cx="3129000" cy="48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accent3"/>
                </a:solidFill>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195" name="Google Shape;195;p13"/>
          <p:cNvSpPr txBox="1"/>
          <p:nvPr>
            <p:ph idx="8" type="subTitle"/>
          </p:nvPr>
        </p:nvSpPr>
        <p:spPr>
          <a:xfrm>
            <a:off x="5114975" y="3400200"/>
            <a:ext cx="31290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1800"/>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196" name="Google Shape;196;p13"/>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97" name="Google Shape;197;p13"/>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98" name="Google Shape;198;p13"/>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99" name="Google Shape;199;p13"/>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00" name="Google Shape;200;p13"/>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01" name="Google Shape;201;p13"/>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02" name="Google Shape;202;p13"/>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03" name="Google Shape;203;p13"/>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04" name="Google Shape;204;p13"/>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05" name="Google Shape;205;p13"/>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06" name="Google Shape;206;p13"/>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07" name="Google Shape;207;p13"/>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08" name="Google Shape;208;p13"/>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09" name="Google Shape;209;p13"/>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10" name="Google Shape;210;p13"/>
          <p:cNvSpPr txBox="1"/>
          <p:nvPr>
            <p:ph idx="9"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211" name="Shape 211"/>
        <p:cNvGrpSpPr/>
        <p:nvPr/>
      </p:nvGrpSpPr>
      <p:grpSpPr>
        <a:xfrm>
          <a:off x="0" y="0"/>
          <a:ext cx="0" cy="0"/>
          <a:chOff x="0" y="0"/>
          <a:chExt cx="0" cy="0"/>
        </a:xfrm>
      </p:grpSpPr>
      <p:sp>
        <p:nvSpPr>
          <p:cNvPr id="212" name="Google Shape;212;p14"/>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4"/>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4"/>
          <p:cNvSpPr txBox="1"/>
          <p:nvPr>
            <p:ph type="title"/>
          </p:nvPr>
        </p:nvSpPr>
        <p:spPr>
          <a:xfrm>
            <a:off x="1752950" y="3005100"/>
            <a:ext cx="6109200" cy="373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4200"/>
              <a:buNone/>
              <a:defRPr sz="1800">
                <a:solidFill>
                  <a:schemeClr val="dk2"/>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15" name="Google Shape;215;p14"/>
          <p:cNvSpPr txBox="1"/>
          <p:nvPr>
            <p:ph idx="1" type="subTitle"/>
          </p:nvPr>
        </p:nvSpPr>
        <p:spPr>
          <a:xfrm>
            <a:off x="1752950" y="1764900"/>
            <a:ext cx="6109200" cy="1240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sz="2000">
                <a:solidFill>
                  <a:schemeClr val="accent3"/>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16" name="Google Shape;216;p14"/>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17" name="Google Shape;217;p14"/>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18" name="Google Shape;218;p14"/>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19" name="Google Shape;219;p14"/>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20" name="Google Shape;220;p14"/>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21" name="Google Shape;221;p14"/>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22" name="Google Shape;222;p14"/>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23" name="Google Shape;223;p14"/>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24" name="Google Shape;224;p14"/>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25" name="Google Shape;225;p14"/>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26" name="Google Shape;226;p14"/>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27" name="Google Shape;227;p14"/>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28" name="Google Shape;228;p14"/>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29" name="Google Shape;229;p14"/>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spTree>
      <p:nvGrpSpPr>
        <p:cNvPr id="230" name="Shape 230"/>
        <p:cNvGrpSpPr/>
        <p:nvPr/>
      </p:nvGrpSpPr>
      <p:grpSpPr>
        <a:xfrm>
          <a:off x="0" y="0"/>
          <a:ext cx="0" cy="0"/>
          <a:chOff x="0" y="0"/>
          <a:chExt cx="0" cy="0"/>
        </a:xfrm>
      </p:grpSpPr>
      <p:sp>
        <p:nvSpPr>
          <p:cNvPr id="231" name="Google Shape;231;p15"/>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5"/>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5"/>
          <p:cNvSpPr txBox="1"/>
          <p:nvPr>
            <p:ph idx="1" type="subTitle"/>
          </p:nvPr>
        </p:nvSpPr>
        <p:spPr>
          <a:xfrm>
            <a:off x="3443750" y="3621269"/>
            <a:ext cx="5010300" cy="57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34" name="Google Shape;234;p15"/>
          <p:cNvSpPr txBox="1"/>
          <p:nvPr>
            <p:ph idx="2" type="subTitle"/>
          </p:nvPr>
        </p:nvSpPr>
        <p:spPr>
          <a:xfrm>
            <a:off x="3051250" y="2638350"/>
            <a:ext cx="5010300" cy="57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35" name="Google Shape;235;p15"/>
          <p:cNvSpPr txBox="1"/>
          <p:nvPr>
            <p:ph idx="3" type="subTitle"/>
          </p:nvPr>
        </p:nvSpPr>
        <p:spPr>
          <a:xfrm>
            <a:off x="3051250" y="2330425"/>
            <a:ext cx="50103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l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36" name="Google Shape;236;p15"/>
          <p:cNvSpPr txBox="1"/>
          <p:nvPr>
            <p:ph idx="4" type="subTitle"/>
          </p:nvPr>
        </p:nvSpPr>
        <p:spPr>
          <a:xfrm>
            <a:off x="2624725" y="1655450"/>
            <a:ext cx="5010300" cy="57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37" name="Google Shape;237;p15"/>
          <p:cNvSpPr txBox="1"/>
          <p:nvPr>
            <p:ph idx="5" type="subTitle"/>
          </p:nvPr>
        </p:nvSpPr>
        <p:spPr>
          <a:xfrm>
            <a:off x="2624725" y="1347525"/>
            <a:ext cx="50103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38" name="Google Shape;238;p15"/>
          <p:cNvSpPr txBox="1"/>
          <p:nvPr>
            <p:ph idx="6" type="subTitle"/>
          </p:nvPr>
        </p:nvSpPr>
        <p:spPr>
          <a:xfrm>
            <a:off x="3443750" y="3313350"/>
            <a:ext cx="50103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39" name="Google Shape;239;p15"/>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40" name="Google Shape;240;p15"/>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41" name="Google Shape;241;p15"/>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42" name="Google Shape;242;p15"/>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43" name="Google Shape;243;p15"/>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44" name="Google Shape;244;p15"/>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45" name="Google Shape;245;p15"/>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46" name="Google Shape;246;p15"/>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47" name="Google Shape;247;p15"/>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48" name="Google Shape;248;p15"/>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49" name="Google Shape;249;p15"/>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50" name="Google Shape;250;p15"/>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51" name="Google Shape;251;p15"/>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52" name="Google Shape;252;p15"/>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53" name="Google Shape;253;p15"/>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254" name="Shape 254"/>
        <p:cNvGrpSpPr/>
        <p:nvPr/>
      </p:nvGrpSpPr>
      <p:grpSpPr>
        <a:xfrm>
          <a:off x="0" y="0"/>
          <a:ext cx="0" cy="0"/>
          <a:chOff x="0" y="0"/>
          <a:chExt cx="0" cy="0"/>
        </a:xfrm>
      </p:grpSpPr>
      <p:sp>
        <p:nvSpPr>
          <p:cNvPr id="255" name="Google Shape;255;p16"/>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6"/>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6"/>
          <p:cNvSpPr txBox="1"/>
          <p:nvPr>
            <p:ph idx="1" type="subTitle"/>
          </p:nvPr>
        </p:nvSpPr>
        <p:spPr>
          <a:xfrm>
            <a:off x="5596231" y="1767554"/>
            <a:ext cx="2330700" cy="64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58" name="Google Shape;258;p16"/>
          <p:cNvSpPr txBox="1"/>
          <p:nvPr>
            <p:ph idx="2" type="subTitle"/>
          </p:nvPr>
        </p:nvSpPr>
        <p:spPr>
          <a:xfrm>
            <a:off x="2494725" y="1767558"/>
            <a:ext cx="2330700" cy="64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59" name="Google Shape;259;p16"/>
          <p:cNvSpPr txBox="1"/>
          <p:nvPr>
            <p:ph idx="3" type="subTitle"/>
          </p:nvPr>
        </p:nvSpPr>
        <p:spPr>
          <a:xfrm>
            <a:off x="2494725" y="1389663"/>
            <a:ext cx="23307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60" name="Google Shape;260;p16"/>
          <p:cNvSpPr txBox="1"/>
          <p:nvPr>
            <p:ph idx="4" type="subTitle"/>
          </p:nvPr>
        </p:nvSpPr>
        <p:spPr>
          <a:xfrm>
            <a:off x="5596225" y="1389663"/>
            <a:ext cx="23307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61" name="Google Shape;261;p16"/>
          <p:cNvSpPr txBox="1"/>
          <p:nvPr>
            <p:ph idx="5" type="subTitle"/>
          </p:nvPr>
        </p:nvSpPr>
        <p:spPr>
          <a:xfrm>
            <a:off x="6030031" y="3371329"/>
            <a:ext cx="2330700" cy="64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62" name="Google Shape;262;p16"/>
          <p:cNvSpPr txBox="1"/>
          <p:nvPr>
            <p:ph idx="6" type="subTitle"/>
          </p:nvPr>
        </p:nvSpPr>
        <p:spPr>
          <a:xfrm>
            <a:off x="2928525" y="3371333"/>
            <a:ext cx="2330700" cy="64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63" name="Google Shape;263;p16"/>
          <p:cNvSpPr txBox="1"/>
          <p:nvPr>
            <p:ph idx="7" type="subTitle"/>
          </p:nvPr>
        </p:nvSpPr>
        <p:spPr>
          <a:xfrm>
            <a:off x="2928525" y="2993438"/>
            <a:ext cx="23307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l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64" name="Google Shape;264;p16"/>
          <p:cNvSpPr txBox="1"/>
          <p:nvPr>
            <p:ph idx="8" type="subTitle"/>
          </p:nvPr>
        </p:nvSpPr>
        <p:spPr>
          <a:xfrm>
            <a:off x="6030025" y="2993438"/>
            <a:ext cx="23307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65" name="Google Shape;265;p16"/>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66" name="Google Shape;266;p16"/>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67" name="Google Shape;267;p16"/>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68" name="Google Shape;268;p16"/>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69" name="Google Shape;269;p16"/>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70" name="Google Shape;270;p16"/>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71" name="Google Shape;271;p16"/>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72" name="Google Shape;272;p16"/>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73" name="Google Shape;273;p16"/>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74" name="Google Shape;274;p16"/>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75" name="Google Shape;275;p16"/>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76" name="Google Shape;276;p16"/>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77" name="Google Shape;277;p16"/>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78" name="Google Shape;278;p16"/>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79" name="Google Shape;279;p16"/>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6">
    <p:spTree>
      <p:nvGrpSpPr>
        <p:cNvPr id="280" name="Shape 280"/>
        <p:cNvGrpSpPr/>
        <p:nvPr/>
      </p:nvGrpSpPr>
      <p:grpSpPr>
        <a:xfrm>
          <a:off x="0" y="0"/>
          <a:ext cx="0" cy="0"/>
          <a:chOff x="0" y="0"/>
          <a:chExt cx="0" cy="0"/>
        </a:xfrm>
      </p:grpSpPr>
      <p:sp>
        <p:nvSpPr>
          <p:cNvPr id="281" name="Google Shape;281;p17"/>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7"/>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7"/>
          <p:cNvSpPr txBox="1"/>
          <p:nvPr>
            <p:ph idx="1" type="subTitle"/>
          </p:nvPr>
        </p:nvSpPr>
        <p:spPr>
          <a:xfrm>
            <a:off x="1679425" y="1587644"/>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84" name="Google Shape;284;p17"/>
          <p:cNvSpPr txBox="1"/>
          <p:nvPr>
            <p:ph idx="2" type="subTitle"/>
          </p:nvPr>
        </p:nvSpPr>
        <p:spPr>
          <a:xfrm>
            <a:off x="1679425" y="1269900"/>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85" name="Google Shape;285;p17"/>
          <p:cNvSpPr txBox="1"/>
          <p:nvPr>
            <p:ph idx="3" type="subTitle"/>
          </p:nvPr>
        </p:nvSpPr>
        <p:spPr>
          <a:xfrm>
            <a:off x="2536285" y="3541351"/>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86" name="Google Shape;286;p17"/>
          <p:cNvSpPr txBox="1"/>
          <p:nvPr>
            <p:ph idx="4" type="subTitle"/>
          </p:nvPr>
        </p:nvSpPr>
        <p:spPr>
          <a:xfrm>
            <a:off x="2536286" y="3221450"/>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87" name="Google Shape;287;p17"/>
          <p:cNvSpPr txBox="1"/>
          <p:nvPr>
            <p:ph idx="5" type="subTitle"/>
          </p:nvPr>
        </p:nvSpPr>
        <p:spPr>
          <a:xfrm>
            <a:off x="4994100" y="1577676"/>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88" name="Google Shape;288;p17"/>
          <p:cNvSpPr txBox="1"/>
          <p:nvPr>
            <p:ph idx="6" type="subTitle"/>
          </p:nvPr>
        </p:nvSpPr>
        <p:spPr>
          <a:xfrm>
            <a:off x="4994100" y="1257775"/>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89" name="Google Shape;289;p17"/>
          <p:cNvSpPr txBox="1"/>
          <p:nvPr>
            <p:ph idx="7" type="subTitle"/>
          </p:nvPr>
        </p:nvSpPr>
        <p:spPr>
          <a:xfrm>
            <a:off x="2099975" y="2564499"/>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90" name="Google Shape;290;p17"/>
          <p:cNvSpPr txBox="1"/>
          <p:nvPr>
            <p:ph idx="8" type="subTitle"/>
          </p:nvPr>
        </p:nvSpPr>
        <p:spPr>
          <a:xfrm>
            <a:off x="2099975" y="2244588"/>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91" name="Google Shape;291;p17"/>
          <p:cNvSpPr txBox="1"/>
          <p:nvPr>
            <p:ph idx="9" type="subTitle"/>
          </p:nvPr>
        </p:nvSpPr>
        <p:spPr>
          <a:xfrm>
            <a:off x="5414650" y="2564499"/>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92" name="Google Shape;292;p17"/>
          <p:cNvSpPr txBox="1"/>
          <p:nvPr>
            <p:ph idx="13" type="subTitle"/>
          </p:nvPr>
        </p:nvSpPr>
        <p:spPr>
          <a:xfrm>
            <a:off x="5414650" y="2244588"/>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93" name="Google Shape;293;p17"/>
          <p:cNvSpPr txBox="1"/>
          <p:nvPr>
            <p:ph idx="14" type="subTitle"/>
          </p:nvPr>
        </p:nvSpPr>
        <p:spPr>
          <a:xfrm>
            <a:off x="5846735" y="3551319"/>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94" name="Google Shape;294;p17"/>
          <p:cNvSpPr txBox="1"/>
          <p:nvPr>
            <p:ph idx="15" type="subTitle"/>
          </p:nvPr>
        </p:nvSpPr>
        <p:spPr>
          <a:xfrm>
            <a:off x="5846736" y="3233575"/>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95" name="Google Shape;295;p17"/>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96" name="Google Shape;296;p17"/>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97" name="Google Shape;297;p17"/>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98" name="Google Shape;298;p17"/>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99" name="Google Shape;299;p17"/>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00" name="Google Shape;300;p17"/>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01" name="Google Shape;301;p17"/>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02" name="Google Shape;302;p17"/>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03" name="Google Shape;303;p17"/>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04" name="Google Shape;304;p17"/>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05" name="Google Shape;305;p17"/>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06" name="Google Shape;306;p17"/>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07" name="Google Shape;307;p17"/>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08" name="Google Shape;308;p17"/>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309" name="Google Shape;309;p17"/>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7">
    <p:spTree>
      <p:nvGrpSpPr>
        <p:cNvPr id="310" name="Shape 310"/>
        <p:cNvGrpSpPr/>
        <p:nvPr/>
      </p:nvGrpSpPr>
      <p:grpSpPr>
        <a:xfrm>
          <a:off x="0" y="0"/>
          <a:ext cx="0" cy="0"/>
          <a:chOff x="0" y="0"/>
          <a:chExt cx="0" cy="0"/>
        </a:xfrm>
      </p:grpSpPr>
      <p:sp>
        <p:nvSpPr>
          <p:cNvPr id="311" name="Google Shape;311;p18"/>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8"/>
          <p:cNvSpPr/>
          <p:nvPr/>
        </p:nvSpPr>
        <p:spPr>
          <a:xfrm>
            <a:off x="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8"/>
          <p:cNvSpPr txBox="1"/>
          <p:nvPr>
            <p:ph hasCustomPrompt="1" type="title"/>
          </p:nvPr>
        </p:nvSpPr>
        <p:spPr>
          <a:xfrm>
            <a:off x="1134200" y="686250"/>
            <a:ext cx="5341200" cy="6375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5000">
                <a:solidFill>
                  <a:schemeClr val="dk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14" name="Google Shape;314;p18"/>
          <p:cNvSpPr txBox="1"/>
          <p:nvPr>
            <p:ph idx="1" type="subTitle"/>
          </p:nvPr>
        </p:nvSpPr>
        <p:spPr>
          <a:xfrm>
            <a:off x="1664475" y="1323750"/>
            <a:ext cx="4810800" cy="398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400"/>
              <a:buNone/>
              <a:defRPr sz="1800">
                <a:solidFill>
                  <a:schemeClr val="accent3"/>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315" name="Google Shape;315;p18"/>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16" name="Google Shape;316;p18"/>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17" name="Google Shape;317;p18"/>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18" name="Google Shape;318;p18"/>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19" name="Google Shape;319;p18"/>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20" name="Google Shape;320;p18"/>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21" name="Google Shape;321;p18"/>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22" name="Google Shape;322;p18"/>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23" name="Google Shape;323;p18"/>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24" name="Google Shape;324;p18"/>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25" name="Google Shape;325;p18"/>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26" name="Google Shape;326;p18"/>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27" name="Google Shape;327;p18"/>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28" name="Google Shape;328;p18"/>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329" name="Google Shape;329;p18"/>
          <p:cNvSpPr txBox="1"/>
          <p:nvPr>
            <p:ph hasCustomPrompt="1" idx="2" type="title"/>
          </p:nvPr>
        </p:nvSpPr>
        <p:spPr>
          <a:xfrm>
            <a:off x="2100875" y="2016175"/>
            <a:ext cx="5106000" cy="4902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accen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30" name="Google Shape;330;p18"/>
          <p:cNvSpPr txBox="1"/>
          <p:nvPr>
            <p:ph idx="3" type="subTitle"/>
          </p:nvPr>
        </p:nvSpPr>
        <p:spPr>
          <a:xfrm>
            <a:off x="2100875" y="2506366"/>
            <a:ext cx="5106000" cy="398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400"/>
              <a:buNone/>
              <a:defRPr sz="1600">
                <a:solidFill>
                  <a:schemeClr val="accent3"/>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331" name="Google Shape;331;p18"/>
          <p:cNvSpPr txBox="1"/>
          <p:nvPr>
            <p:ph hasCustomPrompt="1" idx="4" type="title"/>
          </p:nvPr>
        </p:nvSpPr>
        <p:spPr>
          <a:xfrm>
            <a:off x="2100875" y="3013959"/>
            <a:ext cx="5106000" cy="4902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32" name="Google Shape;332;p18"/>
          <p:cNvSpPr txBox="1"/>
          <p:nvPr>
            <p:ph idx="5" type="subTitle"/>
          </p:nvPr>
        </p:nvSpPr>
        <p:spPr>
          <a:xfrm>
            <a:off x="2100875" y="3504150"/>
            <a:ext cx="5106000" cy="398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400"/>
              <a:buNone/>
              <a:defRPr sz="1600">
                <a:solidFill>
                  <a:schemeClr val="accent3"/>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8">
    <p:spTree>
      <p:nvGrpSpPr>
        <p:cNvPr id="333" name="Shape 333"/>
        <p:cNvGrpSpPr/>
        <p:nvPr/>
      </p:nvGrpSpPr>
      <p:grpSpPr>
        <a:xfrm>
          <a:off x="0" y="0"/>
          <a:ext cx="0" cy="0"/>
          <a:chOff x="0" y="0"/>
          <a:chExt cx="0" cy="0"/>
        </a:xfrm>
      </p:grpSpPr>
      <p:sp>
        <p:nvSpPr>
          <p:cNvPr id="334" name="Google Shape;334;p19"/>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9"/>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9"/>
          <p:cNvSpPr txBox="1"/>
          <p:nvPr>
            <p:ph idx="1" type="body"/>
          </p:nvPr>
        </p:nvSpPr>
        <p:spPr>
          <a:xfrm>
            <a:off x="3306200" y="2227588"/>
            <a:ext cx="4694400" cy="751800"/>
          </a:xfrm>
          <a:prstGeom prst="rect">
            <a:avLst/>
          </a:prstGeom>
        </p:spPr>
        <p:txBody>
          <a:bodyPr anchorCtr="0" anchor="ctr" bIns="91425" lIns="91425" spcFirstLastPara="1" rIns="91425" wrap="square" tIns="91425">
            <a:noAutofit/>
          </a:bodyPr>
          <a:lstStyle>
            <a:lvl1pPr indent="-304800" lvl="0" marL="457200" rtl="0">
              <a:lnSpc>
                <a:spcPct val="100000"/>
              </a:lnSpc>
              <a:spcBef>
                <a:spcPts val="0"/>
              </a:spcBef>
              <a:spcAft>
                <a:spcPts val="0"/>
              </a:spcAft>
              <a:buClr>
                <a:schemeClr val="accent1"/>
              </a:buClr>
              <a:buSzPts val="1200"/>
              <a:buChar char="∗"/>
              <a:defRPr/>
            </a:lvl1pPr>
            <a:lvl2pPr indent="-317500" lvl="1" marL="914400" rtl="0">
              <a:lnSpc>
                <a:spcPct val="100000"/>
              </a:lnSpc>
              <a:spcBef>
                <a:spcPts val="0"/>
              </a:spcBef>
              <a:spcAft>
                <a:spcPts val="0"/>
              </a:spcAft>
              <a:buClr>
                <a:schemeClr val="lt2"/>
              </a:buClr>
              <a:buSzPts val="1400"/>
              <a:buFont typeface="Montserrat"/>
              <a:buChar char="○"/>
              <a:defRPr/>
            </a:lvl2pPr>
            <a:lvl3pPr indent="-317500" lvl="2" marL="1371600" rtl="0">
              <a:spcBef>
                <a:spcPts val="0"/>
              </a:spcBef>
              <a:spcAft>
                <a:spcPts val="0"/>
              </a:spcAft>
              <a:buClr>
                <a:schemeClr val="lt2"/>
              </a:buClr>
              <a:buSzPts val="1400"/>
              <a:buFont typeface="Montserrat"/>
              <a:buChar char="■"/>
              <a:defRPr/>
            </a:lvl3pPr>
            <a:lvl4pPr indent="-317500" lvl="3" marL="1828800" rtl="0">
              <a:spcBef>
                <a:spcPts val="0"/>
              </a:spcBef>
              <a:spcAft>
                <a:spcPts val="0"/>
              </a:spcAft>
              <a:buClr>
                <a:schemeClr val="lt2"/>
              </a:buClr>
              <a:buSzPts val="1400"/>
              <a:buFont typeface="Montserrat"/>
              <a:buChar char="●"/>
              <a:defRPr/>
            </a:lvl4pPr>
            <a:lvl5pPr indent="-317500" lvl="4" marL="2286000" rtl="0">
              <a:spcBef>
                <a:spcPts val="0"/>
              </a:spcBef>
              <a:spcAft>
                <a:spcPts val="0"/>
              </a:spcAft>
              <a:buClr>
                <a:schemeClr val="lt2"/>
              </a:buClr>
              <a:buSzPts val="1400"/>
              <a:buFont typeface="Montserrat"/>
              <a:buChar char="○"/>
              <a:defRPr/>
            </a:lvl5pPr>
            <a:lvl6pPr indent="-317500" lvl="5" marL="2743200" rtl="0">
              <a:spcBef>
                <a:spcPts val="0"/>
              </a:spcBef>
              <a:spcAft>
                <a:spcPts val="0"/>
              </a:spcAft>
              <a:buClr>
                <a:schemeClr val="lt2"/>
              </a:buClr>
              <a:buSzPts val="1400"/>
              <a:buFont typeface="Montserrat"/>
              <a:buChar char="■"/>
              <a:defRPr/>
            </a:lvl6pPr>
            <a:lvl7pPr indent="-317500" lvl="6" marL="3200400" rtl="0">
              <a:spcBef>
                <a:spcPts val="0"/>
              </a:spcBef>
              <a:spcAft>
                <a:spcPts val="0"/>
              </a:spcAft>
              <a:buClr>
                <a:schemeClr val="lt2"/>
              </a:buClr>
              <a:buSzPts val="1400"/>
              <a:buFont typeface="Montserrat"/>
              <a:buChar char="●"/>
              <a:defRPr/>
            </a:lvl7pPr>
            <a:lvl8pPr indent="-317500" lvl="7" marL="3657600" rtl="0">
              <a:spcBef>
                <a:spcPts val="0"/>
              </a:spcBef>
              <a:spcAft>
                <a:spcPts val="0"/>
              </a:spcAft>
              <a:buClr>
                <a:schemeClr val="lt2"/>
              </a:buClr>
              <a:buSzPts val="1400"/>
              <a:buFont typeface="Montserrat"/>
              <a:buChar char="○"/>
              <a:defRPr/>
            </a:lvl8pPr>
            <a:lvl9pPr indent="-317500" lvl="8" marL="4114800" rtl="0">
              <a:spcBef>
                <a:spcPts val="0"/>
              </a:spcBef>
              <a:spcAft>
                <a:spcPts val="0"/>
              </a:spcAft>
              <a:buClr>
                <a:schemeClr val="lt2"/>
              </a:buClr>
              <a:buSzPts val="1400"/>
              <a:buFont typeface="Montserrat"/>
              <a:buChar char="■"/>
              <a:defRPr/>
            </a:lvl9pPr>
          </a:lstStyle>
          <a:p/>
        </p:txBody>
      </p:sp>
      <p:sp>
        <p:nvSpPr>
          <p:cNvPr id="337" name="Google Shape;337;p19"/>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38" name="Google Shape;338;p19"/>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39" name="Google Shape;339;p19"/>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40" name="Google Shape;340;p19"/>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41" name="Google Shape;341;p19"/>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42" name="Google Shape;342;p19"/>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43" name="Google Shape;343;p19"/>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44" name="Google Shape;344;p19"/>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45" name="Google Shape;345;p19"/>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46" name="Google Shape;346;p19"/>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47" name="Google Shape;347;p19"/>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48" name="Google Shape;348;p19"/>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49" name="Google Shape;349;p19"/>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50" name="Google Shape;350;p19"/>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351" name="Google Shape;351;p19"/>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52" name="Google Shape;352;p19"/>
          <p:cNvSpPr txBox="1"/>
          <p:nvPr>
            <p:ph hasCustomPrompt="1" idx="2" type="title"/>
          </p:nvPr>
        </p:nvSpPr>
        <p:spPr>
          <a:xfrm flipH="1">
            <a:off x="2091200" y="2372263"/>
            <a:ext cx="1215000" cy="4623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accent2"/>
                </a:solidFill>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353" name="Google Shape;353;p19"/>
          <p:cNvSpPr txBox="1"/>
          <p:nvPr>
            <p:ph idx="3" type="body"/>
          </p:nvPr>
        </p:nvSpPr>
        <p:spPr>
          <a:xfrm>
            <a:off x="3739600" y="3164425"/>
            <a:ext cx="4694400" cy="751800"/>
          </a:xfrm>
          <a:prstGeom prst="rect">
            <a:avLst/>
          </a:prstGeom>
        </p:spPr>
        <p:txBody>
          <a:bodyPr anchorCtr="0" anchor="ctr" bIns="91425" lIns="91425" spcFirstLastPara="1" rIns="91425" wrap="square" tIns="91425">
            <a:noAutofit/>
          </a:bodyPr>
          <a:lstStyle>
            <a:lvl1pPr indent="-304800" lvl="0" marL="457200" rtl="0">
              <a:lnSpc>
                <a:spcPct val="100000"/>
              </a:lnSpc>
              <a:spcBef>
                <a:spcPts val="0"/>
              </a:spcBef>
              <a:spcAft>
                <a:spcPts val="0"/>
              </a:spcAft>
              <a:buClr>
                <a:schemeClr val="accent1"/>
              </a:buClr>
              <a:buSzPts val="1200"/>
              <a:buChar char="∗"/>
              <a:defRPr/>
            </a:lvl1pPr>
            <a:lvl2pPr indent="-317500" lvl="1" marL="914400" rtl="0">
              <a:lnSpc>
                <a:spcPct val="100000"/>
              </a:lnSpc>
              <a:spcBef>
                <a:spcPts val="0"/>
              </a:spcBef>
              <a:spcAft>
                <a:spcPts val="0"/>
              </a:spcAft>
              <a:buClr>
                <a:schemeClr val="lt2"/>
              </a:buClr>
              <a:buSzPts val="1400"/>
              <a:buFont typeface="Montserrat"/>
              <a:buChar char="○"/>
              <a:defRPr/>
            </a:lvl2pPr>
            <a:lvl3pPr indent="-317500" lvl="2" marL="1371600" rtl="0">
              <a:spcBef>
                <a:spcPts val="0"/>
              </a:spcBef>
              <a:spcAft>
                <a:spcPts val="0"/>
              </a:spcAft>
              <a:buClr>
                <a:schemeClr val="lt2"/>
              </a:buClr>
              <a:buSzPts val="1400"/>
              <a:buFont typeface="Montserrat"/>
              <a:buChar char="■"/>
              <a:defRPr/>
            </a:lvl3pPr>
            <a:lvl4pPr indent="-317500" lvl="3" marL="1828800" rtl="0">
              <a:spcBef>
                <a:spcPts val="0"/>
              </a:spcBef>
              <a:spcAft>
                <a:spcPts val="0"/>
              </a:spcAft>
              <a:buClr>
                <a:schemeClr val="lt2"/>
              </a:buClr>
              <a:buSzPts val="1400"/>
              <a:buFont typeface="Montserrat"/>
              <a:buChar char="●"/>
              <a:defRPr/>
            </a:lvl4pPr>
            <a:lvl5pPr indent="-317500" lvl="4" marL="2286000" rtl="0">
              <a:spcBef>
                <a:spcPts val="0"/>
              </a:spcBef>
              <a:spcAft>
                <a:spcPts val="0"/>
              </a:spcAft>
              <a:buClr>
                <a:schemeClr val="lt2"/>
              </a:buClr>
              <a:buSzPts val="1400"/>
              <a:buFont typeface="Montserrat"/>
              <a:buChar char="○"/>
              <a:defRPr/>
            </a:lvl5pPr>
            <a:lvl6pPr indent="-317500" lvl="5" marL="2743200" rtl="0">
              <a:spcBef>
                <a:spcPts val="0"/>
              </a:spcBef>
              <a:spcAft>
                <a:spcPts val="0"/>
              </a:spcAft>
              <a:buClr>
                <a:schemeClr val="lt2"/>
              </a:buClr>
              <a:buSzPts val="1400"/>
              <a:buFont typeface="Montserrat"/>
              <a:buChar char="■"/>
              <a:defRPr/>
            </a:lvl6pPr>
            <a:lvl7pPr indent="-317500" lvl="6" marL="3200400" rtl="0">
              <a:spcBef>
                <a:spcPts val="0"/>
              </a:spcBef>
              <a:spcAft>
                <a:spcPts val="0"/>
              </a:spcAft>
              <a:buClr>
                <a:schemeClr val="lt2"/>
              </a:buClr>
              <a:buSzPts val="1400"/>
              <a:buFont typeface="Montserrat"/>
              <a:buChar char="●"/>
              <a:defRPr/>
            </a:lvl7pPr>
            <a:lvl8pPr indent="-317500" lvl="7" marL="3657600" rtl="0">
              <a:spcBef>
                <a:spcPts val="0"/>
              </a:spcBef>
              <a:spcAft>
                <a:spcPts val="0"/>
              </a:spcAft>
              <a:buClr>
                <a:schemeClr val="lt2"/>
              </a:buClr>
              <a:buSzPts val="1400"/>
              <a:buFont typeface="Montserrat"/>
              <a:buChar char="○"/>
              <a:defRPr/>
            </a:lvl8pPr>
            <a:lvl9pPr indent="-317500" lvl="8" marL="4114800" rtl="0">
              <a:spcBef>
                <a:spcPts val="0"/>
              </a:spcBef>
              <a:spcAft>
                <a:spcPts val="0"/>
              </a:spcAft>
              <a:buClr>
                <a:schemeClr val="lt2"/>
              </a:buClr>
              <a:buSzPts val="1400"/>
              <a:buFont typeface="Montserrat"/>
              <a:buChar char="■"/>
              <a:defRPr/>
            </a:lvl9pPr>
          </a:lstStyle>
          <a:p/>
        </p:txBody>
      </p:sp>
      <p:sp>
        <p:nvSpPr>
          <p:cNvPr id="354" name="Google Shape;354;p19"/>
          <p:cNvSpPr txBox="1"/>
          <p:nvPr>
            <p:ph hasCustomPrompt="1" idx="4" type="title"/>
          </p:nvPr>
        </p:nvSpPr>
        <p:spPr>
          <a:xfrm flipH="1">
            <a:off x="2524600" y="3309175"/>
            <a:ext cx="1215000" cy="4623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accent2"/>
                </a:solidFill>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355" name="Google Shape;355;p19"/>
          <p:cNvSpPr txBox="1"/>
          <p:nvPr>
            <p:ph idx="5" type="subTitle"/>
          </p:nvPr>
        </p:nvSpPr>
        <p:spPr>
          <a:xfrm>
            <a:off x="1672200" y="1245150"/>
            <a:ext cx="5922000" cy="541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9_1">
    <p:spTree>
      <p:nvGrpSpPr>
        <p:cNvPr id="356" name="Shape 356"/>
        <p:cNvGrpSpPr/>
        <p:nvPr/>
      </p:nvGrpSpPr>
      <p:grpSpPr>
        <a:xfrm>
          <a:off x="0" y="0"/>
          <a:ext cx="0" cy="0"/>
          <a:chOff x="0" y="0"/>
          <a:chExt cx="0" cy="0"/>
        </a:xfrm>
      </p:grpSpPr>
      <p:sp>
        <p:nvSpPr>
          <p:cNvPr id="357" name="Google Shape;357;p20"/>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0"/>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0"/>
          <p:cNvSpPr txBox="1"/>
          <p:nvPr>
            <p:ph idx="1" type="subTitle"/>
          </p:nvPr>
        </p:nvSpPr>
        <p:spPr>
          <a:xfrm>
            <a:off x="1667256" y="2355825"/>
            <a:ext cx="2891100" cy="1566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600"/>
              <a:buNone/>
              <a:defRPr sz="1600">
                <a:solidFill>
                  <a:schemeClr val="accent3"/>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p:txBody>
      </p:sp>
      <p:sp>
        <p:nvSpPr>
          <p:cNvPr id="360" name="Google Shape;360;p20"/>
          <p:cNvSpPr txBox="1"/>
          <p:nvPr>
            <p:ph type="title"/>
          </p:nvPr>
        </p:nvSpPr>
        <p:spPr>
          <a:xfrm>
            <a:off x="1121875" y="1183920"/>
            <a:ext cx="2891100" cy="1122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28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61" name="Google Shape;361;p20"/>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62" name="Google Shape;362;p20"/>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63" name="Google Shape;363;p20"/>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64" name="Google Shape;364;p20"/>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65" name="Google Shape;365;p20"/>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66" name="Google Shape;366;p20"/>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67" name="Google Shape;367;p20"/>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68" name="Google Shape;368;p20"/>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69" name="Google Shape;369;p20"/>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70" name="Google Shape;370;p20"/>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71" name="Google Shape;371;p20"/>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72" name="Google Shape;372;p20"/>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73" name="Google Shape;373;p20"/>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74" name="Google Shape;374;p20"/>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3"/>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a:off x="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txBox="1"/>
          <p:nvPr>
            <p:ph hasCustomPrompt="1" type="title"/>
          </p:nvPr>
        </p:nvSpPr>
        <p:spPr>
          <a:xfrm flipH="1">
            <a:off x="2054663" y="586975"/>
            <a:ext cx="1842300" cy="110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0000"/>
            </a:lvl1pPr>
            <a:lvl2pPr lvl="1" rtl="0" algn="r">
              <a:spcBef>
                <a:spcPts val="0"/>
              </a:spcBef>
              <a:spcAft>
                <a:spcPts val="0"/>
              </a:spcAft>
              <a:buClr>
                <a:schemeClr val="dk1"/>
              </a:buClr>
              <a:buSzPts val="2500"/>
              <a:buNone/>
              <a:defRPr sz="2500">
                <a:solidFill>
                  <a:schemeClr val="dk1"/>
                </a:solidFill>
              </a:defRPr>
            </a:lvl2pPr>
            <a:lvl3pPr lvl="2" rtl="0" algn="r">
              <a:spcBef>
                <a:spcPts val="0"/>
              </a:spcBef>
              <a:spcAft>
                <a:spcPts val="0"/>
              </a:spcAft>
              <a:buClr>
                <a:schemeClr val="dk1"/>
              </a:buClr>
              <a:buSzPts val="2500"/>
              <a:buNone/>
              <a:defRPr sz="2500">
                <a:solidFill>
                  <a:schemeClr val="dk1"/>
                </a:solidFill>
              </a:defRPr>
            </a:lvl3pPr>
            <a:lvl4pPr lvl="3" rtl="0" algn="r">
              <a:spcBef>
                <a:spcPts val="0"/>
              </a:spcBef>
              <a:spcAft>
                <a:spcPts val="0"/>
              </a:spcAft>
              <a:buClr>
                <a:schemeClr val="dk1"/>
              </a:buClr>
              <a:buSzPts val="2500"/>
              <a:buNone/>
              <a:defRPr sz="2500">
                <a:solidFill>
                  <a:schemeClr val="dk1"/>
                </a:solidFill>
              </a:defRPr>
            </a:lvl4pPr>
            <a:lvl5pPr lvl="4" rtl="0" algn="r">
              <a:spcBef>
                <a:spcPts val="0"/>
              </a:spcBef>
              <a:spcAft>
                <a:spcPts val="0"/>
              </a:spcAft>
              <a:buClr>
                <a:schemeClr val="dk1"/>
              </a:buClr>
              <a:buSzPts val="2500"/>
              <a:buNone/>
              <a:defRPr sz="2500">
                <a:solidFill>
                  <a:schemeClr val="dk1"/>
                </a:solidFill>
              </a:defRPr>
            </a:lvl5pPr>
            <a:lvl6pPr lvl="5" rtl="0" algn="r">
              <a:spcBef>
                <a:spcPts val="0"/>
              </a:spcBef>
              <a:spcAft>
                <a:spcPts val="0"/>
              </a:spcAft>
              <a:buClr>
                <a:schemeClr val="dk1"/>
              </a:buClr>
              <a:buSzPts val="2500"/>
              <a:buNone/>
              <a:defRPr sz="2500">
                <a:solidFill>
                  <a:schemeClr val="dk1"/>
                </a:solidFill>
              </a:defRPr>
            </a:lvl6pPr>
            <a:lvl7pPr lvl="6" rtl="0" algn="r">
              <a:spcBef>
                <a:spcPts val="0"/>
              </a:spcBef>
              <a:spcAft>
                <a:spcPts val="0"/>
              </a:spcAft>
              <a:buClr>
                <a:schemeClr val="dk1"/>
              </a:buClr>
              <a:buSzPts val="2500"/>
              <a:buNone/>
              <a:defRPr sz="2500">
                <a:solidFill>
                  <a:schemeClr val="dk1"/>
                </a:solidFill>
              </a:defRPr>
            </a:lvl7pPr>
            <a:lvl8pPr lvl="7" rtl="0" algn="r">
              <a:spcBef>
                <a:spcPts val="0"/>
              </a:spcBef>
              <a:spcAft>
                <a:spcPts val="0"/>
              </a:spcAft>
              <a:buClr>
                <a:schemeClr val="dk1"/>
              </a:buClr>
              <a:buSzPts val="2500"/>
              <a:buNone/>
              <a:defRPr sz="2500">
                <a:solidFill>
                  <a:schemeClr val="dk1"/>
                </a:solidFill>
              </a:defRPr>
            </a:lvl8pPr>
            <a:lvl9pPr lvl="8" rtl="0" algn="r">
              <a:spcBef>
                <a:spcPts val="0"/>
              </a:spcBef>
              <a:spcAft>
                <a:spcPts val="0"/>
              </a:spcAft>
              <a:buClr>
                <a:schemeClr val="dk1"/>
              </a:buClr>
              <a:buSzPts val="2500"/>
              <a:buNone/>
              <a:defRPr sz="2500">
                <a:solidFill>
                  <a:schemeClr val="dk1"/>
                </a:solidFill>
              </a:defRPr>
            </a:lvl9pPr>
          </a:lstStyle>
          <a:p>
            <a:r>
              <a:t>xx%</a:t>
            </a:r>
          </a:p>
        </p:txBody>
      </p:sp>
      <p:sp>
        <p:nvSpPr>
          <p:cNvPr id="32" name="Google Shape;32;p3"/>
          <p:cNvSpPr txBox="1"/>
          <p:nvPr>
            <p:ph idx="2" type="title"/>
          </p:nvPr>
        </p:nvSpPr>
        <p:spPr>
          <a:xfrm>
            <a:off x="2605788" y="1846623"/>
            <a:ext cx="5377200" cy="5355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3000">
                <a:solidFill>
                  <a:schemeClr val="dk2"/>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3" name="Google Shape;33;p3"/>
          <p:cNvSpPr txBox="1"/>
          <p:nvPr>
            <p:ph idx="1" type="subTitle"/>
          </p:nvPr>
        </p:nvSpPr>
        <p:spPr>
          <a:xfrm>
            <a:off x="3038363" y="2448125"/>
            <a:ext cx="3960900" cy="783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800">
                <a:solidFill>
                  <a:schemeClr val="accent3"/>
                </a:solidFill>
              </a:defRPr>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34" name="Google Shape;34;p3"/>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5" name="Google Shape;35;p3"/>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6" name="Google Shape;36;p3"/>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7" name="Google Shape;37;p3"/>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8" name="Google Shape;38;p3"/>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9" name="Google Shape;39;p3"/>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0" name="Google Shape;40;p3"/>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1" name="Google Shape;41;p3"/>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2" name="Google Shape;42;p3"/>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3" name="Google Shape;43;p3"/>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4" name="Google Shape;44;p3"/>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5" name="Google Shape;45;p3"/>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6" name="Google Shape;46;p3"/>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7" name="Google Shape;47;p3"/>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9_1_1">
    <p:spTree>
      <p:nvGrpSpPr>
        <p:cNvPr id="375" name="Shape 375"/>
        <p:cNvGrpSpPr/>
        <p:nvPr/>
      </p:nvGrpSpPr>
      <p:grpSpPr>
        <a:xfrm>
          <a:off x="0" y="0"/>
          <a:ext cx="0" cy="0"/>
          <a:chOff x="0" y="0"/>
          <a:chExt cx="0" cy="0"/>
        </a:xfrm>
      </p:grpSpPr>
      <p:sp>
        <p:nvSpPr>
          <p:cNvPr id="376" name="Google Shape;376;p21"/>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1"/>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1"/>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79" name="Google Shape;379;p21"/>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80" name="Google Shape;380;p21"/>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81" name="Google Shape;381;p21"/>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82" name="Google Shape;382;p21"/>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83" name="Google Shape;383;p21"/>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84" name="Google Shape;384;p21"/>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85" name="Google Shape;385;p21"/>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86" name="Google Shape;386;p21"/>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87" name="Google Shape;387;p21"/>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88" name="Google Shape;388;p21"/>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89" name="Google Shape;389;p21"/>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90" name="Google Shape;390;p21"/>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91" name="Google Shape;391;p21"/>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392" name="Google Shape;392;p21"/>
          <p:cNvSpPr txBox="1"/>
          <p:nvPr>
            <p:ph idx="1" type="body"/>
          </p:nvPr>
        </p:nvSpPr>
        <p:spPr>
          <a:xfrm>
            <a:off x="2090500" y="1956600"/>
            <a:ext cx="5111400" cy="21096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accent3"/>
              </a:buClr>
              <a:buSzPts val="1400"/>
              <a:buChar char="∗"/>
              <a:defRPr sz="2000">
                <a:solidFill>
                  <a:schemeClr val="accent3"/>
                </a:solidFill>
              </a:defRPr>
            </a:lvl1pPr>
            <a:lvl2pPr indent="-330200" lvl="1" marL="914400" rtl="0">
              <a:lnSpc>
                <a:spcPct val="100000"/>
              </a:lnSpc>
              <a:spcBef>
                <a:spcPts val="0"/>
              </a:spcBef>
              <a:spcAft>
                <a:spcPts val="0"/>
              </a:spcAft>
              <a:buClr>
                <a:schemeClr val="accent3"/>
              </a:buClr>
              <a:buSzPts val="1600"/>
              <a:buFont typeface="Montserrat"/>
              <a:buChar char="○"/>
              <a:defRPr sz="1200">
                <a:solidFill>
                  <a:schemeClr val="accent3"/>
                </a:solidFill>
              </a:defRPr>
            </a:lvl2pPr>
            <a:lvl3pPr indent="-330200" lvl="2" marL="1371600" rtl="0">
              <a:spcBef>
                <a:spcPts val="0"/>
              </a:spcBef>
              <a:spcAft>
                <a:spcPts val="0"/>
              </a:spcAft>
              <a:buClr>
                <a:schemeClr val="accent3"/>
              </a:buClr>
              <a:buSzPts val="1600"/>
              <a:buFont typeface="Montserrat"/>
              <a:buChar char="■"/>
              <a:defRPr>
                <a:solidFill>
                  <a:schemeClr val="accent3"/>
                </a:solidFill>
              </a:defRPr>
            </a:lvl3pPr>
            <a:lvl4pPr indent="-330200" lvl="3" marL="1828800" rtl="0">
              <a:spcBef>
                <a:spcPts val="0"/>
              </a:spcBef>
              <a:spcAft>
                <a:spcPts val="0"/>
              </a:spcAft>
              <a:buClr>
                <a:schemeClr val="accent3"/>
              </a:buClr>
              <a:buSzPts val="1600"/>
              <a:buFont typeface="Montserrat"/>
              <a:buChar char="●"/>
              <a:defRPr>
                <a:solidFill>
                  <a:schemeClr val="accent3"/>
                </a:solidFill>
              </a:defRPr>
            </a:lvl4pPr>
            <a:lvl5pPr indent="-330200" lvl="4" marL="2286000" rtl="0">
              <a:spcBef>
                <a:spcPts val="0"/>
              </a:spcBef>
              <a:spcAft>
                <a:spcPts val="0"/>
              </a:spcAft>
              <a:buClr>
                <a:schemeClr val="accent3"/>
              </a:buClr>
              <a:buSzPts val="1600"/>
              <a:buFont typeface="Montserrat"/>
              <a:buChar char="○"/>
              <a:defRPr>
                <a:solidFill>
                  <a:schemeClr val="accent3"/>
                </a:solidFill>
              </a:defRPr>
            </a:lvl5pPr>
            <a:lvl6pPr indent="-330200" lvl="5" marL="2743200" rtl="0">
              <a:spcBef>
                <a:spcPts val="0"/>
              </a:spcBef>
              <a:spcAft>
                <a:spcPts val="0"/>
              </a:spcAft>
              <a:buClr>
                <a:schemeClr val="accent3"/>
              </a:buClr>
              <a:buSzPts val="1600"/>
              <a:buFont typeface="Montserrat"/>
              <a:buChar char="■"/>
              <a:defRPr>
                <a:solidFill>
                  <a:schemeClr val="accent3"/>
                </a:solidFill>
              </a:defRPr>
            </a:lvl6pPr>
            <a:lvl7pPr indent="-330200" lvl="6" marL="3200400" rtl="0">
              <a:spcBef>
                <a:spcPts val="0"/>
              </a:spcBef>
              <a:spcAft>
                <a:spcPts val="0"/>
              </a:spcAft>
              <a:buClr>
                <a:schemeClr val="accent3"/>
              </a:buClr>
              <a:buSzPts val="1600"/>
              <a:buFont typeface="Montserrat"/>
              <a:buChar char="●"/>
              <a:defRPr>
                <a:solidFill>
                  <a:schemeClr val="accent3"/>
                </a:solidFill>
              </a:defRPr>
            </a:lvl7pPr>
            <a:lvl8pPr indent="-330200" lvl="7" marL="3657600" rtl="0">
              <a:spcBef>
                <a:spcPts val="0"/>
              </a:spcBef>
              <a:spcAft>
                <a:spcPts val="0"/>
              </a:spcAft>
              <a:buClr>
                <a:schemeClr val="accent3"/>
              </a:buClr>
              <a:buSzPts val="1600"/>
              <a:buFont typeface="Montserrat"/>
              <a:buChar char="○"/>
              <a:defRPr>
                <a:solidFill>
                  <a:schemeClr val="accent3"/>
                </a:solidFill>
              </a:defRPr>
            </a:lvl8pPr>
            <a:lvl9pPr indent="-330200" lvl="8" marL="4114800" rtl="0">
              <a:spcBef>
                <a:spcPts val="0"/>
              </a:spcBef>
              <a:spcAft>
                <a:spcPts val="0"/>
              </a:spcAft>
              <a:buClr>
                <a:schemeClr val="accent3"/>
              </a:buClr>
              <a:buSzPts val="1600"/>
              <a:buFont typeface="Montserrat"/>
              <a:buChar char="■"/>
              <a:defRPr>
                <a:solidFill>
                  <a:schemeClr val="accent3"/>
                </a:solidFill>
              </a:defRPr>
            </a:lvl9pPr>
          </a:lstStyle>
          <a:p/>
        </p:txBody>
      </p:sp>
      <p:sp>
        <p:nvSpPr>
          <p:cNvPr id="393" name="Google Shape;393;p21"/>
          <p:cNvSpPr txBox="1"/>
          <p:nvPr>
            <p:ph idx="2" type="subTitle"/>
          </p:nvPr>
        </p:nvSpPr>
        <p:spPr>
          <a:xfrm>
            <a:off x="1676975" y="1309850"/>
            <a:ext cx="5450700" cy="460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2000"/>
              <a:buNone/>
              <a:defRPr>
                <a:solidFill>
                  <a:schemeClr val="accent3"/>
                </a:solidFill>
              </a:defRPr>
            </a:lvl1pPr>
            <a:lvl2pPr lvl="1" rtl="0" algn="ctr">
              <a:lnSpc>
                <a:spcPct val="100000"/>
              </a:lnSpc>
              <a:spcBef>
                <a:spcPts val="0"/>
              </a:spcBef>
              <a:spcAft>
                <a:spcPts val="0"/>
              </a:spcAft>
              <a:buClr>
                <a:schemeClr val="accent3"/>
              </a:buClr>
              <a:buSzPts val="2000"/>
              <a:buNone/>
              <a:defRPr b="1" sz="2000">
                <a:solidFill>
                  <a:schemeClr val="accent3"/>
                </a:solidFill>
              </a:defRPr>
            </a:lvl2pPr>
            <a:lvl3pPr lvl="2" rtl="0" algn="ctr">
              <a:lnSpc>
                <a:spcPct val="100000"/>
              </a:lnSpc>
              <a:spcBef>
                <a:spcPts val="0"/>
              </a:spcBef>
              <a:spcAft>
                <a:spcPts val="0"/>
              </a:spcAft>
              <a:buClr>
                <a:schemeClr val="accent3"/>
              </a:buClr>
              <a:buSzPts val="2000"/>
              <a:buNone/>
              <a:defRPr b="1" sz="2000">
                <a:solidFill>
                  <a:schemeClr val="accent3"/>
                </a:solidFill>
              </a:defRPr>
            </a:lvl3pPr>
            <a:lvl4pPr lvl="3" rtl="0" algn="ctr">
              <a:lnSpc>
                <a:spcPct val="100000"/>
              </a:lnSpc>
              <a:spcBef>
                <a:spcPts val="0"/>
              </a:spcBef>
              <a:spcAft>
                <a:spcPts val="0"/>
              </a:spcAft>
              <a:buClr>
                <a:schemeClr val="accent3"/>
              </a:buClr>
              <a:buSzPts val="2000"/>
              <a:buNone/>
              <a:defRPr b="1" sz="2000">
                <a:solidFill>
                  <a:schemeClr val="accent3"/>
                </a:solidFill>
              </a:defRPr>
            </a:lvl4pPr>
            <a:lvl5pPr lvl="4" rtl="0" algn="ctr">
              <a:lnSpc>
                <a:spcPct val="100000"/>
              </a:lnSpc>
              <a:spcBef>
                <a:spcPts val="0"/>
              </a:spcBef>
              <a:spcAft>
                <a:spcPts val="0"/>
              </a:spcAft>
              <a:buClr>
                <a:schemeClr val="accent3"/>
              </a:buClr>
              <a:buSzPts val="2000"/>
              <a:buNone/>
              <a:defRPr b="1" sz="2000">
                <a:solidFill>
                  <a:schemeClr val="accent3"/>
                </a:solidFill>
              </a:defRPr>
            </a:lvl5pPr>
            <a:lvl6pPr lvl="5" rtl="0" algn="ctr">
              <a:lnSpc>
                <a:spcPct val="100000"/>
              </a:lnSpc>
              <a:spcBef>
                <a:spcPts val="0"/>
              </a:spcBef>
              <a:spcAft>
                <a:spcPts val="0"/>
              </a:spcAft>
              <a:buClr>
                <a:schemeClr val="accent3"/>
              </a:buClr>
              <a:buSzPts val="2000"/>
              <a:buNone/>
              <a:defRPr b="1" sz="2000">
                <a:solidFill>
                  <a:schemeClr val="accent3"/>
                </a:solidFill>
              </a:defRPr>
            </a:lvl6pPr>
            <a:lvl7pPr lvl="6" rtl="0" algn="ctr">
              <a:lnSpc>
                <a:spcPct val="100000"/>
              </a:lnSpc>
              <a:spcBef>
                <a:spcPts val="0"/>
              </a:spcBef>
              <a:spcAft>
                <a:spcPts val="0"/>
              </a:spcAft>
              <a:buClr>
                <a:schemeClr val="accent3"/>
              </a:buClr>
              <a:buSzPts val="2000"/>
              <a:buNone/>
              <a:defRPr b="1" sz="2000">
                <a:solidFill>
                  <a:schemeClr val="accent3"/>
                </a:solidFill>
              </a:defRPr>
            </a:lvl7pPr>
            <a:lvl8pPr lvl="7" rtl="0" algn="ctr">
              <a:lnSpc>
                <a:spcPct val="100000"/>
              </a:lnSpc>
              <a:spcBef>
                <a:spcPts val="0"/>
              </a:spcBef>
              <a:spcAft>
                <a:spcPts val="0"/>
              </a:spcAft>
              <a:buClr>
                <a:schemeClr val="accent3"/>
              </a:buClr>
              <a:buSzPts val="2000"/>
              <a:buNone/>
              <a:defRPr b="1" sz="2000">
                <a:solidFill>
                  <a:schemeClr val="accent3"/>
                </a:solidFill>
              </a:defRPr>
            </a:lvl8pPr>
            <a:lvl9pPr lvl="8" rtl="0" algn="ctr">
              <a:lnSpc>
                <a:spcPct val="100000"/>
              </a:lnSpc>
              <a:spcBef>
                <a:spcPts val="0"/>
              </a:spcBef>
              <a:spcAft>
                <a:spcPts val="0"/>
              </a:spcAft>
              <a:buClr>
                <a:schemeClr val="accent3"/>
              </a:buClr>
              <a:buSzPts val="2000"/>
              <a:buNone/>
              <a:defRPr b="1" sz="2000">
                <a:solidFill>
                  <a:schemeClr val="accent3"/>
                </a:solidFill>
              </a:defRPr>
            </a:lvl9pPr>
          </a:lstStyle>
          <a:p/>
        </p:txBody>
      </p:sp>
      <p:sp>
        <p:nvSpPr>
          <p:cNvPr id="394" name="Google Shape;394;p21"/>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395" name="Shape 395"/>
        <p:cNvGrpSpPr/>
        <p:nvPr/>
      </p:nvGrpSpPr>
      <p:grpSpPr>
        <a:xfrm>
          <a:off x="0" y="0"/>
          <a:ext cx="0" cy="0"/>
          <a:chOff x="0" y="0"/>
          <a:chExt cx="0" cy="0"/>
        </a:xfrm>
      </p:grpSpPr>
      <p:sp>
        <p:nvSpPr>
          <p:cNvPr id="396" name="Google Shape;396;p22"/>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2"/>
          <p:cNvSpPr/>
          <p:nvPr/>
        </p:nvSpPr>
        <p:spPr>
          <a:xfrm>
            <a:off x="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2"/>
          <p:cNvSpPr txBox="1"/>
          <p:nvPr>
            <p:ph type="ctrTitle"/>
          </p:nvPr>
        </p:nvSpPr>
        <p:spPr>
          <a:xfrm>
            <a:off x="1139125" y="582056"/>
            <a:ext cx="3064500" cy="539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5200"/>
              <a:buNone/>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99" name="Google Shape;399;p22"/>
          <p:cNvSpPr txBox="1"/>
          <p:nvPr>
            <p:ph idx="1" type="subTitle"/>
          </p:nvPr>
        </p:nvSpPr>
        <p:spPr>
          <a:xfrm>
            <a:off x="2064825" y="1695725"/>
            <a:ext cx="3720600" cy="702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00" name="Google Shape;400;p22"/>
          <p:cNvSpPr txBox="1"/>
          <p:nvPr>
            <p:ph idx="2" type="subTitle"/>
          </p:nvPr>
        </p:nvSpPr>
        <p:spPr>
          <a:xfrm>
            <a:off x="1570575" y="1261025"/>
            <a:ext cx="4572000" cy="434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800"/>
              <a:buNone/>
              <a:defRPr sz="2000">
                <a:solidFill>
                  <a:schemeClr val="accent2"/>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01" name="Google Shape;401;p22"/>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02" name="Google Shape;402;p22"/>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03" name="Google Shape;403;p22"/>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04" name="Google Shape;404;p22"/>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05" name="Google Shape;405;p22"/>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06" name="Google Shape;406;p22"/>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07" name="Google Shape;407;p22"/>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08" name="Google Shape;408;p22"/>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09" name="Google Shape;409;p22"/>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10" name="Google Shape;410;p22"/>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11" name="Google Shape;411;p22"/>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12" name="Google Shape;412;p22"/>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13" name="Google Shape;413;p22"/>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14" name="Google Shape;414;p22"/>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415" name="Google Shape;415;p22"/>
          <p:cNvSpPr txBox="1"/>
          <p:nvPr/>
        </p:nvSpPr>
        <p:spPr>
          <a:xfrm>
            <a:off x="2912425" y="3087263"/>
            <a:ext cx="4418100" cy="63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1200">
                <a:solidFill>
                  <a:schemeClr val="accent3"/>
                </a:solidFill>
                <a:latin typeface="Fira Code"/>
                <a:ea typeface="Fira Code"/>
                <a:cs typeface="Fira Code"/>
                <a:sym typeface="Fira Code"/>
              </a:rPr>
              <a:t>CREDITS: This presentation template was created by </a:t>
            </a:r>
            <a:r>
              <a:rPr b="1" lang="en" sz="1200">
                <a:solidFill>
                  <a:schemeClr val="accent3"/>
                </a:solidFill>
                <a:uFill>
                  <a:noFill/>
                </a:uFill>
                <a:latin typeface="Fira Code"/>
                <a:ea typeface="Fira Code"/>
                <a:cs typeface="Fira Code"/>
                <a:sym typeface="Fira Code"/>
                <a:hlinkClick r:id="rId2">
                  <a:extLst>
                    <a:ext uri="{A12FA001-AC4F-418D-AE19-62706E023703}">
                      <ahyp:hlinkClr val="tx"/>
                    </a:ext>
                  </a:extLst>
                </a:hlinkClick>
              </a:rPr>
              <a:t>Slidesgo</a:t>
            </a:r>
            <a:r>
              <a:rPr lang="en" sz="1200">
                <a:solidFill>
                  <a:schemeClr val="accent3"/>
                </a:solidFill>
                <a:latin typeface="Fira Code"/>
                <a:ea typeface="Fira Code"/>
                <a:cs typeface="Fira Code"/>
                <a:sym typeface="Fira Code"/>
              </a:rPr>
              <a:t>, including icons by </a:t>
            </a:r>
            <a:r>
              <a:rPr b="1" lang="en" sz="1200">
                <a:solidFill>
                  <a:schemeClr val="accent3"/>
                </a:solidFill>
                <a:uFill>
                  <a:noFill/>
                </a:uFill>
                <a:latin typeface="Fira Code"/>
                <a:ea typeface="Fira Code"/>
                <a:cs typeface="Fira Code"/>
                <a:sym typeface="Fira Code"/>
                <a:hlinkClick r:id="rId3">
                  <a:extLst>
                    <a:ext uri="{A12FA001-AC4F-418D-AE19-62706E023703}">
                      <ahyp:hlinkClr val="tx"/>
                    </a:ext>
                  </a:extLst>
                </a:hlinkClick>
              </a:rPr>
              <a:t>Flaticon</a:t>
            </a:r>
            <a:r>
              <a:rPr lang="en" sz="1200">
                <a:solidFill>
                  <a:schemeClr val="accent3"/>
                </a:solidFill>
                <a:latin typeface="Fira Code"/>
                <a:ea typeface="Fira Code"/>
                <a:cs typeface="Fira Code"/>
                <a:sym typeface="Fira Code"/>
              </a:rPr>
              <a:t>, and infographics &amp; images by </a:t>
            </a:r>
            <a:r>
              <a:rPr b="1" lang="en" sz="1200">
                <a:solidFill>
                  <a:schemeClr val="accent3"/>
                </a:solidFill>
                <a:uFill>
                  <a:noFill/>
                </a:uFill>
                <a:latin typeface="Fira Code"/>
                <a:ea typeface="Fira Code"/>
                <a:cs typeface="Fira Code"/>
                <a:sym typeface="Fira Code"/>
                <a:hlinkClick r:id="rId4">
                  <a:extLst>
                    <a:ext uri="{A12FA001-AC4F-418D-AE19-62706E023703}">
                      <ahyp:hlinkClr val="tx"/>
                    </a:ext>
                  </a:extLst>
                </a:hlinkClick>
              </a:rPr>
              <a:t>Freepik</a:t>
            </a:r>
            <a:endParaRPr b="1" sz="1200" u="sng">
              <a:solidFill>
                <a:schemeClr val="accent3"/>
              </a:solidFill>
              <a:latin typeface="Fira Code"/>
              <a:ea typeface="Fira Code"/>
              <a:cs typeface="Fira Code"/>
              <a:sym typeface="Fira Code"/>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
  <p:cSld name="CUSTOM_9">
    <p:spTree>
      <p:nvGrpSpPr>
        <p:cNvPr id="416" name="Shape 416"/>
        <p:cNvGrpSpPr/>
        <p:nvPr/>
      </p:nvGrpSpPr>
      <p:grpSpPr>
        <a:xfrm>
          <a:off x="0" y="0"/>
          <a:ext cx="0" cy="0"/>
          <a:chOff x="0" y="0"/>
          <a:chExt cx="0" cy="0"/>
        </a:xfrm>
      </p:grpSpPr>
      <p:sp>
        <p:nvSpPr>
          <p:cNvPr id="417" name="Google Shape;417;p23"/>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3"/>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3"/>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20" name="Google Shape;420;p23"/>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21" name="Google Shape;421;p23"/>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22" name="Google Shape;422;p23"/>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23" name="Google Shape;423;p23"/>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24" name="Google Shape;424;p23"/>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25" name="Google Shape;425;p23"/>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26" name="Google Shape;426;p23"/>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27" name="Google Shape;427;p23"/>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28" name="Google Shape;428;p23"/>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29" name="Google Shape;429;p23"/>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30" name="Google Shape;430;p23"/>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31" name="Google Shape;431;p23"/>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32" name="Google Shape;432;p23"/>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2">
    <p:spTree>
      <p:nvGrpSpPr>
        <p:cNvPr id="433" name="Shape 433"/>
        <p:cNvGrpSpPr/>
        <p:nvPr/>
      </p:nvGrpSpPr>
      <p:grpSpPr>
        <a:xfrm>
          <a:off x="0" y="0"/>
          <a:ext cx="0" cy="0"/>
          <a:chOff x="0" y="0"/>
          <a:chExt cx="0" cy="0"/>
        </a:xfrm>
      </p:grpSpPr>
      <p:sp>
        <p:nvSpPr>
          <p:cNvPr id="434" name="Google Shape;434;p24"/>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4"/>
          <p:cNvSpPr/>
          <p:nvPr/>
        </p:nvSpPr>
        <p:spPr>
          <a:xfrm>
            <a:off x="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4"/>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37" name="Google Shape;437;p24"/>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38" name="Google Shape;438;p24"/>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39" name="Google Shape;439;p24"/>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40" name="Google Shape;440;p24"/>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41" name="Google Shape;441;p24"/>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42" name="Google Shape;442;p24"/>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43" name="Google Shape;443;p24"/>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44" name="Google Shape;444;p24"/>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45" name="Google Shape;445;p24"/>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46" name="Google Shape;446;p24"/>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47" name="Google Shape;447;p24"/>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48" name="Google Shape;448;p24"/>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49" name="Google Shape;449;p24"/>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453" name="Shape 453"/>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8" name="Shape 48"/>
        <p:cNvGrpSpPr/>
        <p:nvPr/>
      </p:nvGrpSpPr>
      <p:grpSpPr>
        <a:xfrm>
          <a:off x="0" y="0"/>
          <a:ext cx="0" cy="0"/>
          <a:chOff x="0" y="0"/>
          <a:chExt cx="0" cy="0"/>
        </a:xfrm>
      </p:grpSpPr>
      <p:sp>
        <p:nvSpPr>
          <p:cNvPr id="49" name="Google Shape;49;p4"/>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4"/>
          <p:cNvSpPr/>
          <p:nvPr/>
        </p:nvSpPr>
        <p:spPr>
          <a:xfrm>
            <a:off x="457200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2" name="Google Shape;52;p4"/>
          <p:cNvSpPr txBox="1"/>
          <p:nvPr>
            <p:ph idx="1" type="body"/>
          </p:nvPr>
        </p:nvSpPr>
        <p:spPr>
          <a:xfrm>
            <a:off x="1464250" y="1063175"/>
            <a:ext cx="6969600" cy="3416400"/>
          </a:xfrm>
          <a:prstGeom prst="rect">
            <a:avLst/>
          </a:prstGeom>
        </p:spPr>
        <p:txBody>
          <a:bodyPr anchorCtr="0" anchor="ctr" bIns="91425" lIns="91425" spcFirstLastPara="1" rIns="91425" wrap="square" tIns="91425">
            <a:noAutofit/>
          </a:bodyPr>
          <a:lstStyle>
            <a:lvl1pPr indent="-317500" lvl="0" marL="457200">
              <a:spcBef>
                <a:spcPts val="0"/>
              </a:spcBef>
              <a:spcAft>
                <a:spcPts val="0"/>
              </a:spcAft>
              <a:buSzPts val="1400"/>
              <a:buChar char="∗"/>
              <a:defRPr sz="1000"/>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53" name="Google Shape;53;p4"/>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54" name="Google Shape;54;p4"/>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55" name="Google Shape;55;p4"/>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56" name="Google Shape;56;p4"/>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57" name="Google Shape;57;p4"/>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58" name="Google Shape;58;p4"/>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59" name="Google Shape;59;p4"/>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60" name="Google Shape;60;p4"/>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61" name="Google Shape;61;p4"/>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62" name="Google Shape;62;p4"/>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63" name="Google Shape;63;p4"/>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64" name="Google Shape;64;p4"/>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65" name="Google Shape;65;p4"/>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66" name="Google Shape;66;p4"/>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7" name="Shape 67"/>
        <p:cNvGrpSpPr/>
        <p:nvPr/>
      </p:nvGrpSpPr>
      <p:grpSpPr>
        <a:xfrm>
          <a:off x="0" y="0"/>
          <a:ext cx="0" cy="0"/>
          <a:chOff x="0" y="0"/>
          <a:chExt cx="0" cy="0"/>
        </a:xfrm>
      </p:grpSpPr>
      <p:sp>
        <p:nvSpPr>
          <p:cNvPr id="68" name="Google Shape;68;p5"/>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5"/>
          <p:cNvSpPr/>
          <p:nvPr/>
        </p:nvSpPr>
        <p:spPr>
          <a:xfrm>
            <a:off x="457200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5"/>
          <p:cNvSpPr txBox="1"/>
          <p:nvPr>
            <p:ph idx="1" type="subTitle"/>
          </p:nvPr>
        </p:nvSpPr>
        <p:spPr>
          <a:xfrm>
            <a:off x="2240150" y="3143327"/>
            <a:ext cx="5137500" cy="784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71" name="Google Shape;71;p5"/>
          <p:cNvSpPr txBox="1"/>
          <p:nvPr>
            <p:ph idx="2" type="subTitle"/>
          </p:nvPr>
        </p:nvSpPr>
        <p:spPr>
          <a:xfrm>
            <a:off x="2240150" y="1151940"/>
            <a:ext cx="5137500" cy="784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72" name="Google Shape;72;p5"/>
          <p:cNvSpPr txBox="1"/>
          <p:nvPr>
            <p:ph idx="3" type="subTitle"/>
          </p:nvPr>
        </p:nvSpPr>
        <p:spPr>
          <a:xfrm>
            <a:off x="1143250" y="2612625"/>
            <a:ext cx="4057200" cy="530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8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73" name="Google Shape;73;p5"/>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74" name="Google Shape;74;p5"/>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75" name="Google Shape;75;p5"/>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76" name="Google Shape;76;p5"/>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77" name="Google Shape;77;p5"/>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78" name="Google Shape;78;p5"/>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79" name="Google Shape;79;p5"/>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80" name="Google Shape;80;p5"/>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81" name="Google Shape;81;p5"/>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82" name="Google Shape;82;p5"/>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83" name="Google Shape;83;p5"/>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84" name="Google Shape;84;p5"/>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85" name="Google Shape;85;p5"/>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86" name="Google Shape;86;p5"/>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87" name="Google Shape;87;p5"/>
          <p:cNvSpPr txBox="1"/>
          <p:nvPr>
            <p:ph type="title"/>
          </p:nvPr>
        </p:nvSpPr>
        <p:spPr>
          <a:xfrm>
            <a:off x="1143250" y="621240"/>
            <a:ext cx="4057200" cy="530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8" name="Shape 88"/>
        <p:cNvGrpSpPr/>
        <p:nvPr/>
      </p:nvGrpSpPr>
      <p:grpSpPr>
        <a:xfrm>
          <a:off x="0" y="0"/>
          <a:ext cx="0" cy="0"/>
          <a:chOff x="0" y="0"/>
          <a:chExt cx="0" cy="0"/>
        </a:xfrm>
      </p:grpSpPr>
      <p:sp>
        <p:nvSpPr>
          <p:cNvPr id="89" name="Google Shape;89;p6"/>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6"/>
          <p:cNvSpPr/>
          <p:nvPr/>
        </p:nvSpPr>
        <p:spPr>
          <a:xfrm>
            <a:off x="457200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6"/>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92" name="Google Shape;92;p6"/>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93" name="Google Shape;93;p6"/>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94" name="Google Shape;94;p6"/>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95" name="Google Shape;95;p6"/>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96" name="Google Shape;96;p6"/>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97" name="Google Shape;97;p6"/>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98" name="Google Shape;98;p6"/>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99" name="Google Shape;99;p6"/>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00" name="Google Shape;100;p6"/>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01" name="Google Shape;101;p6"/>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02" name="Google Shape;102;p6"/>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03" name="Google Shape;103;p6"/>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04" name="Google Shape;104;p6"/>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105" name="Google Shape;105;p6"/>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6" name="Shape 106"/>
        <p:cNvGrpSpPr/>
        <p:nvPr/>
      </p:nvGrpSpPr>
      <p:grpSpPr>
        <a:xfrm>
          <a:off x="0" y="0"/>
          <a:ext cx="0" cy="0"/>
          <a:chOff x="0" y="0"/>
          <a:chExt cx="0" cy="0"/>
        </a:xfrm>
      </p:grpSpPr>
      <p:sp>
        <p:nvSpPr>
          <p:cNvPr id="107" name="Google Shape;107;p7"/>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a:off x="457200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7"/>
          <p:cNvSpPr txBox="1"/>
          <p:nvPr>
            <p:ph idx="1" type="subTitle"/>
          </p:nvPr>
        </p:nvSpPr>
        <p:spPr>
          <a:xfrm>
            <a:off x="1674500" y="2736550"/>
            <a:ext cx="3627600" cy="1017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600"/>
              <a:buNone/>
              <a:defRPr>
                <a:solidFill>
                  <a:schemeClr val="accent3"/>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p:txBody>
      </p:sp>
      <p:sp>
        <p:nvSpPr>
          <p:cNvPr id="110" name="Google Shape;110;p7"/>
          <p:cNvSpPr txBox="1"/>
          <p:nvPr>
            <p:ph type="title"/>
          </p:nvPr>
        </p:nvSpPr>
        <p:spPr>
          <a:xfrm>
            <a:off x="1154275" y="1137700"/>
            <a:ext cx="3969900" cy="1423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28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1" name="Google Shape;111;p7"/>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12" name="Google Shape;112;p7"/>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13" name="Google Shape;113;p7"/>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14" name="Google Shape;114;p7"/>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15" name="Google Shape;115;p7"/>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16" name="Google Shape;116;p7"/>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17" name="Google Shape;117;p7"/>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18" name="Google Shape;118;p7"/>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19" name="Google Shape;119;p7"/>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20" name="Google Shape;120;p7"/>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21" name="Google Shape;121;p7"/>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22" name="Google Shape;122;p7"/>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23" name="Google Shape;123;p7"/>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24" name="Google Shape;124;p7"/>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25" name="Shape 125"/>
        <p:cNvGrpSpPr/>
        <p:nvPr/>
      </p:nvGrpSpPr>
      <p:grpSpPr>
        <a:xfrm>
          <a:off x="0" y="0"/>
          <a:ext cx="0" cy="0"/>
          <a:chOff x="0" y="0"/>
          <a:chExt cx="0" cy="0"/>
        </a:xfrm>
      </p:grpSpPr>
      <p:sp>
        <p:nvSpPr>
          <p:cNvPr id="126" name="Google Shape;126;p8"/>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8"/>
          <p:cNvSpPr/>
          <p:nvPr/>
        </p:nvSpPr>
        <p:spPr>
          <a:xfrm>
            <a:off x="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8"/>
          <p:cNvSpPr txBox="1"/>
          <p:nvPr>
            <p:ph type="title"/>
          </p:nvPr>
        </p:nvSpPr>
        <p:spPr>
          <a:xfrm>
            <a:off x="2673350" y="1194150"/>
            <a:ext cx="4281300" cy="16257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29" name="Google Shape;129;p8"/>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30" name="Google Shape;130;p8"/>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31" name="Google Shape;131;p8"/>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32" name="Google Shape;132;p8"/>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33" name="Google Shape;133;p8"/>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34" name="Google Shape;134;p8"/>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35" name="Google Shape;135;p8"/>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36" name="Google Shape;136;p8"/>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37" name="Google Shape;137;p8"/>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38" name="Google Shape;138;p8"/>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39" name="Google Shape;139;p8"/>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40" name="Google Shape;140;p8"/>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41" name="Google Shape;141;p8"/>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42" name="Google Shape;142;p8"/>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43" name="Shape 143"/>
        <p:cNvGrpSpPr/>
        <p:nvPr/>
      </p:nvGrpSpPr>
      <p:grpSpPr>
        <a:xfrm>
          <a:off x="0" y="0"/>
          <a:ext cx="0" cy="0"/>
          <a:chOff x="0" y="0"/>
          <a:chExt cx="0" cy="0"/>
        </a:xfrm>
      </p:grpSpPr>
      <p:sp>
        <p:nvSpPr>
          <p:cNvPr id="144" name="Google Shape;144;p9"/>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9"/>
          <p:cNvSpPr/>
          <p:nvPr/>
        </p:nvSpPr>
        <p:spPr>
          <a:xfrm>
            <a:off x="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9"/>
          <p:cNvSpPr txBox="1"/>
          <p:nvPr>
            <p:ph type="title"/>
          </p:nvPr>
        </p:nvSpPr>
        <p:spPr>
          <a:xfrm>
            <a:off x="1131500" y="621250"/>
            <a:ext cx="4045200" cy="5307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47" name="Google Shape;147;p9"/>
          <p:cNvSpPr txBox="1"/>
          <p:nvPr>
            <p:ph idx="1" type="subTitle"/>
          </p:nvPr>
        </p:nvSpPr>
        <p:spPr>
          <a:xfrm>
            <a:off x="1593350" y="1574450"/>
            <a:ext cx="5539200" cy="14046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48" name="Google Shape;148;p9"/>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49" name="Google Shape;149;p9"/>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50" name="Google Shape;150;p9"/>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51" name="Google Shape;151;p9"/>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52" name="Google Shape;152;p9"/>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53" name="Google Shape;153;p9"/>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54" name="Google Shape;154;p9"/>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55" name="Google Shape;155;p9"/>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56" name="Google Shape;156;p9"/>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57" name="Google Shape;157;p9"/>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58" name="Google Shape;158;p9"/>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59" name="Google Shape;159;p9"/>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60" name="Google Shape;160;p9"/>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61" name="Google Shape;161;p9"/>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2" name="Shape 162"/>
        <p:cNvGrpSpPr/>
        <p:nvPr/>
      </p:nvGrpSpPr>
      <p:grpSpPr>
        <a:xfrm>
          <a:off x="0" y="0"/>
          <a:ext cx="0" cy="0"/>
          <a:chOff x="0" y="0"/>
          <a:chExt cx="0" cy="0"/>
        </a:xfrm>
      </p:grpSpPr>
      <p:sp>
        <p:nvSpPr>
          <p:cNvPr id="163" name="Google Shape;163;p10"/>
          <p:cNvSpPr txBox="1"/>
          <p:nvPr>
            <p:ph type="title"/>
          </p:nvPr>
        </p:nvSpPr>
        <p:spPr>
          <a:xfrm>
            <a:off x="710125" y="542575"/>
            <a:ext cx="3861900" cy="14250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3.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5"/>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Fira Code"/>
              <a:buNone/>
              <a:defRPr sz="2800">
                <a:solidFill>
                  <a:schemeClr val="lt1"/>
                </a:solidFill>
                <a:latin typeface="Fira Code"/>
                <a:ea typeface="Fira Code"/>
                <a:cs typeface="Fira Code"/>
                <a:sym typeface="Fira Code"/>
              </a:defRPr>
            </a:lvl1pPr>
            <a:lvl2pPr lvl="1">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2pPr>
            <a:lvl3pPr lvl="2">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3pPr>
            <a:lvl4pPr lvl="3">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4pPr>
            <a:lvl5pPr lvl="4">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5pPr>
            <a:lvl6pPr lvl="5">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6pPr>
            <a:lvl7pPr lvl="6">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7pPr>
            <a:lvl8pPr lvl="7">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8pPr>
            <a:lvl9pPr lvl="8">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indent="-317500" lvl="1" marL="9144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2pPr>
            <a:lvl3pPr indent="-317500" lvl="2" marL="13716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3pPr>
            <a:lvl4pPr indent="-317500" lvl="3" marL="18288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4pPr>
            <a:lvl5pPr indent="-317500" lvl="4" marL="22860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5pPr>
            <a:lvl6pPr indent="-317500" lvl="5" marL="27432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6pPr>
            <a:lvl7pPr indent="-317500" lvl="6" marL="32004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7pPr>
            <a:lvl8pPr indent="-317500" lvl="7" marL="36576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8pPr>
            <a:lvl9pPr indent="-317500" lvl="8" marL="41148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0E2A47"/>
        </a:solidFill>
      </p:bgPr>
    </p:bg>
    <p:spTree>
      <p:nvGrpSpPr>
        <p:cNvPr id="450" name="Shape 450"/>
        <p:cNvGrpSpPr/>
        <p:nvPr/>
      </p:nvGrpSpPr>
      <p:grpSpPr>
        <a:xfrm>
          <a:off x="0" y="0"/>
          <a:ext cx="0" cy="0"/>
          <a:chOff x="0" y="0"/>
          <a:chExt cx="0" cy="0"/>
        </a:xfrm>
      </p:grpSpPr>
      <p:sp>
        <p:nvSpPr>
          <p:cNvPr id="451" name="Google Shape;451;p25"/>
          <p:cNvSpPr txBox="1"/>
          <p:nvPr>
            <p:ph type="title"/>
          </p:nvPr>
        </p:nvSpPr>
        <p:spPr>
          <a:xfrm>
            <a:off x="1068100" y="933450"/>
            <a:ext cx="7047300" cy="4824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p:txBody>
      </p:sp>
      <p:sp>
        <p:nvSpPr>
          <p:cNvPr id="452" name="Google Shape;452;p25"/>
          <p:cNvSpPr txBox="1"/>
          <p:nvPr>
            <p:ph idx="1" type="body"/>
          </p:nvPr>
        </p:nvSpPr>
        <p:spPr>
          <a:xfrm>
            <a:off x="1068100" y="1695450"/>
            <a:ext cx="7047300" cy="2502000"/>
          </a:xfrm>
          <a:prstGeom prst="rect">
            <a:avLst/>
          </a:prstGeom>
          <a:noFill/>
          <a:ln>
            <a:noFill/>
          </a:ln>
        </p:spPr>
        <p:txBody>
          <a:bodyPr anchorCtr="0" anchor="t" bIns="91425" lIns="91425" spcFirstLastPara="1" rIns="91425" wrap="square" tIns="91425">
            <a:noAutofit/>
          </a:bodyPr>
          <a:lstStyle>
            <a:lvl1pPr indent="-298450" lvl="0" marL="457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indent="-298450" lvl="1" marL="914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indent="-298450" lvl="2" marL="1371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indent="-298450" lvl="3" marL="1828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indent="-298450" lvl="4" marL="22860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indent="-298450" lvl="5" marL="2743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indent="-298450" lvl="6" marL="3200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indent="-298450" lvl="7" marL="3657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indent="-298450" lvl="8" marL="4114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71"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3.xml"/><Relationship Id="rId3" Type="http://schemas.openxmlformats.org/officeDocument/2006/relationships/image" Target="../media/image28.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5.xml"/><Relationship Id="rId3" Type="http://schemas.openxmlformats.org/officeDocument/2006/relationships/hyperlink" Target="https://www.mlflow.org/docs/latest/projects.html#project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21.png"/><Relationship Id="rId5" Type="http://schemas.openxmlformats.org/officeDocument/2006/relationships/image" Target="../media/image2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7.xml"/><Relationship Id="rId3" Type="http://schemas.openxmlformats.org/officeDocument/2006/relationships/image" Target="../media/image17.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8.xml"/><Relationship Id="rId3" Type="http://schemas.openxmlformats.org/officeDocument/2006/relationships/image" Target="../media/image17.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0.xml"/><Relationship Id="rId3" Type="http://schemas.openxmlformats.org/officeDocument/2006/relationships/image" Target="../media/image6.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2.xml"/><Relationship Id="rId3" Type="http://schemas.openxmlformats.org/officeDocument/2006/relationships/image" Target="../media/image6.png"/><Relationship Id="rId4" Type="http://schemas.openxmlformats.org/officeDocument/2006/relationships/image" Target="../media/image27.png"/><Relationship Id="rId5" Type="http://schemas.openxmlformats.org/officeDocument/2006/relationships/image" Target="../media/image10.png"/><Relationship Id="rId6" Type="http://schemas.openxmlformats.org/officeDocument/2006/relationships/image" Target="../media/image3.png"/><Relationship Id="rId7"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4.xml"/><Relationship Id="rId3" Type="http://schemas.openxmlformats.org/officeDocument/2006/relationships/image" Target="../media/image6.png"/><Relationship Id="rId4" Type="http://schemas.openxmlformats.org/officeDocument/2006/relationships/image" Target="../media/image24.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6.xml"/><Relationship Id="rId3" Type="http://schemas.openxmlformats.org/officeDocument/2006/relationships/image" Target="../media/image6.png"/><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9.xml"/><Relationship Id="rId3" Type="http://schemas.openxmlformats.org/officeDocument/2006/relationships/hyperlink" Target="https://www.mlflow.org/docs/latest/index.html" TargetMode="External"/><Relationship Id="rId4" Type="http://schemas.openxmlformats.org/officeDocument/2006/relationships/hyperlink" Target="https://github.com/mlflow/mlflow"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1.xml"/><Relationship Id="rId3" Type="http://schemas.openxmlformats.org/officeDocument/2006/relationships/hyperlink" Target="https://archive.ics.uci.edu/ml/datasets/Blood+Transfusion+Service+Center" TargetMode="External"/><Relationship Id="rId4" Type="http://schemas.openxmlformats.org/officeDocument/2006/relationships/hyperlink" Target="https://archive.ics.uci.edu/ml/datasets/Internet+Firewall+Data" TargetMode="External"/><Relationship Id="rId5" Type="http://schemas.openxmlformats.org/officeDocument/2006/relationships/hyperlink" Target="https://archive.ics.uci.edu/ml/datasets/Internet+Firewall+Data" TargetMode="External"/><Relationship Id="rId6" Type="http://schemas.openxmlformats.org/officeDocument/2006/relationships/hyperlink" Target="https://archive.ics.uci.edu/ml/datasets/banknote+authentication" TargetMode="External"/><Relationship Id="rId7" Type="http://schemas.openxmlformats.org/officeDocument/2006/relationships/hyperlink" Target="https://archive.ics.uci.edu/ml/datasets/banknote+authentication"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2.xml"/><Relationship Id="rId3" Type="http://schemas.openxmlformats.org/officeDocument/2006/relationships/hyperlink" Target="https://proceedings.neurips.cc/paper/2015/file/86df7dcfd896fcaf2674f757a2463eba-Paper.pdf" TargetMode="External"/><Relationship Id="rId4" Type="http://schemas.openxmlformats.org/officeDocument/2006/relationships/hyperlink" Target="https://arxiv.org/abs/2011.09926" TargetMode="External"/><Relationship Id="rId5" Type="http://schemas.openxmlformats.org/officeDocument/2006/relationships/hyperlink" Target="https://www.mlflow.org/" TargetMode="External"/><Relationship Id="rId6" Type="http://schemas.openxmlformats.org/officeDocument/2006/relationships/hyperlink" Target="https://databricks.com/p/ebook/standardizing-the-ml-lifecycle" TargetMode="External"/><Relationship Id="rId7" Type="http://schemas.openxmlformats.org/officeDocument/2006/relationships/hyperlink" Target="https://www.amazon.in/Beginning-MLOps-MLFlow-SageMaker-Microsoft/dp/1484265483"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1" Type="http://schemas.openxmlformats.org/officeDocument/2006/relationships/image" Target="../media/image23.png"/><Relationship Id="rId10" Type="http://schemas.openxmlformats.org/officeDocument/2006/relationships/image" Target="../media/image4.png"/><Relationship Id="rId13" Type="http://schemas.openxmlformats.org/officeDocument/2006/relationships/image" Target="../media/image2.png"/><Relationship Id="rId12" Type="http://schemas.openxmlformats.org/officeDocument/2006/relationships/image" Target="../media/image7.png"/><Relationship Id="rId1" Type="http://schemas.openxmlformats.org/officeDocument/2006/relationships/slideLayout" Target="../slideLayouts/slideLayout24.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13.png"/><Relationship Id="rId9" Type="http://schemas.openxmlformats.org/officeDocument/2006/relationships/image" Target="../media/image3.png"/><Relationship Id="rId15" Type="http://schemas.openxmlformats.org/officeDocument/2006/relationships/image" Target="../media/image9.png"/><Relationship Id="rId14" Type="http://schemas.openxmlformats.org/officeDocument/2006/relationships/image" Target="../media/image26.png"/><Relationship Id="rId17" Type="http://schemas.openxmlformats.org/officeDocument/2006/relationships/image" Target="../media/image14.png"/><Relationship Id="rId16" Type="http://schemas.openxmlformats.org/officeDocument/2006/relationships/image" Target="../media/image11.png"/><Relationship Id="rId5" Type="http://schemas.openxmlformats.org/officeDocument/2006/relationships/image" Target="../media/image15.png"/><Relationship Id="rId6" Type="http://schemas.openxmlformats.org/officeDocument/2006/relationships/image" Target="../media/image1.png"/><Relationship Id="rId18" Type="http://schemas.openxmlformats.org/officeDocument/2006/relationships/image" Target="../media/image12.png"/><Relationship Id="rId7" Type="http://schemas.openxmlformats.org/officeDocument/2006/relationships/image" Target="../media/image5.png"/><Relationship Id="rId8"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1" Type="http://schemas.openxmlformats.org/officeDocument/2006/relationships/image" Target="../media/image23.png"/><Relationship Id="rId10" Type="http://schemas.openxmlformats.org/officeDocument/2006/relationships/image" Target="../media/image4.png"/><Relationship Id="rId13" Type="http://schemas.openxmlformats.org/officeDocument/2006/relationships/image" Target="../media/image2.png"/><Relationship Id="rId12" Type="http://schemas.openxmlformats.org/officeDocument/2006/relationships/image" Target="../media/image7.png"/><Relationship Id="rId1" Type="http://schemas.openxmlformats.org/officeDocument/2006/relationships/slideLayout" Target="../slideLayouts/slideLayout24.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13.png"/><Relationship Id="rId9" Type="http://schemas.openxmlformats.org/officeDocument/2006/relationships/image" Target="../media/image3.png"/><Relationship Id="rId15" Type="http://schemas.openxmlformats.org/officeDocument/2006/relationships/image" Target="../media/image9.png"/><Relationship Id="rId14" Type="http://schemas.openxmlformats.org/officeDocument/2006/relationships/image" Target="../media/image26.png"/><Relationship Id="rId17" Type="http://schemas.openxmlformats.org/officeDocument/2006/relationships/image" Target="../media/image14.png"/><Relationship Id="rId16" Type="http://schemas.openxmlformats.org/officeDocument/2006/relationships/image" Target="../media/image11.png"/><Relationship Id="rId5" Type="http://schemas.openxmlformats.org/officeDocument/2006/relationships/image" Target="../media/image15.png"/><Relationship Id="rId6" Type="http://schemas.openxmlformats.org/officeDocument/2006/relationships/image" Target="../media/image1.png"/><Relationship Id="rId18" Type="http://schemas.openxmlformats.org/officeDocument/2006/relationships/image" Target="../media/image12.png"/><Relationship Id="rId7" Type="http://schemas.openxmlformats.org/officeDocument/2006/relationships/image" Target="../media/image5.png"/><Relationship Id="rId8" Type="http://schemas.openxmlformats.org/officeDocument/2006/relationships/image" Target="../media/image10.png"/></Relationships>
</file>

<file path=ppt/slides/_rels/slide8.xml.rels><?xml version="1.0" encoding="UTF-8" standalone="yes"?><Relationships xmlns="http://schemas.openxmlformats.org/package/2006/relationships"><Relationship Id="rId11" Type="http://schemas.openxmlformats.org/officeDocument/2006/relationships/image" Target="../media/image23.png"/><Relationship Id="rId10" Type="http://schemas.openxmlformats.org/officeDocument/2006/relationships/image" Target="../media/image4.png"/><Relationship Id="rId13" Type="http://schemas.openxmlformats.org/officeDocument/2006/relationships/image" Target="../media/image2.png"/><Relationship Id="rId12" Type="http://schemas.openxmlformats.org/officeDocument/2006/relationships/image" Target="../media/image7.png"/><Relationship Id="rId1" Type="http://schemas.openxmlformats.org/officeDocument/2006/relationships/slideLayout" Target="../slideLayouts/slideLayout24.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13.png"/><Relationship Id="rId9" Type="http://schemas.openxmlformats.org/officeDocument/2006/relationships/image" Target="../media/image3.png"/><Relationship Id="rId15" Type="http://schemas.openxmlformats.org/officeDocument/2006/relationships/image" Target="../media/image9.png"/><Relationship Id="rId14" Type="http://schemas.openxmlformats.org/officeDocument/2006/relationships/image" Target="../media/image26.png"/><Relationship Id="rId17" Type="http://schemas.openxmlformats.org/officeDocument/2006/relationships/image" Target="../media/image14.png"/><Relationship Id="rId16" Type="http://schemas.openxmlformats.org/officeDocument/2006/relationships/image" Target="../media/image11.png"/><Relationship Id="rId5" Type="http://schemas.openxmlformats.org/officeDocument/2006/relationships/image" Target="../media/image15.png"/><Relationship Id="rId6" Type="http://schemas.openxmlformats.org/officeDocument/2006/relationships/image" Target="../media/image1.png"/><Relationship Id="rId18" Type="http://schemas.openxmlformats.org/officeDocument/2006/relationships/image" Target="../media/image12.png"/><Relationship Id="rId7" Type="http://schemas.openxmlformats.org/officeDocument/2006/relationships/image" Target="../media/image5.png"/><Relationship Id="rId8"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xml"/><Relationship Id="rId3" Type="http://schemas.openxmlformats.org/officeDocument/2006/relationships/image" Target="../media/image1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pic>
        <p:nvPicPr>
          <p:cNvPr id="458" name="Google Shape;458;p27"/>
          <p:cNvPicPr preferRelativeResize="0"/>
          <p:nvPr/>
        </p:nvPicPr>
        <p:blipFill rotWithShape="1">
          <a:blip r:embed="rId3">
            <a:alphaModFix/>
          </a:blip>
          <a:srcRect b="0" l="0" r="4498" t="0"/>
          <a:stretch/>
        </p:blipFill>
        <p:spPr>
          <a:xfrm>
            <a:off x="2623750" y="2195965"/>
            <a:ext cx="3896499" cy="1485025"/>
          </a:xfrm>
          <a:prstGeom prst="rect">
            <a:avLst/>
          </a:prstGeom>
          <a:noFill/>
          <a:ln>
            <a:noFill/>
          </a:ln>
        </p:spPr>
      </p:pic>
      <p:sp>
        <p:nvSpPr>
          <p:cNvPr id="459" name="Google Shape;459;p27"/>
          <p:cNvSpPr txBox="1"/>
          <p:nvPr/>
        </p:nvSpPr>
        <p:spPr>
          <a:xfrm>
            <a:off x="1377000" y="953190"/>
            <a:ext cx="63900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chemeClr val="lt1"/>
                </a:solidFill>
                <a:latin typeface="Calibri"/>
                <a:ea typeface="Calibri"/>
                <a:cs typeface="Calibri"/>
                <a:sym typeface="Calibri"/>
              </a:rPr>
              <a:t>Machine Learning Lifecycle Made Easy </a:t>
            </a:r>
            <a:endParaRPr sz="2800">
              <a:solidFill>
                <a:schemeClr val="lt1"/>
              </a:solidFill>
              <a:latin typeface="Calibri"/>
              <a:ea typeface="Calibri"/>
              <a:cs typeface="Calibri"/>
              <a:sym typeface="Calibri"/>
            </a:endParaRPr>
          </a:p>
          <a:p>
            <a:pPr indent="0" lvl="0" marL="0" rtl="0" algn="ctr">
              <a:spcBef>
                <a:spcPts val="0"/>
              </a:spcBef>
              <a:spcAft>
                <a:spcPts val="0"/>
              </a:spcAft>
              <a:buNone/>
            </a:pPr>
            <a:r>
              <a:rPr lang="en" sz="2800">
                <a:solidFill>
                  <a:schemeClr val="lt1"/>
                </a:solidFill>
                <a:latin typeface="Calibri"/>
                <a:ea typeface="Calibri"/>
                <a:cs typeface="Calibri"/>
                <a:sym typeface="Calibri"/>
              </a:rPr>
              <a:t>with</a:t>
            </a:r>
            <a:endParaRPr sz="2800">
              <a:solidFill>
                <a:schemeClr val="lt1"/>
              </a:solidFill>
              <a:latin typeface="Calibri"/>
              <a:ea typeface="Calibri"/>
              <a:cs typeface="Calibri"/>
              <a:sym typeface="Calibri"/>
            </a:endParaRPr>
          </a:p>
        </p:txBody>
      </p:sp>
      <p:sp>
        <p:nvSpPr>
          <p:cNvPr id="460" name="Google Shape;460;p27"/>
          <p:cNvSpPr txBox="1"/>
          <p:nvPr/>
        </p:nvSpPr>
        <p:spPr>
          <a:xfrm>
            <a:off x="223150" y="4059550"/>
            <a:ext cx="42510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latin typeface="Calibri"/>
                <a:ea typeface="Calibri"/>
                <a:cs typeface="Calibri"/>
                <a:sym typeface="Calibri"/>
              </a:rPr>
              <a:t>Karishma Babbar</a:t>
            </a:r>
            <a:endParaRPr sz="1200">
              <a:solidFill>
                <a:schemeClr val="lt1"/>
              </a:solidFill>
              <a:latin typeface="Calibri"/>
              <a:ea typeface="Calibri"/>
              <a:cs typeface="Calibri"/>
              <a:sym typeface="Calibri"/>
            </a:endParaRPr>
          </a:p>
          <a:p>
            <a:pPr indent="0" lvl="0" marL="0" rtl="0" algn="l">
              <a:spcBef>
                <a:spcPts val="0"/>
              </a:spcBef>
              <a:spcAft>
                <a:spcPts val="0"/>
              </a:spcAft>
              <a:buNone/>
            </a:pPr>
            <a:r>
              <a:rPr lang="en" sz="1200">
                <a:solidFill>
                  <a:schemeClr val="lt1"/>
                </a:solidFill>
                <a:latin typeface="Calibri"/>
                <a:ea typeface="Calibri"/>
                <a:cs typeface="Calibri"/>
                <a:sym typeface="Calibri"/>
              </a:rPr>
              <a:t>Kalyan Munjuluri</a:t>
            </a:r>
            <a:endParaRPr sz="1200">
              <a:solidFill>
                <a:schemeClr val="lt1"/>
              </a:solidFill>
              <a:latin typeface="Calibri"/>
              <a:ea typeface="Calibri"/>
              <a:cs typeface="Calibri"/>
              <a:sym typeface="Calibri"/>
            </a:endParaRPr>
          </a:p>
          <a:p>
            <a:pPr indent="0" lvl="0" marL="0" rtl="0" algn="l">
              <a:spcBef>
                <a:spcPts val="0"/>
              </a:spcBef>
              <a:spcAft>
                <a:spcPts val="0"/>
              </a:spcAft>
              <a:buNone/>
            </a:pPr>
            <a:r>
              <a:t/>
            </a:r>
            <a:endParaRPr sz="1000">
              <a:solidFill>
                <a:schemeClr val="lt1"/>
              </a:solidFill>
              <a:latin typeface="Calibri"/>
              <a:ea typeface="Calibri"/>
              <a:cs typeface="Calibri"/>
              <a:sym typeface="Calibri"/>
            </a:endParaRPr>
          </a:p>
          <a:p>
            <a:pPr indent="0" lvl="0" marL="0" rtl="0" algn="l">
              <a:spcBef>
                <a:spcPts val="0"/>
              </a:spcBef>
              <a:spcAft>
                <a:spcPts val="0"/>
              </a:spcAft>
              <a:buNone/>
            </a:pPr>
            <a:r>
              <a:rPr lang="en" sz="1000">
                <a:solidFill>
                  <a:schemeClr val="lt1"/>
                </a:solidFill>
                <a:latin typeface="Calibri"/>
                <a:ea typeface="Calibri"/>
                <a:cs typeface="Calibri"/>
                <a:sym typeface="Calibri"/>
              </a:rPr>
              <a:t>October 29, 2021</a:t>
            </a:r>
            <a:endParaRPr sz="1000">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sp>
        <p:nvSpPr>
          <p:cNvPr id="681" name="Google Shape;681;p36"/>
          <p:cNvSpPr txBox="1"/>
          <p:nvPr/>
        </p:nvSpPr>
        <p:spPr>
          <a:xfrm>
            <a:off x="616375" y="1094625"/>
            <a:ext cx="8076600" cy="2763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800">
                <a:solidFill>
                  <a:schemeClr val="lt1"/>
                </a:solidFill>
                <a:latin typeface="Calibri"/>
                <a:ea typeface="Calibri"/>
                <a:cs typeface="Calibri"/>
                <a:sym typeface="Calibri"/>
              </a:rPr>
              <a:t>Can we </a:t>
            </a:r>
            <a:r>
              <a:rPr lang="en" sz="3800">
                <a:solidFill>
                  <a:srgbClr val="0093E1"/>
                </a:solidFill>
                <a:latin typeface="Calibri"/>
                <a:ea typeface="Calibri"/>
                <a:cs typeface="Calibri"/>
                <a:sym typeface="Calibri"/>
              </a:rPr>
              <a:t>uncomplicate</a:t>
            </a:r>
            <a:r>
              <a:rPr lang="en" sz="3800">
                <a:solidFill>
                  <a:schemeClr val="lt1"/>
                </a:solidFill>
                <a:latin typeface="Calibri"/>
                <a:ea typeface="Calibri"/>
                <a:cs typeface="Calibri"/>
                <a:sym typeface="Calibri"/>
              </a:rPr>
              <a:t> the development of ML pipeline?</a:t>
            </a:r>
            <a:endParaRPr sz="4700">
              <a:solidFill>
                <a:schemeClr val="lt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 name="Shape 685"/>
        <p:cNvGrpSpPr/>
        <p:nvPr/>
      </p:nvGrpSpPr>
      <p:grpSpPr>
        <a:xfrm>
          <a:off x="0" y="0"/>
          <a:ext cx="0" cy="0"/>
          <a:chOff x="0" y="0"/>
          <a:chExt cx="0" cy="0"/>
        </a:xfrm>
      </p:grpSpPr>
      <p:sp>
        <p:nvSpPr>
          <p:cNvPr id="686" name="Google Shape;686;p37"/>
          <p:cNvSpPr txBox="1"/>
          <p:nvPr/>
        </p:nvSpPr>
        <p:spPr>
          <a:xfrm>
            <a:off x="616375" y="1329575"/>
            <a:ext cx="4326600" cy="2401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600">
                <a:solidFill>
                  <a:srgbClr val="0093E1"/>
                </a:solidFill>
                <a:latin typeface="Calibri"/>
                <a:ea typeface="Calibri"/>
                <a:cs typeface="Calibri"/>
                <a:sym typeface="Calibri"/>
              </a:rPr>
              <a:t>Open-source</a:t>
            </a:r>
            <a:r>
              <a:rPr lang="en" sz="1600">
                <a:solidFill>
                  <a:schemeClr val="lt1"/>
                </a:solidFill>
                <a:latin typeface="Calibri"/>
                <a:ea typeface="Calibri"/>
                <a:cs typeface="Calibri"/>
                <a:sym typeface="Calibri"/>
              </a:rPr>
              <a:t> platform for complete ML Lifecycle</a:t>
            </a:r>
            <a:endParaRPr sz="1600">
              <a:solidFill>
                <a:schemeClr val="lt1"/>
              </a:solidFill>
              <a:latin typeface="Calibri"/>
              <a:ea typeface="Calibri"/>
              <a:cs typeface="Calibri"/>
              <a:sym typeface="Calibri"/>
            </a:endParaRPr>
          </a:p>
          <a:p>
            <a:pPr indent="0" lvl="0" marL="0" rtl="0" algn="just">
              <a:spcBef>
                <a:spcPts val="0"/>
              </a:spcBef>
              <a:spcAft>
                <a:spcPts val="0"/>
              </a:spcAft>
              <a:buClr>
                <a:schemeClr val="dk1"/>
              </a:buClr>
              <a:buSzPts val="1100"/>
              <a:buFont typeface="Arial"/>
              <a:buNone/>
            </a:pPr>
            <a:r>
              <a:t/>
            </a:r>
            <a:endParaRPr sz="1600">
              <a:solidFill>
                <a:schemeClr val="lt1"/>
              </a:solidFill>
              <a:latin typeface="Calibri"/>
              <a:ea typeface="Calibri"/>
              <a:cs typeface="Calibri"/>
              <a:sym typeface="Calibri"/>
            </a:endParaRPr>
          </a:p>
          <a:p>
            <a:pPr indent="-330200" lvl="0" marL="457200" rtl="0" algn="just">
              <a:spcBef>
                <a:spcPts val="0"/>
              </a:spcBef>
              <a:spcAft>
                <a:spcPts val="0"/>
              </a:spcAft>
              <a:buClr>
                <a:schemeClr val="lt1"/>
              </a:buClr>
              <a:buSzPts val="1600"/>
              <a:buFont typeface="Calibri"/>
              <a:buChar char="●"/>
            </a:pPr>
            <a:r>
              <a:rPr lang="en" sz="1600">
                <a:solidFill>
                  <a:schemeClr val="lt1"/>
                </a:solidFill>
                <a:latin typeface="Calibri"/>
                <a:ea typeface="Calibri"/>
                <a:cs typeface="Calibri"/>
                <a:sym typeface="Calibri"/>
              </a:rPr>
              <a:t>Developed by </a:t>
            </a:r>
            <a:r>
              <a:rPr lang="en" sz="1600">
                <a:solidFill>
                  <a:srgbClr val="44C8EB"/>
                </a:solidFill>
                <a:latin typeface="Calibri"/>
                <a:ea typeface="Calibri"/>
                <a:cs typeface="Calibri"/>
                <a:sym typeface="Calibri"/>
              </a:rPr>
              <a:t>Databricks</a:t>
            </a:r>
            <a:endParaRPr sz="1600">
              <a:solidFill>
                <a:srgbClr val="44C8EB"/>
              </a:solidFill>
              <a:latin typeface="Calibri"/>
              <a:ea typeface="Calibri"/>
              <a:cs typeface="Calibri"/>
              <a:sym typeface="Calibri"/>
            </a:endParaRPr>
          </a:p>
          <a:p>
            <a:pPr indent="0" lvl="0" marL="457200" rtl="0" algn="just">
              <a:spcBef>
                <a:spcPts val="0"/>
              </a:spcBef>
              <a:spcAft>
                <a:spcPts val="0"/>
              </a:spcAft>
              <a:buNone/>
            </a:pPr>
            <a:r>
              <a:t/>
            </a:r>
            <a:endParaRPr sz="1600">
              <a:solidFill>
                <a:schemeClr val="lt1"/>
              </a:solidFill>
              <a:latin typeface="Calibri"/>
              <a:ea typeface="Calibri"/>
              <a:cs typeface="Calibri"/>
              <a:sym typeface="Calibri"/>
            </a:endParaRPr>
          </a:p>
          <a:p>
            <a:pPr indent="-330200" lvl="0" marL="457200" rtl="0" algn="just">
              <a:spcBef>
                <a:spcPts val="0"/>
              </a:spcBef>
              <a:spcAft>
                <a:spcPts val="0"/>
              </a:spcAft>
              <a:buClr>
                <a:schemeClr val="lt1"/>
              </a:buClr>
              <a:buSzPts val="1600"/>
              <a:buFont typeface="Calibri"/>
              <a:buChar char="●"/>
            </a:pPr>
            <a:r>
              <a:rPr lang="en" sz="1600">
                <a:solidFill>
                  <a:srgbClr val="44C8EB"/>
                </a:solidFill>
                <a:latin typeface="Calibri"/>
                <a:ea typeface="Calibri"/>
                <a:cs typeface="Calibri"/>
                <a:sym typeface="Calibri"/>
              </a:rPr>
              <a:t>Cross-cloud</a:t>
            </a:r>
            <a:r>
              <a:rPr lang="en" sz="1600">
                <a:solidFill>
                  <a:schemeClr val="lt1"/>
                </a:solidFill>
                <a:latin typeface="Calibri"/>
                <a:ea typeface="Calibri"/>
                <a:cs typeface="Calibri"/>
                <a:sym typeface="Calibri"/>
              </a:rPr>
              <a:t>, modular, </a:t>
            </a:r>
            <a:r>
              <a:rPr lang="en" sz="1600">
                <a:solidFill>
                  <a:srgbClr val="44C8EB"/>
                </a:solidFill>
                <a:latin typeface="Calibri"/>
                <a:ea typeface="Calibri"/>
                <a:cs typeface="Calibri"/>
                <a:sym typeface="Calibri"/>
              </a:rPr>
              <a:t>API-first</a:t>
            </a:r>
            <a:r>
              <a:rPr lang="en" sz="1600">
                <a:solidFill>
                  <a:schemeClr val="lt1"/>
                </a:solidFill>
                <a:latin typeface="Calibri"/>
                <a:ea typeface="Calibri"/>
                <a:cs typeface="Calibri"/>
                <a:sym typeface="Calibri"/>
              </a:rPr>
              <a:t> framework</a:t>
            </a:r>
            <a:endParaRPr sz="1600">
              <a:solidFill>
                <a:schemeClr val="lt1"/>
              </a:solidFill>
              <a:latin typeface="Calibri"/>
              <a:ea typeface="Calibri"/>
              <a:cs typeface="Calibri"/>
              <a:sym typeface="Calibri"/>
            </a:endParaRPr>
          </a:p>
          <a:p>
            <a:pPr indent="0" lvl="0" marL="457200" rtl="0" algn="just">
              <a:spcBef>
                <a:spcPts val="0"/>
              </a:spcBef>
              <a:spcAft>
                <a:spcPts val="0"/>
              </a:spcAft>
              <a:buNone/>
            </a:pPr>
            <a:r>
              <a:t/>
            </a:r>
            <a:endParaRPr sz="1600">
              <a:solidFill>
                <a:schemeClr val="lt1"/>
              </a:solidFill>
              <a:latin typeface="Calibri"/>
              <a:ea typeface="Calibri"/>
              <a:cs typeface="Calibri"/>
              <a:sym typeface="Calibri"/>
            </a:endParaRPr>
          </a:p>
          <a:p>
            <a:pPr indent="-330200" lvl="0" marL="457200" rtl="0" algn="just">
              <a:spcBef>
                <a:spcPts val="0"/>
              </a:spcBef>
              <a:spcAft>
                <a:spcPts val="0"/>
              </a:spcAft>
              <a:buClr>
                <a:schemeClr val="lt1"/>
              </a:buClr>
              <a:buSzPts val="1600"/>
              <a:buFont typeface="Calibri"/>
              <a:buChar char="●"/>
            </a:pPr>
            <a:r>
              <a:rPr lang="en" sz="1600">
                <a:solidFill>
                  <a:srgbClr val="44C8EB"/>
                </a:solidFill>
                <a:latin typeface="Calibri"/>
                <a:ea typeface="Calibri"/>
                <a:cs typeface="Calibri"/>
                <a:sym typeface="Calibri"/>
              </a:rPr>
              <a:t>Open &amp; extensible</a:t>
            </a:r>
            <a:r>
              <a:rPr lang="en" sz="1600">
                <a:solidFill>
                  <a:schemeClr val="lt1"/>
                </a:solidFill>
                <a:latin typeface="Calibri"/>
                <a:ea typeface="Calibri"/>
                <a:cs typeface="Calibri"/>
                <a:sym typeface="Calibri"/>
              </a:rPr>
              <a:t> by design</a:t>
            </a:r>
            <a:endParaRPr sz="1600">
              <a:solidFill>
                <a:schemeClr val="lt1"/>
              </a:solidFill>
              <a:latin typeface="Calibri"/>
              <a:ea typeface="Calibri"/>
              <a:cs typeface="Calibri"/>
              <a:sym typeface="Calibri"/>
            </a:endParaRPr>
          </a:p>
          <a:p>
            <a:pPr indent="0" lvl="0" marL="457200" rtl="0" algn="just">
              <a:spcBef>
                <a:spcPts val="0"/>
              </a:spcBef>
              <a:spcAft>
                <a:spcPts val="0"/>
              </a:spcAft>
              <a:buNone/>
            </a:pPr>
            <a:r>
              <a:t/>
            </a:r>
            <a:endParaRPr sz="1600">
              <a:solidFill>
                <a:schemeClr val="lt1"/>
              </a:solidFill>
              <a:latin typeface="Calibri"/>
              <a:ea typeface="Calibri"/>
              <a:cs typeface="Calibri"/>
              <a:sym typeface="Calibri"/>
            </a:endParaRPr>
          </a:p>
          <a:p>
            <a:pPr indent="-330200" lvl="0" marL="457200" rtl="0" algn="just">
              <a:spcBef>
                <a:spcPts val="0"/>
              </a:spcBef>
              <a:spcAft>
                <a:spcPts val="0"/>
              </a:spcAft>
              <a:buClr>
                <a:schemeClr val="lt1"/>
              </a:buClr>
              <a:buSzPts val="1600"/>
              <a:buFont typeface="Calibri"/>
              <a:buChar char="●"/>
            </a:pPr>
            <a:r>
              <a:rPr lang="en" sz="1600">
                <a:solidFill>
                  <a:srgbClr val="44C8EB"/>
                </a:solidFill>
                <a:latin typeface="Calibri"/>
                <a:ea typeface="Calibri"/>
                <a:cs typeface="Calibri"/>
                <a:sym typeface="Calibri"/>
              </a:rPr>
              <a:t>Platform agnostic</a:t>
            </a:r>
            <a:r>
              <a:rPr lang="en" sz="1600">
                <a:solidFill>
                  <a:schemeClr val="lt1"/>
                </a:solidFill>
                <a:latin typeface="Calibri"/>
                <a:ea typeface="Calibri"/>
                <a:cs typeface="Calibri"/>
                <a:sym typeface="Calibri"/>
              </a:rPr>
              <a:t> for maximum flexibility</a:t>
            </a:r>
            <a:endParaRPr sz="1600">
              <a:solidFill>
                <a:schemeClr val="lt1"/>
              </a:solidFill>
              <a:latin typeface="Calibri"/>
              <a:ea typeface="Calibri"/>
              <a:cs typeface="Calibri"/>
              <a:sym typeface="Calibri"/>
            </a:endParaRPr>
          </a:p>
        </p:txBody>
      </p:sp>
      <p:sp>
        <p:nvSpPr>
          <p:cNvPr id="687" name="Google Shape;687;p37"/>
          <p:cNvSpPr txBox="1"/>
          <p:nvPr/>
        </p:nvSpPr>
        <p:spPr>
          <a:xfrm>
            <a:off x="616375" y="371950"/>
            <a:ext cx="8066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solidFill>
                  <a:schemeClr val="lt1"/>
                </a:solidFill>
                <a:latin typeface="Calibri"/>
                <a:ea typeface="Calibri"/>
                <a:cs typeface="Calibri"/>
                <a:sym typeface="Calibri"/>
              </a:rPr>
              <a:t>Overview of MLflow</a:t>
            </a:r>
            <a:endParaRPr b="1" sz="2800">
              <a:solidFill>
                <a:schemeClr val="lt1"/>
              </a:solidFill>
              <a:latin typeface="Calibri"/>
              <a:ea typeface="Calibri"/>
              <a:cs typeface="Calibri"/>
              <a:sym typeface="Calibri"/>
            </a:endParaRPr>
          </a:p>
        </p:txBody>
      </p:sp>
      <p:pic>
        <p:nvPicPr>
          <p:cNvPr id="688" name="Google Shape;688;p37"/>
          <p:cNvPicPr preferRelativeResize="0"/>
          <p:nvPr/>
        </p:nvPicPr>
        <p:blipFill rotWithShape="1">
          <a:blip r:embed="rId3">
            <a:alphaModFix/>
          </a:blip>
          <a:srcRect b="0" l="0" r="4498" t="0"/>
          <a:stretch/>
        </p:blipFill>
        <p:spPr>
          <a:xfrm>
            <a:off x="5117875" y="1803557"/>
            <a:ext cx="3743200" cy="142661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sp>
        <p:nvSpPr>
          <p:cNvPr id="693" name="Google Shape;693;p38"/>
          <p:cNvSpPr txBox="1"/>
          <p:nvPr/>
        </p:nvSpPr>
        <p:spPr>
          <a:xfrm>
            <a:off x="616375" y="219550"/>
            <a:ext cx="8066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solidFill>
                  <a:schemeClr val="lt1"/>
                </a:solidFill>
                <a:latin typeface="Calibri"/>
                <a:ea typeface="Calibri"/>
                <a:cs typeface="Calibri"/>
                <a:sym typeface="Calibri"/>
              </a:rPr>
              <a:t>Components of MLflow</a:t>
            </a:r>
            <a:endParaRPr b="1" sz="2800">
              <a:solidFill>
                <a:schemeClr val="lt1"/>
              </a:solidFill>
              <a:latin typeface="Calibri"/>
              <a:ea typeface="Calibri"/>
              <a:cs typeface="Calibri"/>
              <a:sym typeface="Calibri"/>
            </a:endParaRPr>
          </a:p>
        </p:txBody>
      </p:sp>
      <p:sp>
        <p:nvSpPr>
          <p:cNvPr id="694" name="Google Shape;694;p38"/>
          <p:cNvSpPr txBox="1"/>
          <p:nvPr/>
        </p:nvSpPr>
        <p:spPr>
          <a:xfrm>
            <a:off x="1377063" y="3571464"/>
            <a:ext cx="1419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latin typeface="Calibri"/>
                <a:ea typeface="Calibri"/>
                <a:cs typeface="Calibri"/>
                <a:sym typeface="Calibri"/>
              </a:rPr>
              <a:t>Record &amp; track experiments: code, data, config, results</a:t>
            </a:r>
            <a:endParaRPr sz="1200">
              <a:solidFill>
                <a:schemeClr val="lt1"/>
              </a:solidFill>
              <a:latin typeface="Calibri"/>
              <a:ea typeface="Calibri"/>
              <a:cs typeface="Calibri"/>
              <a:sym typeface="Calibri"/>
            </a:endParaRPr>
          </a:p>
        </p:txBody>
      </p:sp>
      <p:sp>
        <p:nvSpPr>
          <p:cNvPr id="695" name="Google Shape;695;p38"/>
          <p:cNvSpPr txBox="1"/>
          <p:nvPr/>
        </p:nvSpPr>
        <p:spPr>
          <a:xfrm>
            <a:off x="7094724" y="3564238"/>
            <a:ext cx="14190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latin typeface="Calibri"/>
                <a:ea typeface="Calibri"/>
                <a:cs typeface="Calibri"/>
                <a:sym typeface="Calibri"/>
              </a:rPr>
              <a:t>Packaging models for reproducibility &amp; reusability on any platform</a:t>
            </a:r>
            <a:endParaRPr sz="1200">
              <a:solidFill>
                <a:schemeClr val="lt1"/>
              </a:solidFill>
              <a:latin typeface="Calibri"/>
              <a:ea typeface="Calibri"/>
              <a:cs typeface="Calibri"/>
              <a:sym typeface="Calibri"/>
            </a:endParaRPr>
          </a:p>
        </p:txBody>
      </p:sp>
      <p:sp>
        <p:nvSpPr>
          <p:cNvPr id="696" name="Google Shape;696;p38"/>
          <p:cNvSpPr txBox="1"/>
          <p:nvPr/>
        </p:nvSpPr>
        <p:spPr>
          <a:xfrm>
            <a:off x="4285174" y="3571524"/>
            <a:ext cx="14190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latin typeface="Calibri"/>
                <a:ea typeface="Calibri"/>
                <a:cs typeface="Calibri"/>
                <a:sym typeface="Calibri"/>
              </a:rPr>
              <a:t>General format to serve models on diverse deployment platforms</a:t>
            </a:r>
            <a:endParaRPr sz="1200">
              <a:solidFill>
                <a:schemeClr val="lt1"/>
              </a:solidFill>
              <a:latin typeface="Calibri"/>
              <a:ea typeface="Calibri"/>
              <a:cs typeface="Calibri"/>
              <a:sym typeface="Calibri"/>
            </a:endParaRPr>
          </a:p>
        </p:txBody>
      </p:sp>
      <p:cxnSp>
        <p:nvCxnSpPr>
          <p:cNvPr id="697" name="Google Shape;697;p38"/>
          <p:cNvCxnSpPr/>
          <p:nvPr/>
        </p:nvCxnSpPr>
        <p:spPr>
          <a:xfrm flipH="1" rot="10800000">
            <a:off x="1960825" y="1685200"/>
            <a:ext cx="1936200" cy="9600"/>
          </a:xfrm>
          <a:prstGeom prst="straightConnector1">
            <a:avLst/>
          </a:prstGeom>
          <a:noFill/>
          <a:ln cap="flat" cmpd="sng" w="9525">
            <a:solidFill>
              <a:srgbClr val="0093E1"/>
            </a:solidFill>
            <a:prstDash val="solid"/>
            <a:round/>
            <a:headEnd len="med" w="med" type="none"/>
            <a:tailEnd len="med" w="med" type="none"/>
          </a:ln>
        </p:spPr>
      </p:cxnSp>
      <p:cxnSp>
        <p:nvCxnSpPr>
          <p:cNvPr id="698" name="Google Shape;698;p38"/>
          <p:cNvCxnSpPr/>
          <p:nvPr/>
        </p:nvCxnSpPr>
        <p:spPr>
          <a:xfrm flipH="1" rot="10800000">
            <a:off x="4783500" y="1675025"/>
            <a:ext cx="1899900" cy="5100"/>
          </a:xfrm>
          <a:prstGeom prst="straightConnector1">
            <a:avLst/>
          </a:prstGeom>
          <a:noFill/>
          <a:ln cap="flat" cmpd="sng" w="9525">
            <a:solidFill>
              <a:srgbClr val="0093E1"/>
            </a:solidFill>
            <a:prstDash val="solid"/>
            <a:round/>
            <a:headEnd len="med" w="med" type="none"/>
            <a:tailEnd len="med" w="med" type="none"/>
          </a:ln>
        </p:spPr>
      </p:cxnSp>
      <p:grpSp>
        <p:nvGrpSpPr>
          <p:cNvPr id="699" name="Google Shape;699;p38"/>
          <p:cNvGrpSpPr/>
          <p:nvPr/>
        </p:nvGrpSpPr>
        <p:grpSpPr>
          <a:xfrm>
            <a:off x="6622098" y="1237396"/>
            <a:ext cx="1089808" cy="877163"/>
            <a:chOff x="4031298" y="1694596"/>
            <a:chExt cx="1089808" cy="877163"/>
          </a:xfrm>
        </p:grpSpPr>
        <p:grpSp>
          <p:nvGrpSpPr>
            <p:cNvPr id="700" name="Google Shape;700;p38"/>
            <p:cNvGrpSpPr/>
            <p:nvPr/>
          </p:nvGrpSpPr>
          <p:grpSpPr>
            <a:xfrm>
              <a:off x="5012112" y="1913794"/>
              <a:ext cx="108994" cy="332078"/>
              <a:chOff x="4031312" y="1913794"/>
              <a:chExt cx="108994" cy="332078"/>
            </a:xfrm>
          </p:grpSpPr>
          <p:sp>
            <p:nvSpPr>
              <p:cNvPr id="701" name="Google Shape;701;p38"/>
              <p:cNvSpPr/>
              <p:nvPr/>
            </p:nvSpPr>
            <p:spPr>
              <a:xfrm flipH="1">
                <a:off x="4039698" y="1913794"/>
                <a:ext cx="100608" cy="122"/>
              </a:xfrm>
              <a:custGeom>
                <a:rect b="b" l="l" r="r" t="t"/>
                <a:pathLst>
                  <a:path extrusionOk="0" fill="none" h="1" w="828">
                    <a:moveTo>
                      <a:pt x="1" y="1"/>
                    </a:moveTo>
                    <a:lnTo>
                      <a:pt x="828" y="1"/>
                    </a:lnTo>
                  </a:path>
                </a:pathLst>
              </a:custGeom>
              <a:noFill/>
              <a:ln cap="rnd" cmpd="sng" w="9525">
                <a:solidFill>
                  <a:srgbClr val="0093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8"/>
              <p:cNvSpPr/>
              <p:nvPr/>
            </p:nvSpPr>
            <p:spPr>
              <a:xfrm flipH="1">
                <a:off x="4031312" y="2005167"/>
                <a:ext cx="76307" cy="122"/>
              </a:xfrm>
              <a:custGeom>
                <a:rect b="b" l="l" r="r" t="t"/>
                <a:pathLst>
                  <a:path extrusionOk="0" fill="none" h="1" w="628">
                    <a:moveTo>
                      <a:pt x="1" y="1"/>
                    </a:moveTo>
                    <a:lnTo>
                      <a:pt x="627" y="1"/>
                    </a:lnTo>
                  </a:path>
                </a:pathLst>
              </a:custGeom>
              <a:noFill/>
              <a:ln cap="rnd" cmpd="sng" w="9525">
                <a:solidFill>
                  <a:srgbClr val="0093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8"/>
              <p:cNvSpPr/>
              <p:nvPr/>
            </p:nvSpPr>
            <p:spPr>
              <a:xfrm flipH="1">
                <a:off x="4037376" y="2245750"/>
                <a:ext cx="64156" cy="122"/>
              </a:xfrm>
              <a:custGeom>
                <a:rect b="b" l="l" r="r" t="t"/>
                <a:pathLst>
                  <a:path extrusionOk="0" fill="none" h="1" w="528">
                    <a:moveTo>
                      <a:pt x="1" y="0"/>
                    </a:moveTo>
                    <a:lnTo>
                      <a:pt x="527" y="0"/>
                    </a:lnTo>
                  </a:path>
                </a:pathLst>
              </a:custGeom>
              <a:noFill/>
              <a:ln cap="rnd" cmpd="sng" w="9525">
                <a:solidFill>
                  <a:srgbClr val="0093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4" name="Google Shape;704;p38"/>
            <p:cNvGrpSpPr/>
            <p:nvPr/>
          </p:nvGrpSpPr>
          <p:grpSpPr>
            <a:xfrm>
              <a:off x="4031298" y="1694596"/>
              <a:ext cx="980795" cy="877163"/>
              <a:chOff x="4031298" y="1694596"/>
              <a:chExt cx="980795" cy="877163"/>
            </a:xfrm>
          </p:grpSpPr>
          <p:sp>
            <p:nvSpPr>
              <p:cNvPr id="705" name="Google Shape;705;p38"/>
              <p:cNvSpPr/>
              <p:nvPr/>
            </p:nvSpPr>
            <p:spPr>
              <a:xfrm flipH="1">
                <a:off x="4923636" y="2483296"/>
                <a:ext cx="122" cy="122"/>
              </a:xfrm>
              <a:custGeom>
                <a:rect b="b" l="l" r="r" t="t"/>
                <a:pathLst>
                  <a:path extrusionOk="0" fill="none" h="1" w="1">
                    <a:moveTo>
                      <a:pt x="0" y="0"/>
                    </a:moveTo>
                    <a:lnTo>
                      <a:pt x="0" y="0"/>
                    </a:lnTo>
                    <a:close/>
                  </a:path>
                </a:pathLst>
              </a:custGeom>
              <a:noFill/>
              <a:ln cap="rnd" cmpd="sng" w="9525">
                <a:solidFill>
                  <a:srgbClr val="0093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8"/>
              <p:cNvSpPr/>
              <p:nvPr/>
            </p:nvSpPr>
            <p:spPr>
              <a:xfrm flipH="1">
                <a:off x="4923636" y="1804195"/>
                <a:ext cx="122" cy="633540"/>
              </a:xfrm>
              <a:custGeom>
                <a:rect b="b" l="l" r="r" t="t"/>
                <a:pathLst>
                  <a:path extrusionOk="0" fill="none" h="5214" w="1">
                    <a:moveTo>
                      <a:pt x="0" y="5213"/>
                    </a:moveTo>
                    <a:lnTo>
                      <a:pt x="0" y="0"/>
                    </a:lnTo>
                  </a:path>
                </a:pathLst>
              </a:custGeom>
              <a:noFill/>
              <a:ln cap="rnd" cmpd="sng" w="9525">
                <a:solidFill>
                  <a:srgbClr val="0093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8"/>
              <p:cNvSpPr/>
              <p:nvPr/>
            </p:nvSpPr>
            <p:spPr>
              <a:xfrm flipH="1">
                <a:off x="4923636" y="1782810"/>
                <a:ext cx="122" cy="122"/>
              </a:xfrm>
              <a:custGeom>
                <a:rect b="b" l="l" r="r" t="t"/>
                <a:pathLst>
                  <a:path extrusionOk="0" fill="none" h="1" w="1">
                    <a:moveTo>
                      <a:pt x="0" y="1"/>
                    </a:moveTo>
                    <a:lnTo>
                      <a:pt x="0" y="1"/>
                    </a:lnTo>
                    <a:close/>
                  </a:path>
                </a:pathLst>
              </a:custGeom>
              <a:noFill/>
              <a:ln cap="rnd" cmpd="sng" w="9525">
                <a:solidFill>
                  <a:srgbClr val="0093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8"/>
              <p:cNvSpPr/>
              <p:nvPr/>
            </p:nvSpPr>
            <p:spPr>
              <a:xfrm flipH="1">
                <a:off x="4244531" y="1782810"/>
                <a:ext cx="633662" cy="122"/>
              </a:xfrm>
              <a:custGeom>
                <a:rect b="b" l="l" r="r" t="t"/>
                <a:pathLst>
                  <a:path extrusionOk="0" fill="none" h="1" w="5215">
                    <a:moveTo>
                      <a:pt x="1" y="1"/>
                    </a:moveTo>
                    <a:lnTo>
                      <a:pt x="5214" y="1"/>
                    </a:lnTo>
                  </a:path>
                </a:pathLst>
              </a:custGeom>
              <a:noFill/>
              <a:ln cap="rnd" cmpd="sng" w="9525">
                <a:solidFill>
                  <a:srgbClr val="0093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8"/>
              <p:cNvSpPr/>
              <p:nvPr/>
            </p:nvSpPr>
            <p:spPr>
              <a:xfrm flipH="1">
                <a:off x="4223272" y="1782810"/>
                <a:ext cx="122" cy="122"/>
              </a:xfrm>
              <a:custGeom>
                <a:rect b="b" l="l" r="r" t="t"/>
                <a:pathLst>
                  <a:path extrusionOk="0" fill="none" h="1" w="1">
                    <a:moveTo>
                      <a:pt x="0" y="1"/>
                    </a:moveTo>
                    <a:lnTo>
                      <a:pt x="0" y="1"/>
                    </a:lnTo>
                    <a:close/>
                  </a:path>
                </a:pathLst>
              </a:custGeom>
              <a:noFill/>
              <a:ln cap="rnd" cmpd="sng" w="9525">
                <a:solidFill>
                  <a:srgbClr val="0093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8"/>
              <p:cNvSpPr/>
              <p:nvPr/>
            </p:nvSpPr>
            <p:spPr>
              <a:xfrm flipH="1">
                <a:off x="4223272" y="1825459"/>
                <a:ext cx="122" cy="633540"/>
              </a:xfrm>
              <a:custGeom>
                <a:rect b="b" l="l" r="r" t="t"/>
                <a:pathLst>
                  <a:path extrusionOk="0" fill="none" h="5214" w="1">
                    <a:moveTo>
                      <a:pt x="0" y="1"/>
                    </a:moveTo>
                    <a:lnTo>
                      <a:pt x="0" y="5214"/>
                    </a:lnTo>
                  </a:path>
                </a:pathLst>
              </a:custGeom>
              <a:noFill/>
              <a:ln cap="rnd" cmpd="sng" w="9525">
                <a:solidFill>
                  <a:srgbClr val="0093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8"/>
              <p:cNvSpPr/>
              <p:nvPr/>
            </p:nvSpPr>
            <p:spPr>
              <a:xfrm flipH="1">
                <a:off x="4223272" y="2483296"/>
                <a:ext cx="122" cy="122"/>
              </a:xfrm>
              <a:custGeom>
                <a:rect b="b" l="l" r="r" t="t"/>
                <a:pathLst>
                  <a:path extrusionOk="0" fill="none" h="1" w="1">
                    <a:moveTo>
                      <a:pt x="0" y="0"/>
                    </a:moveTo>
                    <a:lnTo>
                      <a:pt x="0" y="0"/>
                    </a:lnTo>
                    <a:close/>
                  </a:path>
                </a:pathLst>
              </a:custGeom>
              <a:noFill/>
              <a:ln cap="rnd" cmpd="sng" w="9525">
                <a:solidFill>
                  <a:srgbClr val="0093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8"/>
              <p:cNvSpPr/>
              <p:nvPr/>
            </p:nvSpPr>
            <p:spPr>
              <a:xfrm flipH="1">
                <a:off x="4265916" y="2483296"/>
                <a:ext cx="633540" cy="122"/>
              </a:xfrm>
              <a:custGeom>
                <a:rect b="b" l="l" r="r" t="t"/>
                <a:pathLst>
                  <a:path extrusionOk="0" fill="none" h="1" w="5214">
                    <a:moveTo>
                      <a:pt x="5214" y="0"/>
                    </a:moveTo>
                    <a:lnTo>
                      <a:pt x="1" y="0"/>
                    </a:lnTo>
                  </a:path>
                </a:pathLst>
              </a:custGeom>
              <a:noFill/>
              <a:ln cap="rnd" cmpd="sng" w="9525">
                <a:solidFill>
                  <a:srgbClr val="0093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8"/>
              <p:cNvSpPr/>
              <p:nvPr/>
            </p:nvSpPr>
            <p:spPr>
              <a:xfrm flipH="1">
                <a:off x="4131893" y="1694596"/>
                <a:ext cx="880200" cy="877163"/>
              </a:xfrm>
              <a:custGeom>
                <a:rect b="b" l="l" r="r" t="t"/>
                <a:pathLst>
                  <a:path extrusionOk="0" fill="none" h="7219" w="7244">
                    <a:moveTo>
                      <a:pt x="0" y="0"/>
                    </a:moveTo>
                    <a:lnTo>
                      <a:pt x="7243" y="0"/>
                    </a:lnTo>
                    <a:lnTo>
                      <a:pt x="7243" y="7218"/>
                    </a:lnTo>
                    <a:lnTo>
                      <a:pt x="0" y="7218"/>
                    </a:lnTo>
                    <a:close/>
                  </a:path>
                </a:pathLst>
              </a:custGeom>
              <a:noFill/>
              <a:ln cap="rnd" cmpd="sng" w="9525">
                <a:solidFill>
                  <a:srgbClr val="0093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8"/>
              <p:cNvSpPr/>
              <p:nvPr/>
            </p:nvSpPr>
            <p:spPr>
              <a:xfrm flipH="1">
                <a:off x="4031298" y="1913794"/>
                <a:ext cx="100608" cy="122"/>
              </a:xfrm>
              <a:custGeom>
                <a:rect b="b" l="l" r="r" t="t"/>
                <a:pathLst>
                  <a:path extrusionOk="0" fill="none" h="1" w="828">
                    <a:moveTo>
                      <a:pt x="1" y="1"/>
                    </a:moveTo>
                    <a:lnTo>
                      <a:pt x="828" y="1"/>
                    </a:lnTo>
                  </a:path>
                </a:pathLst>
              </a:custGeom>
              <a:noFill/>
              <a:ln cap="rnd" cmpd="sng" w="9525">
                <a:solidFill>
                  <a:srgbClr val="0093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8"/>
              <p:cNvSpPr/>
              <p:nvPr/>
            </p:nvSpPr>
            <p:spPr>
              <a:xfrm flipH="1">
                <a:off x="4055587" y="2005167"/>
                <a:ext cx="76307" cy="122"/>
              </a:xfrm>
              <a:custGeom>
                <a:rect b="b" l="l" r="r" t="t"/>
                <a:pathLst>
                  <a:path extrusionOk="0" fill="none" h="1" w="628">
                    <a:moveTo>
                      <a:pt x="1" y="1"/>
                    </a:moveTo>
                    <a:lnTo>
                      <a:pt x="627" y="1"/>
                    </a:lnTo>
                  </a:path>
                </a:pathLst>
              </a:custGeom>
              <a:noFill/>
              <a:ln cap="rnd" cmpd="sng" w="9525">
                <a:solidFill>
                  <a:srgbClr val="0093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8"/>
              <p:cNvSpPr/>
              <p:nvPr/>
            </p:nvSpPr>
            <p:spPr>
              <a:xfrm flipH="1">
                <a:off x="4064613" y="2245750"/>
                <a:ext cx="64156" cy="122"/>
              </a:xfrm>
              <a:custGeom>
                <a:rect b="b" l="l" r="r" t="t"/>
                <a:pathLst>
                  <a:path extrusionOk="0" fill="none" h="1" w="528">
                    <a:moveTo>
                      <a:pt x="1" y="0"/>
                    </a:moveTo>
                    <a:lnTo>
                      <a:pt x="527" y="0"/>
                    </a:lnTo>
                  </a:path>
                </a:pathLst>
              </a:custGeom>
              <a:noFill/>
              <a:ln cap="rnd" cmpd="sng" w="9525">
                <a:solidFill>
                  <a:srgbClr val="0093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17" name="Google Shape;717;p38"/>
          <p:cNvGrpSpPr/>
          <p:nvPr/>
        </p:nvGrpSpPr>
        <p:grpSpPr>
          <a:xfrm>
            <a:off x="1056904" y="1237396"/>
            <a:ext cx="980795" cy="877163"/>
            <a:chOff x="1363057" y="1694596"/>
            <a:chExt cx="980795" cy="877163"/>
          </a:xfrm>
        </p:grpSpPr>
        <p:sp>
          <p:nvSpPr>
            <p:cNvPr id="718" name="Google Shape;718;p38"/>
            <p:cNvSpPr/>
            <p:nvPr/>
          </p:nvSpPr>
          <p:spPr>
            <a:xfrm>
              <a:off x="1451392" y="2483296"/>
              <a:ext cx="122" cy="122"/>
            </a:xfrm>
            <a:custGeom>
              <a:rect b="b" l="l" r="r" t="t"/>
              <a:pathLst>
                <a:path extrusionOk="0" fill="none" h="1" w="1">
                  <a:moveTo>
                    <a:pt x="0" y="0"/>
                  </a:moveTo>
                  <a:lnTo>
                    <a:pt x="0" y="0"/>
                  </a:lnTo>
                  <a:close/>
                </a:path>
              </a:pathLst>
            </a:custGeom>
            <a:noFill/>
            <a:ln cap="rnd" cmpd="sng" w="9525">
              <a:solidFill>
                <a:srgbClr val="0093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8"/>
            <p:cNvSpPr/>
            <p:nvPr/>
          </p:nvSpPr>
          <p:spPr>
            <a:xfrm>
              <a:off x="1451392" y="1804195"/>
              <a:ext cx="122" cy="633540"/>
            </a:xfrm>
            <a:custGeom>
              <a:rect b="b" l="l" r="r" t="t"/>
              <a:pathLst>
                <a:path extrusionOk="0" fill="none" h="5214" w="1">
                  <a:moveTo>
                    <a:pt x="0" y="5213"/>
                  </a:moveTo>
                  <a:lnTo>
                    <a:pt x="0" y="0"/>
                  </a:lnTo>
                </a:path>
              </a:pathLst>
            </a:custGeom>
            <a:noFill/>
            <a:ln cap="rnd" cmpd="sng" w="9525">
              <a:solidFill>
                <a:srgbClr val="0093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8"/>
            <p:cNvSpPr/>
            <p:nvPr/>
          </p:nvSpPr>
          <p:spPr>
            <a:xfrm>
              <a:off x="1451392" y="1782810"/>
              <a:ext cx="122" cy="122"/>
            </a:xfrm>
            <a:custGeom>
              <a:rect b="b" l="l" r="r" t="t"/>
              <a:pathLst>
                <a:path extrusionOk="0" fill="none" h="1" w="1">
                  <a:moveTo>
                    <a:pt x="0" y="1"/>
                  </a:moveTo>
                  <a:lnTo>
                    <a:pt x="0" y="1"/>
                  </a:lnTo>
                  <a:close/>
                </a:path>
              </a:pathLst>
            </a:custGeom>
            <a:noFill/>
            <a:ln cap="rnd" cmpd="sng" w="9525">
              <a:solidFill>
                <a:srgbClr val="0093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8"/>
            <p:cNvSpPr/>
            <p:nvPr/>
          </p:nvSpPr>
          <p:spPr>
            <a:xfrm>
              <a:off x="1496957" y="1782810"/>
              <a:ext cx="633662" cy="122"/>
            </a:xfrm>
            <a:custGeom>
              <a:rect b="b" l="l" r="r" t="t"/>
              <a:pathLst>
                <a:path extrusionOk="0" fill="none" h="1" w="5215">
                  <a:moveTo>
                    <a:pt x="1" y="1"/>
                  </a:moveTo>
                  <a:lnTo>
                    <a:pt x="5214" y="1"/>
                  </a:lnTo>
                </a:path>
              </a:pathLst>
            </a:custGeom>
            <a:noFill/>
            <a:ln cap="rnd" cmpd="sng" w="9525">
              <a:solidFill>
                <a:srgbClr val="0093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8"/>
            <p:cNvSpPr/>
            <p:nvPr/>
          </p:nvSpPr>
          <p:spPr>
            <a:xfrm>
              <a:off x="2151757" y="1782810"/>
              <a:ext cx="122" cy="122"/>
            </a:xfrm>
            <a:custGeom>
              <a:rect b="b" l="l" r="r" t="t"/>
              <a:pathLst>
                <a:path extrusionOk="0" fill="none" h="1" w="1">
                  <a:moveTo>
                    <a:pt x="0" y="1"/>
                  </a:moveTo>
                  <a:lnTo>
                    <a:pt x="0" y="1"/>
                  </a:lnTo>
                  <a:close/>
                </a:path>
              </a:pathLst>
            </a:custGeom>
            <a:noFill/>
            <a:ln cap="rnd" cmpd="sng" w="9525">
              <a:solidFill>
                <a:srgbClr val="0093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8"/>
            <p:cNvSpPr/>
            <p:nvPr/>
          </p:nvSpPr>
          <p:spPr>
            <a:xfrm>
              <a:off x="2151757" y="1825459"/>
              <a:ext cx="122" cy="633540"/>
            </a:xfrm>
            <a:custGeom>
              <a:rect b="b" l="l" r="r" t="t"/>
              <a:pathLst>
                <a:path extrusionOk="0" fill="none" h="5214" w="1">
                  <a:moveTo>
                    <a:pt x="0" y="1"/>
                  </a:moveTo>
                  <a:lnTo>
                    <a:pt x="0" y="5214"/>
                  </a:lnTo>
                </a:path>
              </a:pathLst>
            </a:custGeom>
            <a:noFill/>
            <a:ln cap="rnd" cmpd="sng" w="9525">
              <a:solidFill>
                <a:srgbClr val="0093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8"/>
            <p:cNvSpPr/>
            <p:nvPr/>
          </p:nvSpPr>
          <p:spPr>
            <a:xfrm>
              <a:off x="2151757" y="2483296"/>
              <a:ext cx="122" cy="122"/>
            </a:xfrm>
            <a:custGeom>
              <a:rect b="b" l="l" r="r" t="t"/>
              <a:pathLst>
                <a:path extrusionOk="0" fill="none" h="1" w="1">
                  <a:moveTo>
                    <a:pt x="0" y="0"/>
                  </a:moveTo>
                  <a:lnTo>
                    <a:pt x="0" y="0"/>
                  </a:lnTo>
                  <a:close/>
                </a:path>
              </a:pathLst>
            </a:custGeom>
            <a:noFill/>
            <a:ln cap="rnd" cmpd="sng" w="9525">
              <a:solidFill>
                <a:srgbClr val="0093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8"/>
            <p:cNvSpPr/>
            <p:nvPr/>
          </p:nvSpPr>
          <p:spPr>
            <a:xfrm>
              <a:off x="1475693" y="2483296"/>
              <a:ext cx="633540" cy="122"/>
            </a:xfrm>
            <a:custGeom>
              <a:rect b="b" l="l" r="r" t="t"/>
              <a:pathLst>
                <a:path extrusionOk="0" fill="none" h="1" w="5214">
                  <a:moveTo>
                    <a:pt x="5214" y="0"/>
                  </a:moveTo>
                  <a:lnTo>
                    <a:pt x="1" y="0"/>
                  </a:lnTo>
                </a:path>
              </a:pathLst>
            </a:custGeom>
            <a:noFill/>
            <a:ln cap="rnd" cmpd="sng" w="9525">
              <a:solidFill>
                <a:srgbClr val="0093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8"/>
            <p:cNvSpPr/>
            <p:nvPr/>
          </p:nvSpPr>
          <p:spPr>
            <a:xfrm>
              <a:off x="1363057" y="1694596"/>
              <a:ext cx="880200" cy="877163"/>
            </a:xfrm>
            <a:custGeom>
              <a:rect b="b" l="l" r="r" t="t"/>
              <a:pathLst>
                <a:path extrusionOk="0" fill="none" h="7219" w="7244">
                  <a:moveTo>
                    <a:pt x="0" y="0"/>
                  </a:moveTo>
                  <a:lnTo>
                    <a:pt x="7243" y="0"/>
                  </a:lnTo>
                  <a:lnTo>
                    <a:pt x="7243" y="7218"/>
                  </a:lnTo>
                  <a:lnTo>
                    <a:pt x="0" y="7218"/>
                  </a:lnTo>
                  <a:close/>
                </a:path>
              </a:pathLst>
            </a:custGeom>
            <a:noFill/>
            <a:ln cap="rnd" cmpd="sng" w="9525">
              <a:solidFill>
                <a:srgbClr val="0093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8"/>
            <p:cNvSpPr/>
            <p:nvPr/>
          </p:nvSpPr>
          <p:spPr>
            <a:xfrm>
              <a:off x="2246381" y="2245750"/>
              <a:ext cx="64156" cy="122"/>
            </a:xfrm>
            <a:custGeom>
              <a:rect b="b" l="l" r="r" t="t"/>
              <a:pathLst>
                <a:path extrusionOk="0" fill="none" h="1" w="528">
                  <a:moveTo>
                    <a:pt x="1" y="0"/>
                  </a:moveTo>
                  <a:lnTo>
                    <a:pt x="527" y="0"/>
                  </a:lnTo>
                </a:path>
              </a:pathLst>
            </a:custGeom>
            <a:noFill/>
            <a:ln cap="rnd" cmpd="sng" w="9525">
              <a:solidFill>
                <a:srgbClr val="0093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8"/>
            <p:cNvSpPr/>
            <p:nvPr/>
          </p:nvSpPr>
          <p:spPr>
            <a:xfrm>
              <a:off x="2243243" y="1913794"/>
              <a:ext cx="100608" cy="122"/>
            </a:xfrm>
            <a:custGeom>
              <a:rect b="b" l="l" r="r" t="t"/>
              <a:pathLst>
                <a:path extrusionOk="0" fill="none" h="1" w="828">
                  <a:moveTo>
                    <a:pt x="1" y="1"/>
                  </a:moveTo>
                  <a:lnTo>
                    <a:pt x="828" y="1"/>
                  </a:lnTo>
                </a:path>
              </a:pathLst>
            </a:custGeom>
            <a:noFill/>
            <a:ln cap="rnd" cmpd="sng" w="9525">
              <a:solidFill>
                <a:srgbClr val="0093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8"/>
            <p:cNvSpPr/>
            <p:nvPr/>
          </p:nvSpPr>
          <p:spPr>
            <a:xfrm>
              <a:off x="2243256" y="2005167"/>
              <a:ext cx="76307" cy="122"/>
            </a:xfrm>
            <a:custGeom>
              <a:rect b="b" l="l" r="r" t="t"/>
              <a:pathLst>
                <a:path extrusionOk="0" fill="none" h="1" w="628">
                  <a:moveTo>
                    <a:pt x="1" y="1"/>
                  </a:moveTo>
                  <a:lnTo>
                    <a:pt x="627" y="1"/>
                  </a:lnTo>
                </a:path>
              </a:pathLst>
            </a:custGeom>
            <a:noFill/>
            <a:ln cap="rnd" cmpd="sng" w="9525">
              <a:solidFill>
                <a:srgbClr val="0093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0" name="Google Shape;730;p38"/>
          <p:cNvGrpSpPr/>
          <p:nvPr/>
        </p:nvGrpSpPr>
        <p:grpSpPr>
          <a:xfrm>
            <a:off x="3780981" y="1241996"/>
            <a:ext cx="980795" cy="877163"/>
            <a:chOff x="4031298" y="1694596"/>
            <a:chExt cx="980795" cy="877163"/>
          </a:xfrm>
        </p:grpSpPr>
        <p:sp>
          <p:nvSpPr>
            <p:cNvPr id="731" name="Google Shape;731;p38"/>
            <p:cNvSpPr/>
            <p:nvPr/>
          </p:nvSpPr>
          <p:spPr>
            <a:xfrm flipH="1">
              <a:off x="4923636" y="2483296"/>
              <a:ext cx="122" cy="122"/>
            </a:xfrm>
            <a:custGeom>
              <a:rect b="b" l="l" r="r" t="t"/>
              <a:pathLst>
                <a:path extrusionOk="0" fill="none" h="1" w="1">
                  <a:moveTo>
                    <a:pt x="0" y="0"/>
                  </a:moveTo>
                  <a:lnTo>
                    <a:pt x="0" y="0"/>
                  </a:lnTo>
                  <a:close/>
                </a:path>
              </a:pathLst>
            </a:custGeom>
            <a:noFill/>
            <a:ln cap="rnd" cmpd="sng" w="9525">
              <a:solidFill>
                <a:srgbClr val="0093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8"/>
            <p:cNvSpPr/>
            <p:nvPr/>
          </p:nvSpPr>
          <p:spPr>
            <a:xfrm flipH="1">
              <a:off x="4923636" y="1804195"/>
              <a:ext cx="122" cy="633540"/>
            </a:xfrm>
            <a:custGeom>
              <a:rect b="b" l="l" r="r" t="t"/>
              <a:pathLst>
                <a:path extrusionOk="0" fill="none" h="5214" w="1">
                  <a:moveTo>
                    <a:pt x="0" y="5213"/>
                  </a:moveTo>
                  <a:lnTo>
                    <a:pt x="0" y="0"/>
                  </a:lnTo>
                </a:path>
              </a:pathLst>
            </a:custGeom>
            <a:noFill/>
            <a:ln cap="rnd" cmpd="sng" w="9525">
              <a:solidFill>
                <a:srgbClr val="0093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8"/>
            <p:cNvSpPr/>
            <p:nvPr/>
          </p:nvSpPr>
          <p:spPr>
            <a:xfrm flipH="1">
              <a:off x="4923636" y="1782810"/>
              <a:ext cx="122" cy="122"/>
            </a:xfrm>
            <a:custGeom>
              <a:rect b="b" l="l" r="r" t="t"/>
              <a:pathLst>
                <a:path extrusionOk="0" fill="none" h="1" w="1">
                  <a:moveTo>
                    <a:pt x="0" y="1"/>
                  </a:moveTo>
                  <a:lnTo>
                    <a:pt x="0" y="1"/>
                  </a:lnTo>
                  <a:close/>
                </a:path>
              </a:pathLst>
            </a:custGeom>
            <a:noFill/>
            <a:ln cap="rnd" cmpd="sng" w="9525">
              <a:solidFill>
                <a:srgbClr val="0093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8"/>
            <p:cNvSpPr/>
            <p:nvPr/>
          </p:nvSpPr>
          <p:spPr>
            <a:xfrm flipH="1">
              <a:off x="4244531" y="1782810"/>
              <a:ext cx="633662" cy="122"/>
            </a:xfrm>
            <a:custGeom>
              <a:rect b="b" l="l" r="r" t="t"/>
              <a:pathLst>
                <a:path extrusionOk="0" fill="none" h="1" w="5215">
                  <a:moveTo>
                    <a:pt x="1" y="1"/>
                  </a:moveTo>
                  <a:lnTo>
                    <a:pt x="5214" y="1"/>
                  </a:lnTo>
                </a:path>
              </a:pathLst>
            </a:custGeom>
            <a:noFill/>
            <a:ln cap="rnd" cmpd="sng" w="9525">
              <a:solidFill>
                <a:srgbClr val="0093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8"/>
            <p:cNvSpPr/>
            <p:nvPr/>
          </p:nvSpPr>
          <p:spPr>
            <a:xfrm flipH="1">
              <a:off x="4223272" y="1782810"/>
              <a:ext cx="122" cy="122"/>
            </a:xfrm>
            <a:custGeom>
              <a:rect b="b" l="l" r="r" t="t"/>
              <a:pathLst>
                <a:path extrusionOk="0" fill="none" h="1" w="1">
                  <a:moveTo>
                    <a:pt x="0" y="1"/>
                  </a:moveTo>
                  <a:lnTo>
                    <a:pt x="0" y="1"/>
                  </a:lnTo>
                  <a:close/>
                </a:path>
              </a:pathLst>
            </a:custGeom>
            <a:noFill/>
            <a:ln cap="rnd" cmpd="sng" w="9525">
              <a:solidFill>
                <a:srgbClr val="0093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8"/>
            <p:cNvSpPr/>
            <p:nvPr/>
          </p:nvSpPr>
          <p:spPr>
            <a:xfrm flipH="1">
              <a:off x="4223272" y="1825459"/>
              <a:ext cx="122" cy="633540"/>
            </a:xfrm>
            <a:custGeom>
              <a:rect b="b" l="l" r="r" t="t"/>
              <a:pathLst>
                <a:path extrusionOk="0" fill="none" h="5214" w="1">
                  <a:moveTo>
                    <a:pt x="0" y="1"/>
                  </a:moveTo>
                  <a:lnTo>
                    <a:pt x="0" y="5214"/>
                  </a:lnTo>
                </a:path>
              </a:pathLst>
            </a:custGeom>
            <a:noFill/>
            <a:ln cap="rnd" cmpd="sng" w="9525">
              <a:solidFill>
                <a:srgbClr val="0093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8"/>
            <p:cNvSpPr/>
            <p:nvPr/>
          </p:nvSpPr>
          <p:spPr>
            <a:xfrm flipH="1">
              <a:off x="4223272" y="2483296"/>
              <a:ext cx="122" cy="122"/>
            </a:xfrm>
            <a:custGeom>
              <a:rect b="b" l="l" r="r" t="t"/>
              <a:pathLst>
                <a:path extrusionOk="0" fill="none" h="1" w="1">
                  <a:moveTo>
                    <a:pt x="0" y="0"/>
                  </a:moveTo>
                  <a:lnTo>
                    <a:pt x="0" y="0"/>
                  </a:lnTo>
                  <a:close/>
                </a:path>
              </a:pathLst>
            </a:custGeom>
            <a:noFill/>
            <a:ln cap="rnd" cmpd="sng" w="9525">
              <a:solidFill>
                <a:srgbClr val="0093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8"/>
            <p:cNvSpPr/>
            <p:nvPr/>
          </p:nvSpPr>
          <p:spPr>
            <a:xfrm flipH="1">
              <a:off x="4265916" y="2483296"/>
              <a:ext cx="633540" cy="122"/>
            </a:xfrm>
            <a:custGeom>
              <a:rect b="b" l="l" r="r" t="t"/>
              <a:pathLst>
                <a:path extrusionOk="0" fill="none" h="1" w="5214">
                  <a:moveTo>
                    <a:pt x="5214" y="0"/>
                  </a:moveTo>
                  <a:lnTo>
                    <a:pt x="1" y="0"/>
                  </a:lnTo>
                </a:path>
              </a:pathLst>
            </a:custGeom>
            <a:noFill/>
            <a:ln cap="rnd" cmpd="sng" w="9525">
              <a:solidFill>
                <a:srgbClr val="0093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8"/>
            <p:cNvSpPr/>
            <p:nvPr/>
          </p:nvSpPr>
          <p:spPr>
            <a:xfrm flipH="1">
              <a:off x="4131893" y="1694596"/>
              <a:ext cx="880200" cy="877163"/>
            </a:xfrm>
            <a:custGeom>
              <a:rect b="b" l="l" r="r" t="t"/>
              <a:pathLst>
                <a:path extrusionOk="0" fill="none" h="7219" w="7244">
                  <a:moveTo>
                    <a:pt x="0" y="0"/>
                  </a:moveTo>
                  <a:lnTo>
                    <a:pt x="7243" y="0"/>
                  </a:lnTo>
                  <a:lnTo>
                    <a:pt x="7243" y="7218"/>
                  </a:lnTo>
                  <a:lnTo>
                    <a:pt x="0" y="7218"/>
                  </a:lnTo>
                  <a:close/>
                </a:path>
              </a:pathLst>
            </a:custGeom>
            <a:noFill/>
            <a:ln cap="rnd" cmpd="sng" w="9525">
              <a:solidFill>
                <a:srgbClr val="0093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8"/>
            <p:cNvSpPr/>
            <p:nvPr/>
          </p:nvSpPr>
          <p:spPr>
            <a:xfrm flipH="1">
              <a:off x="4031298" y="1913794"/>
              <a:ext cx="100608" cy="122"/>
            </a:xfrm>
            <a:custGeom>
              <a:rect b="b" l="l" r="r" t="t"/>
              <a:pathLst>
                <a:path extrusionOk="0" fill="none" h="1" w="828">
                  <a:moveTo>
                    <a:pt x="1" y="1"/>
                  </a:moveTo>
                  <a:lnTo>
                    <a:pt x="828" y="1"/>
                  </a:lnTo>
                </a:path>
              </a:pathLst>
            </a:custGeom>
            <a:noFill/>
            <a:ln cap="rnd" cmpd="sng" w="9525">
              <a:solidFill>
                <a:srgbClr val="0093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8"/>
            <p:cNvSpPr/>
            <p:nvPr/>
          </p:nvSpPr>
          <p:spPr>
            <a:xfrm flipH="1">
              <a:off x="4055587" y="2005167"/>
              <a:ext cx="76307" cy="122"/>
            </a:xfrm>
            <a:custGeom>
              <a:rect b="b" l="l" r="r" t="t"/>
              <a:pathLst>
                <a:path extrusionOk="0" fill="none" h="1" w="628">
                  <a:moveTo>
                    <a:pt x="1" y="1"/>
                  </a:moveTo>
                  <a:lnTo>
                    <a:pt x="627" y="1"/>
                  </a:lnTo>
                </a:path>
              </a:pathLst>
            </a:custGeom>
            <a:noFill/>
            <a:ln cap="rnd" cmpd="sng" w="9525">
              <a:solidFill>
                <a:srgbClr val="0093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8"/>
            <p:cNvSpPr/>
            <p:nvPr/>
          </p:nvSpPr>
          <p:spPr>
            <a:xfrm flipH="1">
              <a:off x="4064613" y="2245750"/>
              <a:ext cx="64156" cy="122"/>
            </a:xfrm>
            <a:custGeom>
              <a:rect b="b" l="l" r="r" t="t"/>
              <a:pathLst>
                <a:path extrusionOk="0" fill="none" h="1" w="528">
                  <a:moveTo>
                    <a:pt x="1" y="0"/>
                  </a:moveTo>
                  <a:lnTo>
                    <a:pt x="527" y="0"/>
                  </a:lnTo>
                </a:path>
              </a:pathLst>
            </a:custGeom>
            <a:noFill/>
            <a:ln cap="rnd" cmpd="sng" w="9525">
              <a:solidFill>
                <a:srgbClr val="0093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3" name="Google Shape;743;p38"/>
          <p:cNvGrpSpPr/>
          <p:nvPr/>
        </p:nvGrpSpPr>
        <p:grpSpPr>
          <a:xfrm>
            <a:off x="1332144" y="1494146"/>
            <a:ext cx="347599" cy="350371"/>
            <a:chOff x="1777925" y="1953700"/>
            <a:chExt cx="294600" cy="296950"/>
          </a:xfrm>
        </p:grpSpPr>
        <p:sp>
          <p:nvSpPr>
            <p:cNvPr id="744" name="Google Shape;744;p38"/>
            <p:cNvSpPr/>
            <p:nvPr/>
          </p:nvSpPr>
          <p:spPr>
            <a:xfrm>
              <a:off x="1794450" y="2052125"/>
              <a:ext cx="278075" cy="198525"/>
            </a:xfrm>
            <a:custGeom>
              <a:rect b="b" l="l" r="r" t="t"/>
              <a:pathLst>
                <a:path extrusionOk="0" h="7941" w="11123">
                  <a:moveTo>
                    <a:pt x="10545" y="1"/>
                  </a:moveTo>
                  <a:cubicBezTo>
                    <a:pt x="10499" y="1"/>
                    <a:pt x="10449" y="11"/>
                    <a:pt x="10397" y="33"/>
                  </a:cubicBezTo>
                  <a:cubicBezTo>
                    <a:pt x="10208" y="64"/>
                    <a:pt x="10145" y="253"/>
                    <a:pt x="10177" y="474"/>
                  </a:cubicBezTo>
                  <a:cubicBezTo>
                    <a:pt x="10334" y="1009"/>
                    <a:pt x="10460" y="1514"/>
                    <a:pt x="10460" y="1986"/>
                  </a:cubicBezTo>
                  <a:cubicBezTo>
                    <a:pt x="10460" y="4885"/>
                    <a:pt x="8129" y="7247"/>
                    <a:pt x="5199" y="7247"/>
                  </a:cubicBezTo>
                  <a:cubicBezTo>
                    <a:pt x="3561" y="7247"/>
                    <a:pt x="2017" y="6460"/>
                    <a:pt x="1040" y="5137"/>
                  </a:cubicBezTo>
                  <a:lnTo>
                    <a:pt x="1734" y="5137"/>
                  </a:lnTo>
                  <a:cubicBezTo>
                    <a:pt x="1954" y="5137"/>
                    <a:pt x="2112" y="4979"/>
                    <a:pt x="2112" y="4790"/>
                  </a:cubicBezTo>
                  <a:cubicBezTo>
                    <a:pt x="2112" y="4601"/>
                    <a:pt x="1954" y="4444"/>
                    <a:pt x="1734" y="4444"/>
                  </a:cubicBezTo>
                  <a:lnTo>
                    <a:pt x="379" y="4444"/>
                  </a:lnTo>
                  <a:cubicBezTo>
                    <a:pt x="158" y="4444"/>
                    <a:pt x="1" y="4601"/>
                    <a:pt x="1" y="4790"/>
                  </a:cubicBezTo>
                  <a:lnTo>
                    <a:pt x="1" y="6176"/>
                  </a:lnTo>
                  <a:cubicBezTo>
                    <a:pt x="1" y="6365"/>
                    <a:pt x="158" y="6523"/>
                    <a:pt x="379" y="6523"/>
                  </a:cubicBezTo>
                  <a:cubicBezTo>
                    <a:pt x="568" y="6523"/>
                    <a:pt x="725" y="6365"/>
                    <a:pt x="725" y="6176"/>
                  </a:cubicBezTo>
                  <a:lnTo>
                    <a:pt x="725" y="5830"/>
                  </a:lnTo>
                  <a:cubicBezTo>
                    <a:pt x="1860" y="7184"/>
                    <a:pt x="3529" y="7941"/>
                    <a:pt x="5199" y="7941"/>
                  </a:cubicBezTo>
                  <a:cubicBezTo>
                    <a:pt x="8476" y="7941"/>
                    <a:pt x="11122" y="5294"/>
                    <a:pt x="11122" y="2049"/>
                  </a:cubicBezTo>
                  <a:cubicBezTo>
                    <a:pt x="11122" y="1482"/>
                    <a:pt x="11028" y="883"/>
                    <a:pt x="10839" y="253"/>
                  </a:cubicBezTo>
                  <a:cubicBezTo>
                    <a:pt x="10814" y="109"/>
                    <a:pt x="10698" y="1"/>
                    <a:pt x="10545" y="1"/>
                  </a:cubicBezTo>
                  <a:close/>
                </a:path>
              </a:pathLst>
            </a:custGeom>
            <a:solidFill>
              <a:srgbClr val="5F7D95"/>
            </a:solidFill>
            <a:ln cap="flat" cmpd="sng" w="9525">
              <a:solidFill>
                <a:srgbClr val="0093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8"/>
            <p:cNvSpPr/>
            <p:nvPr/>
          </p:nvSpPr>
          <p:spPr>
            <a:xfrm>
              <a:off x="1777925" y="1953700"/>
              <a:ext cx="278050" cy="198675"/>
            </a:xfrm>
            <a:custGeom>
              <a:rect b="b" l="l" r="r" t="t"/>
              <a:pathLst>
                <a:path extrusionOk="0" h="7947" w="11122">
                  <a:moveTo>
                    <a:pt x="5892" y="0"/>
                  </a:moveTo>
                  <a:cubicBezTo>
                    <a:pt x="2647" y="0"/>
                    <a:pt x="0" y="2615"/>
                    <a:pt x="0" y="5892"/>
                  </a:cubicBezTo>
                  <a:cubicBezTo>
                    <a:pt x="0" y="6459"/>
                    <a:pt x="63" y="7026"/>
                    <a:pt x="284" y="7656"/>
                  </a:cubicBezTo>
                  <a:cubicBezTo>
                    <a:pt x="310" y="7869"/>
                    <a:pt x="450" y="7947"/>
                    <a:pt x="606" y="7947"/>
                  </a:cubicBezTo>
                  <a:cubicBezTo>
                    <a:pt x="635" y="7947"/>
                    <a:pt x="664" y="7944"/>
                    <a:pt x="693" y="7939"/>
                  </a:cubicBezTo>
                  <a:cubicBezTo>
                    <a:pt x="914" y="7908"/>
                    <a:pt x="977" y="7719"/>
                    <a:pt x="945" y="7498"/>
                  </a:cubicBezTo>
                  <a:cubicBezTo>
                    <a:pt x="788" y="6963"/>
                    <a:pt x="662" y="6459"/>
                    <a:pt x="662" y="5923"/>
                  </a:cubicBezTo>
                  <a:cubicBezTo>
                    <a:pt x="662" y="3056"/>
                    <a:pt x="2993" y="693"/>
                    <a:pt x="5923" y="693"/>
                  </a:cubicBezTo>
                  <a:cubicBezTo>
                    <a:pt x="7561" y="693"/>
                    <a:pt x="9105" y="1481"/>
                    <a:pt x="10082" y="2773"/>
                  </a:cubicBezTo>
                  <a:lnTo>
                    <a:pt x="9389" y="2773"/>
                  </a:lnTo>
                  <a:cubicBezTo>
                    <a:pt x="9168" y="2773"/>
                    <a:pt x="9011" y="2930"/>
                    <a:pt x="9011" y="3151"/>
                  </a:cubicBezTo>
                  <a:cubicBezTo>
                    <a:pt x="9011" y="3340"/>
                    <a:pt x="9168" y="3497"/>
                    <a:pt x="9389" y="3497"/>
                  </a:cubicBezTo>
                  <a:lnTo>
                    <a:pt x="10743" y="3497"/>
                  </a:lnTo>
                  <a:cubicBezTo>
                    <a:pt x="10964" y="3497"/>
                    <a:pt x="11121" y="3340"/>
                    <a:pt x="11121" y="3151"/>
                  </a:cubicBezTo>
                  <a:lnTo>
                    <a:pt x="11121" y="1765"/>
                  </a:lnTo>
                  <a:cubicBezTo>
                    <a:pt x="11121" y="1575"/>
                    <a:pt x="10964" y="1418"/>
                    <a:pt x="10743" y="1418"/>
                  </a:cubicBezTo>
                  <a:cubicBezTo>
                    <a:pt x="10554" y="1418"/>
                    <a:pt x="10397" y="1575"/>
                    <a:pt x="10397" y="1765"/>
                  </a:cubicBezTo>
                  <a:lnTo>
                    <a:pt x="10397" y="2111"/>
                  </a:lnTo>
                  <a:cubicBezTo>
                    <a:pt x="9263" y="725"/>
                    <a:pt x="7593" y="0"/>
                    <a:pt x="5892" y="0"/>
                  </a:cubicBezTo>
                  <a:close/>
                </a:path>
              </a:pathLst>
            </a:custGeom>
            <a:solidFill>
              <a:srgbClr val="5F7D95"/>
            </a:solidFill>
            <a:ln cap="flat" cmpd="sng" w="9525">
              <a:solidFill>
                <a:srgbClr val="0093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8"/>
            <p:cNvSpPr/>
            <p:nvPr/>
          </p:nvSpPr>
          <p:spPr>
            <a:xfrm>
              <a:off x="1829125" y="2006475"/>
              <a:ext cx="191400" cy="191400"/>
            </a:xfrm>
            <a:custGeom>
              <a:rect b="b" l="l" r="r" t="t"/>
              <a:pathLst>
                <a:path extrusionOk="0" h="7656" w="7656">
                  <a:moveTo>
                    <a:pt x="4190" y="693"/>
                  </a:moveTo>
                  <a:cubicBezTo>
                    <a:pt x="4757" y="788"/>
                    <a:pt x="5324" y="1008"/>
                    <a:pt x="5797" y="1386"/>
                  </a:cubicBezTo>
                  <a:lnTo>
                    <a:pt x="5545" y="1607"/>
                  </a:lnTo>
                  <a:cubicBezTo>
                    <a:pt x="5450" y="1733"/>
                    <a:pt x="5450" y="1953"/>
                    <a:pt x="5545" y="2079"/>
                  </a:cubicBezTo>
                  <a:cubicBezTo>
                    <a:pt x="5608" y="2142"/>
                    <a:pt x="5702" y="2174"/>
                    <a:pt x="5793" y="2174"/>
                  </a:cubicBezTo>
                  <a:cubicBezTo>
                    <a:pt x="5884" y="2174"/>
                    <a:pt x="5970" y="2142"/>
                    <a:pt x="6017" y="2079"/>
                  </a:cubicBezTo>
                  <a:lnTo>
                    <a:pt x="6270" y="1859"/>
                  </a:lnTo>
                  <a:cubicBezTo>
                    <a:pt x="6616" y="2268"/>
                    <a:pt x="6868" y="2835"/>
                    <a:pt x="6931" y="3466"/>
                  </a:cubicBezTo>
                  <a:lnTo>
                    <a:pt x="6616" y="3466"/>
                  </a:lnTo>
                  <a:cubicBezTo>
                    <a:pt x="6427" y="3466"/>
                    <a:pt x="6270" y="3623"/>
                    <a:pt x="6270" y="3812"/>
                  </a:cubicBezTo>
                  <a:cubicBezTo>
                    <a:pt x="6270" y="4001"/>
                    <a:pt x="6427" y="4159"/>
                    <a:pt x="6616" y="4159"/>
                  </a:cubicBezTo>
                  <a:lnTo>
                    <a:pt x="6931" y="4159"/>
                  </a:lnTo>
                  <a:cubicBezTo>
                    <a:pt x="6868" y="4757"/>
                    <a:pt x="6616" y="5324"/>
                    <a:pt x="6270" y="5797"/>
                  </a:cubicBezTo>
                  <a:lnTo>
                    <a:pt x="6017" y="5545"/>
                  </a:lnTo>
                  <a:cubicBezTo>
                    <a:pt x="5970" y="5482"/>
                    <a:pt x="5884" y="5450"/>
                    <a:pt x="5793" y="5450"/>
                  </a:cubicBezTo>
                  <a:cubicBezTo>
                    <a:pt x="5702" y="5450"/>
                    <a:pt x="5608" y="5482"/>
                    <a:pt x="5545" y="5545"/>
                  </a:cubicBezTo>
                  <a:cubicBezTo>
                    <a:pt x="5450" y="5671"/>
                    <a:pt x="5450" y="5923"/>
                    <a:pt x="5545" y="6017"/>
                  </a:cubicBezTo>
                  <a:lnTo>
                    <a:pt x="5797" y="6270"/>
                  </a:lnTo>
                  <a:cubicBezTo>
                    <a:pt x="5356" y="6616"/>
                    <a:pt x="4820" y="6837"/>
                    <a:pt x="4190" y="6931"/>
                  </a:cubicBezTo>
                  <a:lnTo>
                    <a:pt x="4190" y="6616"/>
                  </a:lnTo>
                  <a:cubicBezTo>
                    <a:pt x="4190" y="6427"/>
                    <a:pt x="4033" y="6270"/>
                    <a:pt x="3812" y="6270"/>
                  </a:cubicBezTo>
                  <a:cubicBezTo>
                    <a:pt x="3623" y="6270"/>
                    <a:pt x="3466" y="6427"/>
                    <a:pt x="3466" y="6616"/>
                  </a:cubicBezTo>
                  <a:lnTo>
                    <a:pt x="3466" y="6931"/>
                  </a:lnTo>
                  <a:cubicBezTo>
                    <a:pt x="2867" y="6837"/>
                    <a:pt x="2331" y="6616"/>
                    <a:pt x="1859" y="6270"/>
                  </a:cubicBezTo>
                  <a:lnTo>
                    <a:pt x="2079" y="6017"/>
                  </a:lnTo>
                  <a:cubicBezTo>
                    <a:pt x="2205" y="5891"/>
                    <a:pt x="2205" y="5671"/>
                    <a:pt x="2079" y="5545"/>
                  </a:cubicBezTo>
                  <a:cubicBezTo>
                    <a:pt x="2032" y="5482"/>
                    <a:pt x="1945" y="5450"/>
                    <a:pt x="1855" y="5450"/>
                  </a:cubicBezTo>
                  <a:cubicBezTo>
                    <a:pt x="1764" y="5450"/>
                    <a:pt x="1670" y="5482"/>
                    <a:pt x="1607" y="5545"/>
                  </a:cubicBezTo>
                  <a:lnTo>
                    <a:pt x="1386" y="5797"/>
                  </a:lnTo>
                  <a:cubicBezTo>
                    <a:pt x="1040" y="5356"/>
                    <a:pt x="788" y="4789"/>
                    <a:pt x="725" y="4159"/>
                  </a:cubicBezTo>
                  <a:lnTo>
                    <a:pt x="1040" y="4159"/>
                  </a:lnTo>
                  <a:cubicBezTo>
                    <a:pt x="1229" y="4159"/>
                    <a:pt x="1386" y="4001"/>
                    <a:pt x="1386" y="3812"/>
                  </a:cubicBezTo>
                  <a:cubicBezTo>
                    <a:pt x="1386" y="3623"/>
                    <a:pt x="1229" y="3466"/>
                    <a:pt x="1040" y="3466"/>
                  </a:cubicBezTo>
                  <a:lnTo>
                    <a:pt x="725" y="3466"/>
                  </a:lnTo>
                  <a:cubicBezTo>
                    <a:pt x="788" y="2867"/>
                    <a:pt x="1040" y="2331"/>
                    <a:pt x="1386" y="1859"/>
                  </a:cubicBezTo>
                  <a:lnTo>
                    <a:pt x="1607" y="2079"/>
                  </a:lnTo>
                  <a:cubicBezTo>
                    <a:pt x="1701" y="2174"/>
                    <a:pt x="1764" y="2205"/>
                    <a:pt x="1859" y="2205"/>
                  </a:cubicBezTo>
                  <a:cubicBezTo>
                    <a:pt x="1922" y="2205"/>
                    <a:pt x="2048" y="2174"/>
                    <a:pt x="2079" y="2079"/>
                  </a:cubicBezTo>
                  <a:cubicBezTo>
                    <a:pt x="2205" y="1953"/>
                    <a:pt x="2205" y="1733"/>
                    <a:pt x="2079" y="1607"/>
                  </a:cubicBezTo>
                  <a:lnTo>
                    <a:pt x="1859" y="1386"/>
                  </a:lnTo>
                  <a:cubicBezTo>
                    <a:pt x="2300" y="1008"/>
                    <a:pt x="2835" y="788"/>
                    <a:pt x="3466" y="693"/>
                  </a:cubicBezTo>
                  <a:lnTo>
                    <a:pt x="3466" y="1008"/>
                  </a:lnTo>
                  <a:cubicBezTo>
                    <a:pt x="3466" y="1229"/>
                    <a:pt x="3623" y="1386"/>
                    <a:pt x="3812" y="1386"/>
                  </a:cubicBezTo>
                  <a:cubicBezTo>
                    <a:pt x="4033" y="1386"/>
                    <a:pt x="4190" y="1229"/>
                    <a:pt x="4190" y="1008"/>
                  </a:cubicBezTo>
                  <a:lnTo>
                    <a:pt x="4190" y="693"/>
                  </a:lnTo>
                  <a:close/>
                  <a:moveTo>
                    <a:pt x="3812" y="0"/>
                  </a:moveTo>
                  <a:cubicBezTo>
                    <a:pt x="1733" y="0"/>
                    <a:pt x="0" y="1701"/>
                    <a:pt x="0" y="3812"/>
                  </a:cubicBezTo>
                  <a:cubicBezTo>
                    <a:pt x="0" y="5923"/>
                    <a:pt x="1701" y="7656"/>
                    <a:pt x="3812" y="7656"/>
                  </a:cubicBezTo>
                  <a:cubicBezTo>
                    <a:pt x="5923" y="7656"/>
                    <a:pt x="7656" y="5954"/>
                    <a:pt x="7656" y="3812"/>
                  </a:cubicBezTo>
                  <a:cubicBezTo>
                    <a:pt x="7656" y="1733"/>
                    <a:pt x="5954" y="0"/>
                    <a:pt x="3812" y="0"/>
                  </a:cubicBezTo>
                  <a:close/>
                </a:path>
              </a:pathLst>
            </a:custGeom>
            <a:solidFill>
              <a:srgbClr val="5F7D95"/>
            </a:solidFill>
            <a:ln cap="flat" cmpd="sng" w="9525">
              <a:solidFill>
                <a:srgbClr val="0093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8"/>
            <p:cNvSpPr/>
            <p:nvPr/>
          </p:nvSpPr>
          <p:spPr>
            <a:xfrm>
              <a:off x="1915750" y="2058450"/>
              <a:ext cx="35475" cy="52800"/>
            </a:xfrm>
            <a:custGeom>
              <a:rect b="b" l="l" r="r" t="t"/>
              <a:pathLst>
                <a:path extrusionOk="0" h="2112" w="1419">
                  <a:moveTo>
                    <a:pt x="347" y="0"/>
                  </a:moveTo>
                  <a:cubicBezTo>
                    <a:pt x="158" y="0"/>
                    <a:pt x="1" y="158"/>
                    <a:pt x="1" y="378"/>
                  </a:cubicBezTo>
                  <a:lnTo>
                    <a:pt x="1" y="1733"/>
                  </a:lnTo>
                  <a:cubicBezTo>
                    <a:pt x="1" y="1954"/>
                    <a:pt x="158" y="2111"/>
                    <a:pt x="347" y="2111"/>
                  </a:cubicBezTo>
                  <a:lnTo>
                    <a:pt x="1072" y="2111"/>
                  </a:lnTo>
                  <a:cubicBezTo>
                    <a:pt x="1261" y="2111"/>
                    <a:pt x="1418" y="1954"/>
                    <a:pt x="1418" y="1733"/>
                  </a:cubicBezTo>
                  <a:cubicBezTo>
                    <a:pt x="1418" y="1544"/>
                    <a:pt x="1261" y="1387"/>
                    <a:pt x="1072" y="1387"/>
                  </a:cubicBezTo>
                  <a:lnTo>
                    <a:pt x="725" y="1387"/>
                  </a:lnTo>
                  <a:lnTo>
                    <a:pt x="725" y="378"/>
                  </a:lnTo>
                  <a:cubicBezTo>
                    <a:pt x="725" y="158"/>
                    <a:pt x="568" y="0"/>
                    <a:pt x="347" y="0"/>
                  </a:cubicBezTo>
                  <a:close/>
                </a:path>
              </a:pathLst>
            </a:custGeom>
            <a:solidFill>
              <a:srgbClr val="5F7D95"/>
            </a:solidFill>
            <a:ln cap="flat" cmpd="sng" w="9525">
              <a:solidFill>
                <a:srgbClr val="0093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8" name="Google Shape;748;p38"/>
          <p:cNvGrpSpPr/>
          <p:nvPr/>
        </p:nvGrpSpPr>
        <p:grpSpPr>
          <a:xfrm>
            <a:off x="6954419" y="1458364"/>
            <a:ext cx="420796" cy="421914"/>
            <a:chOff x="-1700225" y="2768875"/>
            <a:chExt cx="291450" cy="292225"/>
          </a:xfrm>
        </p:grpSpPr>
        <p:sp>
          <p:nvSpPr>
            <p:cNvPr id="749" name="Google Shape;749;p38"/>
            <p:cNvSpPr/>
            <p:nvPr/>
          </p:nvSpPr>
          <p:spPr>
            <a:xfrm>
              <a:off x="-1700225" y="2768875"/>
              <a:ext cx="291450" cy="292225"/>
            </a:xfrm>
            <a:custGeom>
              <a:rect b="b" l="l" r="r" t="t"/>
              <a:pathLst>
                <a:path extrusionOk="0" h="11689" w="11658">
                  <a:moveTo>
                    <a:pt x="10617" y="662"/>
                  </a:moveTo>
                  <a:cubicBezTo>
                    <a:pt x="10806" y="662"/>
                    <a:pt x="10964" y="820"/>
                    <a:pt x="10964" y="1009"/>
                  </a:cubicBezTo>
                  <a:lnTo>
                    <a:pt x="10964" y="2710"/>
                  </a:lnTo>
                  <a:lnTo>
                    <a:pt x="662" y="2710"/>
                  </a:lnTo>
                  <a:lnTo>
                    <a:pt x="662" y="1009"/>
                  </a:lnTo>
                  <a:cubicBezTo>
                    <a:pt x="662" y="820"/>
                    <a:pt x="819" y="662"/>
                    <a:pt x="1008" y="662"/>
                  </a:cubicBezTo>
                  <a:close/>
                  <a:moveTo>
                    <a:pt x="10933" y="3372"/>
                  </a:moveTo>
                  <a:lnTo>
                    <a:pt x="10933" y="9232"/>
                  </a:lnTo>
                  <a:cubicBezTo>
                    <a:pt x="10964" y="9484"/>
                    <a:pt x="10806" y="9610"/>
                    <a:pt x="10617" y="9610"/>
                  </a:cubicBezTo>
                  <a:lnTo>
                    <a:pt x="8916" y="9610"/>
                  </a:lnTo>
                  <a:lnTo>
                    <a:pt x="8570" y="9232"/>
                  </a:lnTo>
                  <a:cubicBezTo>
                    <a:pt x="8601" y="9169"/>
                    <a:pt x="8664" y="9043"/>
                    <a:pt x="8696" y="8917"/>
                  </a:cubicBezTo>
                  <a:lnTo>
                    <a:pt x="9200" y="8917"/>
                  </a:lnTo>
                  <a:cubicBezTo>
                    <a:pt x="9389" y="8917"/>
                    <a:pt x="9546" y="8759"/>
                    <a:pt x="9546" y="8570"/>
                  </a:cubicBezTo>
                  <a:lnTo>
                    <a:pt x="9546" y="7184"/>
                  </a:lnTo>
                  <a:cubicBezTo>
                    <a:pt x="9546" y="6995"/>
                    <a:pt x="9389" y="6837"/>
                    <a:pt x="9200" y="6837"/>
                  </a:cubicBezTo>
                  <a:lnTo>
                    <a:pt x="8696" y="6837"/>
                  </a:lnTo>
                  <a:cubicBezTo>
                    <a:pt x="8664" y="6711"/>
                    <a:pt x="8601" y="6648"/>
                    <a:pt x="8570" y="6522"/>
                  </a:cubicBezTo>
                  <a:lnTo>
                    <a:pt x="8916" y="6176"/>
                  </a:lnTo>
                  <a:cubicBezTo>
                    <a:pt x="9042" y="6050"/>
                    <a:pt x="9042" y="5798"/>
                    <a:pt x="8916" y="5703"/>
                  </a:cubicBezTo>
                  <a:lnTo>
                    <a:pt x="7940" y="4695"/>
                  </a:lnTo>
                  <a:cubicBezTo>
                    <a:pt x="7877" y="4648"/>
                    <a:pt x="7790" y="4624"/>
                    <a:pt x="7703" y="4624"/>
                  </a:cubicBezTo>
                  <a:cubicBezTo>
                    <a:pt x="7617" y="4624"/>
                    <a:pt x="7530" y="4648"/>
                    <a:pt x="7467" y="4695"/>
                  </a:cubicBezTo>
                  <a:lnTo>
                    <a:pt x="7120" y="5073"/>
                  </a:lnTo>
                  <a:cubicBezTo>
                    <a:pt x="7026" y="5041"/>
                    <a:pt x="6931" y="4978"/>
                    <a:pt x="6805" y="4947"/>
                  </a:cubicBezTo>
                  <a:lnTo>
                    <a:pt x="6805" y="4443"/>
                  </a:lnTo>
                  <a:cubicBezTo>
                    <a:pt x="6805" y="4222"/>
                    <a:pt x="6648" y="4065"/>
                    <a:pt x="6459" y="4065"/>
                  </a:cubicBezTo>
                  <a:lnTo>
                    <a:pt x="5073" y="4065"/>
                  </a:lnTo>
                  <a:cubicBezTo>
                    <a:pt x="4884" y="4065"/>
                    <a:pt x="4726" y="4222"/>
                    <a:pt x="4726" y="4443"/>
                  </a:cubicBezTo>
                  <a:lnTo>
                    <a:pt x="4726" y="4947"/>
                  </a:lnTo>
                  <a:cubicBezTo>
                    <a:pt x="4600" y="4978"/>
                    <a:pt x="4506" y="5010"/>
                    <a:pt x="4411" y="5073"/>
                  </a:cubicBezTo>
                  <a:lnTo>
                    <a:pt x="4033" y="4695"/>
                  </a:lnTo>
                  <a:cubicBezTo>
                    <a:pt x="3986" y="4648"/>
                    <a:pt x="3899" y="4624"/>
                    <a:pt x="3808" y="4624"/>
                  </a:cubicBezTo>
                  <a:cubicBezTo>
                    <a:pt x="3718" y="4624"/>
                    <a:pt x="3623" y="4648"/>
                    <a:pt x="3560" y="4695"/>
                  </a:cubicBezTo>
                  <a:lnTo>
                    <a:pt x="2584" y="5703"/>
                  </a:lnTo>
                  <a:cubicBezTo>
                    <a:pt x="2458" y="5829"/>
                    <a:pt x="2458" y="6050"/>
                    <a:pt x="2584" y="6176"/>
                  </a:cubicBezTo>
                  <a:lnTo>
                    <a:pt x="2930" y="6522"/>
                  </a:lnTo>
                  <a:cubicBezTo>
                    <a:pt x="2899" y="6585"/>
                    <a:pt x="2867" y="6711"/>
                    <a:pt x="2836" y="6837"/>
                  </a:cubicBezTo>
                  <a:lnTo>
                    <a:pt x="2300" y="6837"/>
                  </a:lnTo>
                  <a:cubicBezTo>
                    <a:pt x="2111" y="6837"/>
                    <a:pt x="1954" y="6995"/>
                    <a:pt x="1954" y="7184"/>
                  </a:cubicBezTo>
                  <a:lnTo>
                    <a:pt x="1954" y="8570"/>
                  </a:lnTo>
                  <a:cubicBezTo>
                    <a:pt x="1954" y="8759"/>
                    <a:pt x="2111" y="8917"/>
                    <a:pt x="2300" y="8917"/>
                  </a:cubicBezTo>
                  <a:lnTo>
                    <a:pt x="2836" y="8917"/>
                  </a:lnTo>
                  <a:cubicBezTo>
                    <a:pt x="2867" y="9043"/>
                    <a:pt x="2899" y="9137"/>
                    <a:pt x="2930" y="9232"/>
                  </a:cubicBezTo>
                  <a:lnTo>
                    <a:pt x="2584" y="9610"/>
                  </a:lnTo>
                  <a:lnTo>
                    <a:pt x="977" y="9610"/>
                  </a:lnTo>
                  <a:cubicBezTo>
                    <a:pt x="788" y="9610"/>
                    <a:pt x="630" y="9452"/>
                    <a:pt x="630" y="9232"/>
                  </a:cubicBezTo>
                  <a:lnTo>
                    <a:pt x="630" y="3372"/>
                  </a:lnTo>
                  <a:close/>
                  <a:moveTo>
                    <a:pt x="6112" y="4726"/>
                  </a:moveTo>
                  <a:lnTo>
                    <a:pt x="6112" y="5136"/>
                  </a:lnTo>
                  <a:cubicBezTo>
                    <a:pt x="6112" y="5294"/>
                    <a:pt x="6207" y="5420"/>
                    <a:pt x="6364" y="5451"/>
                  </a:cubicBezTo>
                  <a:cubicBezTo>
                    <a:pt x="6553" y="5514"/>
                    <a:pt x="6805" y="5609"/>
                    <a:pt x="6994" y="5735"/>
                  </a:cubicBezTo>
                  <a:cubicBezTo>
                    <a:pt x="7041" y="5769"/>
                    <a:pt x="7096" y="5783"/>
                    <a:pt x="7153" y="5783"/>
                  </a:cubicBezTo>
                  <a:cubicBezTo>
                    <a:pt x="7251" y="5783"/>
                    <a:pt x="7356" y="5743"/>
                    <a:pt x="7435" y="5703"/>
                  </a:cubicBezTo>
                  <a:lnTo>
                    <a:pt x="7751" y="5388"/>
                  </a:lnTo>
                  <a:lnTo>
                    <a:pt x="8223" y="5861"/>
                  </a:lnTo>
                  <a:lnTo>
                    <a:pt x="7908" y="6176"/>
                  </a:lnTo>
                  <a:cubicBezTo>
                    <a:pt x="7782" y="6302"/>
                    <a:pt x="7782" y="6459"/>
                    <a:pt x="7877" y="6617"/>
                  </a:cubicBezTo>
                  <a:cubicBezTo>
                    <a:pt x="7971" y="6806"/>
                    <a:pt x="8066" y="6995"/>
                    <a:pt x="8129" y="7247"/>
                  </a:cubicBezTo>
                  <a:cubicBezTo>
                    <a:pt x="8192" y="7404"/>
                    <a:pt x="8286" y="7499"/>
                    <a:pt x="8444" y="7499"/>
                  </a:cubicBezTo>
                  <a:lnTo>
                    <a:pt x="8885" y="7499"/>
                  </a:lnTo>
                  <a:lnTo>
                    <a:pt x="8885" y="8192"/>
                  </a:lnTo>
                  <a:lnTo>
                    <a:pt x="8444" y="8192"/>
                  </a:lnTo>
                  <a:cubicBezTo>
                    <a:pt x="8286" y="8192"/>
                    <a:pt x="8192" y="8286"/>
                    <a:pt x="8129" y="8444"/>
                  </a:cubicBezTo>
                  <a:cubicBezTo>
                    <a:pt x="8097" y="8665"/>
                    <a:pt x="7971" y="8885"/>
                    <a:pt x="7877" y="9074"/>
                  </a:cubicBezTo>
                  <a:cubicBezTo>
                    <a:pt x="7782" y="9200"/>
                    <a:pt x="7814" y="9389"/>
                    <a:pt x="7908" y="9515"/>
                  </a:cubicBezTo>
                  <a:lnTo>
                    <a:pt x="8223" y="9830"/>
                  </a:lnTo>
                  <a:lnTo>
                    <a:pt x="7751" y="10303"/>
                  </a:lnTo>
                  <a:lnTo>
                    <a:pt x="7435" y="9988"/>
                  </a:lnTo>
                  <a:cubicBezTo>
                    <a:pt x="7368" y="9920"/>
                    <a:pt x="7291" y="9889"/>
                    <a:pt x="7211" y="9889"/>
                  </a:cubicBezTo>
                  <a:cubicBezTo>
                    <a:pt x="7141" y="9889"/>
                    <a:pt x="7068" y="9912"/>
                    <a:pt x="6994" y="9956"/>
                  </a:cubicBezTo>
                  <a:cubicBezTo>
                    <a:pt x="6805" y="10082"/>
                    <a:pt x="6616" y="10145"/>
                    <a:pt x="6364" y="10208"/>
                  </a:cubicBezTo>
                  <a:cubicBezTo>
                    <a:pt x="6207" y="10271"/>
                    <a:pt x="6112" y="10366"/>
                    <a:pt x="6112" y="10555"/>
                  </a:cubicBezTo>
                  <a:lnTo>
                    <a:pt x="6112" y="10964"/>
                  </a:lnTo>
                  <a:lnTo>
                    <a:pt x="5419" y="10964"/>
                  </a:lnTo>
                  <a:lnTo>
                    <a:pt x="5419" y="10555"/>
                  </a:lnTo>
                  <a:cubicBezTo>
                    <a:pt x="5419" y="10366"/>
                    <a:pt x="5325" y="10271"/>
                    <a:pt x="5167" y="10208"/>
                  </a:cubicBezTo>
                  <a:cubicBezTo>
                    <a:pt x="4947" y="10177"/>
                    <a:pt x="4726" y="10051"/>
                    <a:pt x="4537" y="9956"/>
                  </a:cubicBezTo>
                  <a:cubicBezTo>
                    <a:pt x="4491" y="9921"/>
                    <a:pt x="4436" y="9908"/>
                    <a:pt x="4379" y="9908"/>
                  </a:cubicBezTo>
                  <a:cubicBezTo>
                    <a:pt x="4281" y="9908"/>
                    <a:pt x="4176" y="9948"/>
                    <a:pt x="4096" y="9988"/>
                  </a:cubicBezTo>
                  <a:lnTo>
                    <a:pt x="3781" y="10303"/>
                  </a:lnTo>
                  <a:lnTo>
                    <a:pt x="3308" y="9830"/>
                  </a:lnTo>
                  <a:lnTo>
                    <a:pt x="3623" y="9515"/>
                  </a:lnTo>
                  <a:cubicBezTo>
                    <a:pt x="3749" y="9389"/>
                    <a:pt x="3749" y="9232"/>
                    <a:pt x="3655" y="9074"/>
                  </a:cubicBezTo>
                  <a:cubicBezTo>
                    <a:pt x="3529" y="8885"/>
                    <a:pt x="3466" y="8696"/>
                    <a:pt x="3371" y="8444"/>
                  </a:cubicBezTo>
                  <a:cubicBezTo>
                    <a:pt x="3340" y="8286"/>
                    <a:pt x="3214" y="8192"/>
                    <a:pt x="3056" y="8192"/>
                  </a:cubicBezTo>
                  <a:lnTo>
                    <a:pt x="2647" y="8192"/>
                  </a:lnTo>
                  <a:lnTo>
                    <a:pt x="2647" y="7499"/>
                  </a:lnTo>
                  <a:lnTo>
                    <a:pt x="3056" y="7499"/>
                  </a:lnTo>
                  <a:cubicBezTo>
                    <a:pt x="3214" y="7499"/>
                    <a:pt x="3340" y="7404"/>
                    <a:pt x="3371" y="7247"/>
                  </a:cubicBezTo>
                  <a:cubicBezTo>
                    <a:pt x="3434" y="7026"/>
                    <a:pt x="3529" y="6806"/>
                    <a:pt x="3655" y="6617"/>
                  </a:cubicBezTo>
                  <a:cubicBezTo>
                    <a:pt x="3749" y="6491"/>
                    <a:pt x="3686" y="6302"/>
                    <a:pt x="3623" y="6176"/>
                  </a:cubicBezTo>
                  <a:lnTo>
                    <a:pt x="3308" y="5861"/>
                  </a:lnTo>
                  <a:lnTo>
                    <a:pt x="3781" y="5388"/>
                  </a:lnTo>
                  <a:lnTo>
                    <a:pt x="4096" y="5703"/>
                  </a:lnTo>
                  <a:cubicBezTo>
                    <a:pt x="4163" y="5771"/>
                    <a:pt x="4240" y="5802"/>
                    <a:pt x="4321" y="5802"/>
                  </a:cubicBezTo>
                  <a:cubicBezTo>
                    <a:pt x="4391" y="5802"/>
                    <a:pt x="4464" y="5778"/>
                    <a:pt x="4537" y="5735"/>
                  </a:cubicBezTo>
                  <a:cubicBezTo>
                    <a:pt x="4726" y="5609"/>
                    <a:pt x="4915" y="5546"/>
                    <a:pt x="5167" y="5451"/>
                  </a:cubicBezTo>
                  <a:cubicBezTo>
                    <a:pt x="5325" y="5420"/>
                    <a:pt x="5419" y="5294"/>
                    <a:pt x="5419" y="5136"/>
                  </a:cubicBezTo>
                  <a:lnTo>
                    <a:pt x="5419" y="4726"/>
                  </a:lnTo>
                  <a:close/>
                  <a:moveTo>
                    <a:pt x="1008" y="1"/>
                  </a:moveTo>
                  <a:cubicBezTo>
                    <a:pt x="473" y="1"/>
                    <a:pt x="0" y="473"/>
                    <a:pt x="0" y="1009"/>
                  </a:cubicBezTo>
                  <a:lnTo>
                    <a:pt x="0" y="9295"/>
                  </a:lnTo>
                  <a:cubicBezTo>
                    <a:pt x="0" y="9830"/>
                    <a:pt x="473" y="10303"/>
                    <a:pt x="1008" y="10303"/>
                  </a:cubicBezTo>
                  <a:lnTo>
                    <a:pt x="2867" y="10303"/>
                  </a:lnTo>
                  <a:lnTo>
                    <a:pt x="3623" y="11059"/>
                  </a:lnTo>
                  <a:cubicBezTo>
                    <a:pt x="3671" y="11122"/>
                    <a:pt x="3757" y="11153"/>
                    <a:pt x="3848" y="11153"/>
                  </a:cubicBezTo>
                  <a:cubicBezTo>
                    <a:pt x="3938" y="11153"/>
                    <a:pt x="4033" y="11122"/>
                    <a:pt x="4096" y="11059"/>
                  </a:cubicBezTo>
                  <a:lnTo>
                    <a:pt x="4442" y="10712"/>
                  </a:lnTo>
                  <a:cubicBezTo>
                    <a:pt x="4506" y="10744"/>
                    <a:pt x="4632" y="10775"/>
                    <a:pt x="4758" y="10807"/>
                  </a:cubicBezTo>
                  <a:lnTo>
                    <a:pt x="4758" y="11342"/>
                  </a:lnTo>
                  <a:cubicBezTo>
                    <a:pt x="4758" y="11531"/>
                    <a:pt x="4915" y="11689"/>
                    <a:pt x="5104" y="11689"/>
                  </a:cubicBezTo>
                  <a:lnTo>
                    <a:pt x="6490" y="11689"/>
                  </a:lnTo>
                  <a:cubicBezTo>
                    <a:pt x="6679" y="11689"/>
                    <a:pt x="6837" y="11531"/>
                    <a:pt x="6837" y="11342"/>
                  </a:cubicBezTo>
                  <a:lnTo>
                    <a:pt x="6837" y="10807"/>
                  </a:lnTo>
                  <a:cubicBezTo>
                    <a:pt x="6963" y="10775"/>
                    <a:pt x="7026" y="10744"/>
                    <a:pt x="7152" y="10712"/>
                  </a:cubicBezTo>
                  <a:lnTo>
                    <a:pt x="7498" y="11059"/>
                  </a:lnTo>
                  <a:cubicBezTo>
                    <a:pt x="7561" y="11122"/>
                    <a:pt x="7656" y="11153"/>
                    <a:pt x="7747" y="11153"/>
                  </a:cubicBezTo>
                  <a:cubicBezTo>
                    <a:pt x="7837" y="11153"/>
                    <a:pt x="7924" y="11122"/>
                    <a:pt x="7971" y="11059"/>
                  </a:cubicBezTo>
                  <a:lnTo>
                    <a:pt x="8727" y="10303"/>
                  </a:lnTo>
                  <a:lnTo>
                    <a:pt x="10617" y="10303"/>
                  </a:lnTo>
                  <a:cubicBezTo>
                    <a:pt x="11185" y="10303"/>
                    <a:pt x="11657" y="9830"/>
                    <a:pt x="11657" y="9295"/>
                  </a:cubicBezTo>
                  <a:lnTo>
                    <a:pt x="11657" y="1009"/>
                  </a:lnTo>
                  <a:cubicBezTo>
                    <a:pt x="11657" y="473"/>
                    <a:pt x="11216" y="1"/>
                    <a:pt x="10617" y="1"/>
                  </a:cubicBezTo>
                  <a:close/>
                </a:path>
              </a:pathLst>
            </a:custGeom>
            <a:solidFill>
              <a:srgbClr val="5F7D95"/>
            </a:solidFill>
            <a:ln cap="flat" cmpd="sng" w="9525">
              <a:solidFill>
                <a:srgbClr val="0093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8"/>
            <p:cNvSpPr/>
            <p:nvPr/>
          </p:nvSpPr>
          <p:spPr>
            <a:xfrm>
              <a:off x="-1667150" y="2801950"/>
              <a:ext cx="18150" cy="18150"/>
            </a:xfrm>
            <a:custGeom>
              <a:rect b="b" l="l" r="r" t="t"/>
              <a:pathLst>
                <a:path extrusionOk="0" h="726" w="726">
                  <a:moveTo>
                    <a:pt x="347" y="1"/>
                  </a:moveTo>
                  <a:cubicBezTo>
                    <a:pt x="158" y="1"/>
                    <a:pt x="1" y="158"/>
                    <a:pt x="1" y="347"/>
                  </a:cubicBezTo>
                  <a:cubicBezTo>
                    <a:pt x="1" y="536"/>
                    <a:pt x="158" y="726"/>
                    <a:pt x="347" y="726"/>
                  </a:cubicBezTo>
                  <a:cubicBezTo>
                    <a:pt x="568" y="726"/>
                    <a:pt x="725" y="536"/>
                    <a:pt x="725" y="347"/>
                  </a:cubicBezTo>
                  <a:cubicBezTo>
                    <a:pt x="725" y="158"/>
                    <a:pt x="568" y="1"/>
                    <a:pt x="347" y="1"/>
                  </a:cubicBezTo>
                  <a:close/>
                </a:path>
              </a:pathLst>
            </a:custGeom>
            <a:solidFill>
              <a:srgbClr val="5F7D95"/>
            </a:solidFill>
            <a:ln cap="flat" cmpd="sng" w="9525">
              <a:solidFill>
                <a:srgbClr val="0093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8"/>
            <p:cNvSpPr/>
            <p:nvPr/>
          </p:nvSpPr>
          <p:spPr>
            <a:xfrm>
              <a:off x="-1632500" y="2801950"/>
              <a:ext cx="17350" cy="18150"/>
            </a:xfrm>
            <a:custGeom>
              <a:rect b="b" l="l" r="r" t="t"/>
              <a:pathLst>
                <a:path extrusionOk="0" h="726" w="694">
                  <a:moveTo>
                    <a:pt x="347" y="1"/>
                  </a:moveTo>
                  <a:cubicBezTo>
                    <a:pt x="158" y="1"/>
                    <a:pt x="1" y="158"/>
                    <a:pt x="1" y="347"/>
                  </a:cubicBezTo>
                  <a:cubicBezTo>
                    <a:pt x="1" y="568"/>
                    <a:pt x="158" y="726"/>
                    <a:pt x="347" y="726"/>
                  </a:cubicBezTo>
                  <a:cubicBezTo>
                    <a:pt x="536" y="726"/>
                    <a:pt x="694" y="568"/>
                    <a:pt x="694" y="347"/>
                  </a:cubicBezTo>
                  <a:cubicBezTo>
                    <a:pt x="694" y="158"/>
                    <a:pt x="536" y="1"/>
                    <a:pt x="347" y="1"/>
                  </a:cubicBezTo>
                  <a:close/>
                </a:path>
              </a:pathLst>
            </a:custGeom>
            <a:solidFill>
              <a:srgbClr val="5F7D95"/>
            </a:solidFill>
            <a:ln cap="flat" cmpd="sng" w="9525">
              <a:solidFill>
                <a:srgbClr val="0093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8"/>
            <p:cNvSpPr/>
            <p:nvPr/>
          </p:nvSpPr>
          <p:spPr>
            <a:xfrm>
              <a:off x="-1597850" y="2801950"/>
              <a:ext cx="17375" cy="18150"/>
            </a:xfrm>
            <a:custGeom>
              <a:rect b="b" l="l" r="r" t="t"/>
              <a:pathLst>
                <a:path extrusionOk="0" h="726" w="695">
                  <a:moveTo>
                    <a:pt x="347" y="1"/>
                  </a:moveTo>
                  <a:cubicBezTo>
                    <a:pt x="158" y="1"/>
                    <a:pt x="1" y="158"/>
                    <a:pt x="1" y="347"/>
                  </a:cubicBezTo>
                  <a:cubicBezTo>
                    <a:pt x="1" y="568"/>
                    <a:pt x="158" y="726"/>
                    <a:pt x="347" y="726"/>
                  </a:cubicBezTo>
                  <a:cubicBezTo>
                    <a:pt x="537" y="726"/>
                    <a:pt x="694" y="568"/>
                    <a:pt x="694" y="347"/>
                  </a:cubicBezTo>
                  <a:cubicBezTo>
                    <a:pt x="694" y="158"/>
                    <a:pt x="537" y="1"/>
                    <a:pt x="347" y="1"/>
                  </a:cubicBezTo>
                  <a:close/>
                </a:path>
              </a:pathLst>
            </a:custGeom>
            <a:solidFill>
              <a:srgbClr val="5F7D95"/>
            </a:solidFill>
            <a:ln cap="flat" cmpd="sng" w="9525">
              <a:solidFill>
                <a:srgbClr val="0093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8"/>
            <p:cNvSpPr/>
            <p:nvPr/>
          </p:nvSpPr>
          <p:spPr>
            <a:xfrm>
              <a:off x="-1564750" y="2801950"/>
              <a:ext cx="120525" cy="18150"/>
            </a:xfrm>
            <a:custGeom>
              <a:rect b="b" l="l" r="r" t="t"/>
              <a:pathLst>
                <a:path extrusionOk="0" h="726" w="4821">
                  <a:moveTo>
                    <a:pt x="347" y="1"/>
                  </a:moveTo>
                  <a:cubicBezTo>
                    <a:pt x="158" y="1"/>
                    <a:pt x="0" y="158"/>
                    <a:pt x="0" y="347"/>
                  </a:cubicBezTo>
                  <a:cubicBezTo>
                    <a:pt x="32" y="568"/>
                    <a:pt x="189" y="726"/>
                    <a:pt x="347" y="726"/>
                  </a:cubicBezTo>
                  <a:lnTo>
                    <a:pt x="4442" y="726"/>
                  </a:lnTo>
                  <a:cubicBezTo>
                    <a:pt x="4663" y="726"/>
                    <a:pt x="4820" y="568"/>
                    <a:pt x="4820" y="347"/>
                  </a:cubicBezTo>
                  <a:cubicBezTo>
                    <a:pt x="4820" y="158"/>
                    <a:pt x="4663" y="1"/>
                    <a:pt x="4442" y="1"/>
                  </a:cubicBezTo>
                  <a:close/>
                </a:path>
              </a:pathLst>
            </a:custGeom>
            <a:solidFill>
              <a:srgbClr val="5F7D95"/>
            </a:solidFill>
            <a:ln cap="flat" cmpd="sng" w="9525">
              <a:solidFill>
                <a:srgbClr val="0093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8"/>
            <p:cNvSpPr/>
            <p:nvPr/>
          </p:nvSpPr>
          <p:spPr>
            <a:xfrm>
              <a:off x="-1597850" y="2924050"/>
              <a:ext cx="85100" cy="85075"/>
            </a:xfrm>
            <a:custGeom>
              <a:rect b="b" l="l" r="r" t="t"/>
              <a:pathLst>
                <a:path extrusionOk="0" h="3403" w="3404">
                  <a:moveTo>
                    <a:pt x="1671" y="662"/>
                  </a:moveTo>
                  <a:cubicBezTo>
                    <a:pt x="2238" y="662"/>
                    <a:pt x="2710" y="1134"/>
                    <a:pt x="2710" y="1701"/>
                  </a:cubicBezTo>
                  <a:cubicBezTo>
                    <a:pt x="2710" y="2237"/>
                    <a:pt x="2269" y="2710"/>
                    <a:pt x="1671" y="2710"/>
                  </a:cubicBezTo>
                  <a:cubicBezTo>
                    <a:pt x="1135" y="2710"/>
                    <a:pt x="663" y="2237"/>
                    <a:pt x="663" y="1701"/>
                  </a:cubicBezTo>
                  <a:cubicBezTo>
                    <a:pt x="663" y="1134"/>
                    <a:pt x="1135" y="662"/>
                    <a:pt x="1671" y="662"/>
                  </a:cubicBezTo>
                  <a:close/>
                  <a:moveTo>
                    <a:pt x="1671" y="0"/>
                  </a:moveTo>
                  <a:cubicBezTo>
                    <a:pt x="726" y="0"/>
                    <a:pt x="1" y="756"/>
                    <a:pt x="1" y="1701"/>
                  </a:cubicBezTo>
                  <a:cubicBezTo>
                    <a:pt x="1" y="2647"/>
                    <a:pt x="726" y="3403"/>
                    <a:pt x="1671" y="3403"/>
                  </a:cubicBezTo>
                  <a:cubicBezTo>
                    <a:pt x="2616" y="3403"/>
                    <a:pt x="3372" y="2647"/>
                    <a:pt x="3372" y="1701"/>
                  </a:cubicBezTo>
                  <a:cubicBezTo>
                    <a:pt x="3403" y="756"/>
                    <a:pt x="2616" y="0"/>
                    <a:pt x="1671" y="0"/>
                  </a:cubicBezTo>
                  <a:close/>
                </a:path>
              </a:pathLst>
            </a:custGeom>
            <a:solidFill>
              <a:srgbClr val="5F7D95"/>
            </a:solidFill>
            <a:ln cap="flat" cmpd="sng" w="9525">
              <a:solidFill>
                <a:srgbClr val="0093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5" name="Google Shape;755;p38"/>
          <p:cNvGrpSpPr/>
          <p:nvPr/>
        </p:nvGrpSpPr>
        <p:grpSpPr>
          <a:xfrm>
            <a:off x="4117832" y="1468479"/>
            <a:ext cx="425343" cy="424188"/>
            <a:chOff x="-3854375" y="2405000"/>
            <a:chExt cx="294600" cy="293800"/>
          </a:xfrm>
        </p:grpSpPr>
        <p:sp>
          <p:nvSpPr>
            <p:cNvPr id="756" name="Google Shape;756;p38"/>
            <p:cNvSpPr/>
            <p:nvPr/>
          </p:nvSpPr>
          <p:spPr>
            <a:xfrm>
              <a:off x="-3854375" y="2405000"/>
              <a:ext cx="294600" cy="293800"/>
            </a:xfrm>
            <a:custGeom>
              <a:rect b="b" l="l" r="r" t="t"/>
              <a:pathLst>
                <a:path extrusionOk="0" h="11752" w="11784">
                  <a:moveTo>
                    <a:pt x="6994" y="694"/>
                  </a:moveTo>
                  <a:lnTo>
                    <a:pt x="6994" y="1103"/>
                  </a:lnTo>
                  <a:cubicBezTo>
                    <a:pt x="6994" y="1261"/>
                    <a:pt x="7120" y="1387"/>
                    <a:pt x="7278" y="1418"/>
                  </a:cubicBezTo>
                  <a:cubicBezTo>
                    <a:pt x="7467" y="1481"/>
                    <a:pt x="7719" y="1576"/>
                    <a:pt x="7908" y="1702"/>
                  </a:cubicBezTo>
                  <a:cubicBezTo>
                    <a:pt x="7954" y="1736"/>
                    <a:pt x="8009" y="1750"/>
                    <a:pt x="8066" y="1750"/>
                  </a:cubicBezTo>
                  <a:cubicBezTo>
                    <a:pt x="8164" y="1750"/>
                    <a:pt x="8269" y="1710"/>
                    <a:pt x="8349" y="1670"/>
                  </a:cubicBezTo>
                  <a:lnTo>
                    <a:pt x="8664" y="1355"/>
                  </a:lnTo>
                  <a:lnTo>
                    <a:pt x="9137" y="1828"/>
                  </a:lnTo>
                  <a:lnTo>
                    <a:pt x="8822" y="2143"/>
                  </a:lnTo>
                  <a:cubicBezTo>
                    <a:pt x="8696" y="2269"/>
                    <a:pt x="8696" y="2426"/>
                    <a:pt x="8759" y="2584"/>
                  </a:cubicBezTo>
                  <a:cubicBezTo>
                    <a:pt x="8885" y="2773"/>
                    <a:pt x="8979" y="2962"/>
                    <a:pt x="9042" y="3214"/>
                  </a:cubicBezTo>
                  <a:cubicBezTo>
                    <a:pt x="9074" y="3372"/>
                    <a:pt x="9200" y="3466"/>
                    <a:pt x="9357" y="3466"/>
                  </a:cubicBezTo>
                  <a:lnTo>
                    <a:pt x="9798" y="3466"/>
                  </a:lnTo>
                  <a:lnTo>
                    <a:pt x="9798" y="4159"/>
                  </a:lnTo>
                  <a:lnTo>
                    <a:pt x="9357" y="4159"/>
                  </a:lnTo>
                  <a:cubicBezTo>
                    <a:pt x="9200" y="4159"/>
                    <a:pt x="9074" y="4222"/>
                    <a:pt x="9042" y="4380"/>
                  </a:cubicBezTo>
                  <a:cubicBezTo>
                    <a:pt x="9011" y="4569"/>
                    <a:pt x="8885" y="4821"/>
                    <a:pt x="8759" y="5010"/>
                  </a:cubicBezTo>
                  <a:cubicBezTo>
                    <a:pt x="8696" y="5136"/>
                    <a:pt x="8727" y="5325"/>
                    <a:pt x="8822" y="5451"/>
                  </a:cubicBezTo>
                  <a:lnTo>
                    <a:pt x="9137" y="5766"/>
                  </a:lnTo>
                  <a:lnTo>
                    <a:pt x="8664" y="6238"/>
                  </a:lnTo>
                  <a:lnTo>
                    <a:pt x="8349" y="5923"/>
                  </a:lnTo>
                  <a:cubicBezTo>
                    <a:pt x="8275" y="5850"/>
                    <a:pt x="8191" y="5819"/>
                    <a:pt x="8101" y="5819"/>
                  </a:cubicBezTo>
                  <a:cubicBezTo>
                    <a:pt x="8038" y="5819"/>
                    <a:pt x="7973" y="5834"/>
                    <a:pt x="7908" y="5860"/>
                  </a:cubicBezTo>
                  <a:cubicBezTo>
                    <a:pt x="7719" y="5986"/>
                    <a:pt x="7498" y="6081"/>
                    <a:pt x="7278" y="6144"/>
                  </a:cubicBezTo>
                  <a:cubicBezTo>
                    <a:pt x="7120" y="6175"/>
                    <a:pt x="6994" y="6301"/>
                    <a:pt x="6994" y="6459"/>
                  </a:cubicBezTo>
                  <a:lnTo>
                    <a:pt x="6994" y="6900"/>
                  </a:lnTo>
                  <a:lnTo>
                    <a:pt x="6333" y="6900"/>
                  </a:lnTo>
                  <a:lnTo>
                    <a:pt x="6333" y="6459"/>
                  </a:lnTo>
                  <a:cubicBezTo>
                    <a:pt x="6333" y="6301"/>
                    <a:pt x="6207" y="6207"/>
                    <a:pt x="6049" y="6144"/>
                  </a:cubicBezTo>
                  <a:cubicBezTo>
                    <a:pt x="5860" y="6112"/>
                    <a:pt x="5608" y="5986"/>
                    <a:pt x="5419" y="5860"/>
                  </a:cubicBezTo>
                  <a:cubicBezTo>
                    <a:pt x="5374" y="5838"/>
                    <a:pt x="5322" y="5828"/>
                    <a:pt x="5267" y="5828"/>
                  </a:cubicBezTo>
                  <a:cubicBezTo>
                    <a:pt x="5167" y="5828"/>
                    <a:pt x="5059" y="5862"/>
                    <a:pt x="4978" y="5923"/>
                  </a:cubicBezTo>
                  <a:lnTo>
                    <a:pt x="4663" y="6238"/>
                  </a:lnTo>
                  <a:lnTo>
                    <a:pt x="4190" y="5766"/>
                  </a:lnTo>
                  <a:lnTo>
                    <a:pt x="4505" y="5451"/>
                  </a:lnTo>
                  <a:cubicBezTo>
                    <a:pt x="4631" y="5325"/>
                    <a:pt x="4631" y="5167"/>
                    <a:pt x="4568" y="5010"/>
                  </a:cubicBezTo>
                  <a:cubicBezTo>
                    <a:pt x="4442" y="4821"/>
                    <a:pt x="4348" y="4632"/>
                    <a:pt x="4285" y="4380"/>
                  </a:cubicBezTo>
                  <a:cubicBezTo>
                    <a:pt x="4253" y="4254"/>
                    <a:pt x="4127" y="4159"/>
                    <a:pt x="4001" y="4159"/>
                  </a:cubicBezTo>
                  <a:lnTo>
                    <a:pt x="3529" y="4159"/>
                  </a:lnTo>
                  <a:lnTo>
                    <a:pt x="3529" y="3466"/>
                  </a:lnTo>
                  <a:lnTo>
                    <a:pt x="3970" y="3466"/>
                  </a:lnTo>
                  <a:cubicBezTo>
                    <a:pt x="4127" y="3466"/>
                    <a:pt x="4253" y="3372"/>
                    <a:pt x="4285" y="3214"/>
                  </a:cubicBezTo>
                  <a:cubicBezTo>
                    <a:pt x="4316" y="2993"/>
                    <a:pt x="4442" y="2773"/>
                    <a:pt x="4568" y="2584"/>
                  </a:cubicBezTo>
                  <a:cubicBezTo>
                    <a:pt x="4631" y="2458"/>
                    <a:pt x="4600" y="2269"/>
                    <a:pt x="4505" y="2143"/>
                  </a:cubicBezTo>
                  <a:lnTo>
                    <a:pt x="4190" y="1828"/>
                  </a:lnTo>
                  <a:lnTo>
                    <a:pt x="4663" y="1355"/>
                  </a:lnTo>
                  <a:lnTo>
                    <a:pt x="4978" y="1670"/>
                  </a:lnTo>
                  <a:cubicBezTo>
                    <a:pt x="5046" y="1738"/>
                    <a:pt x="5122" y="1769"/>
                    <a:pt x="5203" y="1769"/>
                  </a:cubicBezTo>
                  <a:cubicBezTo>
                    <a:pt x="5273" y="1769"/>
                    <a:pt x="5346" y="1746"/>
                    <a:pt x="5419" y="1702"/>
                  </a:cubicBezTo>
                  <a:cubicBezTo>
                    <a:pt x="5608" y="1576"/>
                    <a:pt x="5829" y="1513"/>
                    <a:pt x="6049" y="1418"/>
                  </a:cubicBezTo>
                  <a:cubicBezTo>
                    <a:pt x="6207" y="1387"/>
                    <a:pt x="6333" y="1261"/>
                    <a:pt x="6333" y="1103"/>
                  </a:cubicBezTo>
                  <a:lnTo>
                    <a:pt x="6333" y="694"/>
                  </a:lnTo>
                  <a:close/>
                  <a:moveTo>
                    <a:pt x="10964" y="4821"/>
                  </a:moveTo>
                  <a:lnTo>
                    <a:pt x="9830" y="8255"/>
                  </a:lnTo>
                  <a:lnTo>
                    <a:pt x="2773" y="8255"/>
                  </a:lnTo>
                  <a:lnTo>
                    <a:pt x="2143" y="4821"/>
                  </a:lnTo>
                  <a:lnTo>
                    <a:pt x="3686" y="4821"/>
                  </a:lnTo>
                  <a:cubicBezTo>
                    <a:pt x="3718" y="4947"/>
                    <a:pt x="3781" y="5010"/>
                    <a:pt x="3812" y="5136"/>
                  </a:cubicBezTo>
                  <a:lnTo>
                    <a:pt x="3466" y="5482"/>
                  </a:lnTo>
                  <a:cubicBezTo>
                    <a:pt x="3340" y="5608"/>
                    <a:pt x="3340" y="5829"/>
                    <a:pt x="3466" y="5955"/>
                  </a:cubicBezTo>
                  <a:lnTo>
                    <a:pt x="4442" y="6932"/>
                  </a:lnTo>
                  <a:cubicBezTo>
                    <a:pt x="4505" y="6995"/>
                    <a:pt x="4592" y="7026"/>
                    <a:pt x="4679" y="7026"/>
                  </a:cubicBezTo>
                  <a:cubicBezTo>
                    <a:pt x="4765" y="7026"/>
                    <a:pt x="4852" y="6995"/>
                    <a:pt x="4915" y="6932"/>
                  </a:cubicBezTo>
                  <a:lnTo>
                    <a:pt x="5262" y="6585"/>
                  </a:lnTo>
                  <a:cubicBezTo>
                    <a:pt x="5356" y="6617"/>
                    <a:pt x="5451" y="6680"/>
                    <a:pt x="5577" y="6711"/>
                  </a:cubicBezTo>
                  <a:lnTo>
                    <a:pt x="5577" y="7215"/>
                  </a:lnTo>
                  <a:cubicBezTo>
                    <a:pt x="5577" y="7404"/>
                    <a:pt x="5734" y="7562"/>
                    <a:pt x="5923" y="7562"/>
                  </a:cubicBezTo>
                  <a:lnTo>
                    <a:pt x="7309" y="7562"/>
                  </a:lnTo>
                  <a:cubicBezTo>
                    <a:pt x="7498" y="7562"/>
                    <a:pt x="7656" y="7404"/>
                    <a:pt x="7656" y="7215"/>
                  </a:cubicBezTo>
                  <a:lnTo>
                    <a:pt x="7656" y="6711"/>
                  </a:lnTo>
                  <a:cubicBezTo>
                    <a:pt x="7782" y="6680"/>
                    <a:pt x="7876" y="6617"/>
                    <a:pt x="7971" y="6585"/>
                  </a:cubicBezTo>
                  <a:lnTo>
                    <a:pt x="8349" y="6932"/>
                  </a:lnTo>
                  <a:cubicBezTo>
                    <a:pt x="8396" y="6995"/>
                    <a:pt x="8483" y="7026"/>
                    <a:pt x="8574" y="7026"/>
                  </a:cubicBezTo>
                  <a:cubicBezTo>
                    <a:pt x="8664" y="7026"/>
                    <a:pt x="8759" y="6995"/>
                    <a:pt x="8822" y="6932"/>
                  </a:cubicBezTo>
                  <a:lnTo>
                    <a:pt x="9798" y="5955"/>
                  </a:lnTo>
                  <a:cubicBezTo>
                    <a:pt x="9924" y="5829"/>
                    <a:pt x="9924" y="5608"/>
                    <a:pt x="9798" y="5482"/>
                  </a:cubicBezTo>
                  <a:lnTo>
                    <a:pt x="9452" y="5136"/>
                  </a:lnTo>
                  <a:cubicBezTo>
                    <a:pt x="9483" y="5041"/>
                    <a:pt x="9515" y="4947"/>
                    <a:pt x="9546" y="4821"/>
                  </a:cubicBezTo>
                  <a:close/>
                  <a:moveTo>
                    <a:pt x="3907" y="10334"/>
                  </a:moveTo>
                  <a:cubicBezTo>
                    <a:pt x="4096" y="10366"/>
                    <a:pt x="4253" y="10523"/>
                    <a:pt x="4253" y="10681"/>
                  </a:cubicBezTo>
                  <a:cubicBezTo>
                    <a:pt x="4253" y="10870"/>
                    <a:pt x="4096" y="11027"/>
                    <a:pt x="3907" y="11027"/>
                  </a:cubicBezTo>
                  <a:cubicBezTo>
                    <a:pt x="3686" y="11027"/>
                    <a:pt x="3529" y="10870"/>
                    <a:pt x="3529" y="10681"/>
                  </a:cubicBezTo>
                  <a:cubicBezTo>
                    <a:pt x="3529" y="10492"/>
                    <a:pt x="3686" y="10334"/>
                    <a:pt x="3907" y="10334"/>
                  </a:cubicBezTo>
                  <a:close/>
                  <a:moveTo>
                    <a:pt x="8664" y="10334"/>
                  </a:moveTo>
                  <a:cubicBezTo>
                    <a:pt x="8853" y="10366"/>
                    <a:pt x="9011" y="10523"/>
                    <a:pt x="9011" y="10681"/>
                  </a:cubicBezTo>
                  <a:cubicBezTo>
                    <a:pt x="9011" y="10870"/>
                    <a:pt x="8853" y="11027"/>
                    <a:pt x="8664" y="11027"/>
                  </a:cubicBezTo>
                  <a:cubicBezTo>
                    <a:pt x="8444" y="11027"/>
                    <a:pt x="8286" y="10870"/>
                    <a:pt x="8286" y="10681"/>
                  </a:cubicBezTo>
                  <a:cubicBezTo>
                    <a:pt x="8286" y="10492"/>
                    <a:pt x="8444" y="10334"/>
                    <a:pt x="8664" y="10334"/>
                  </a:cubicBezTo>
                  <a:close/>
                  <a:moveTo>
                    <a:pt x="5892" y="0"/>
                  </a:moveTo>
                  <a:cubicBezTo>
                    <a:pt x="5703" y="0"/>
                    <a:pt x="5545" y="158"/>
                    <a:pt x="5545" y="379"/>
                  </a:cubicBezTo>
                  <a:lnTo>
                    <a:pt x="5545" y="883"/>
                  </a:lnTo>
                  <a:cubicBezTo>
                    <a:pt x="5419" y="914"/>
                    <a:pt x="5356" y="946"/>
                    <a:pt x="5230" y="1009"/>
                  </a:cubicBezTo>
                  <a:lnTo>
                    <a:pt x="4883" y="631"/>
                  </a:lnTo>
                  <a:cubicBezTo>
                    <a:pt x="4820" y="583"/>
                    <a:pt x="4734" y="560"/>
                    <a:pt x="4647" y="560"/>
                  </a:cubicBezTo>
                  <a:cubicBezTo>
                    <a:pt x="4561" y="560"/>
                    <a:pt x="4474" y="583"/>
                    <a:pt x="4411" y="631"/>
                  </a:cubicBezTo>
                  <a:lnTo>
                    <a:pt x="3434" y="1639"/>
                  </a:lnTo>
                  <a:cubicBezTo>
                    <a:pt x="3308" y="1733"/>
                    <a:pt x="3308" y="1985"/>
                    <a:pt x="3434" y="2111"/>
                  </a:cubicBezTo>
                  <a:lnTo>
                    <a:pt x="3781" y="2458"/>
                  </a:lnTo>
                  <a:cubicBezTo>
                    <a:pt x="3718" y="2521"/>
                    <a:pt x="3686" y="2647"/>
                    <a:pt x="3655" y="2773"/>
                  </a:cubicBezTo>
                  <a:lnTo>
                    <a:pt x="3151" y="2773"/>
                  </a:lnTo>
                  <a:cubicBezTo>
                    <a:pt x="2930" y="2773"/>
                    <a:pt x="2773" y="2930"/>
                    <a:pt x="2773" y="3119"/>
                  </a:cubicBezTo>
                  <a:lnTo>
                    <a:pt x="2773" y="4159"/>
                  </a:lnTo>
                  <a:lnTo>
                    <a:pt x="1985" y="4159"/>
                  </a:lnTo>
                  <a:lnTo>
                    <a:pt x="1765" y="2930"/>
                  </a:lnTo>
                  <a:cubicBezTo>
                    <a:pt x="1670" y="2458"/>
                    <a:pt x="1197" y="2111"/>
                    <a:pt x="693" y="2111"/>
                  </a:cubicBezTo>
                  <a:lnTo>
                    <a:pt x="347" y="2111"/>
                  </a:lnTo>
                  <a:cubicBezTo>
                    <a:pt x="158" y="2111"/>
                    <a:pt x="0" y="2269"/>
                    <a:pt x="0" y="2458"/>
                  </a:cubicBezTo>
                  <a:cubicBezTo>
                    <a:pt x="0" y="2647"/>
                    <a:pt x="158" y="2804"/>
                    <a:pt x="347" y="2804"/>
                  </a:cubicBezTo>
                  <a:lnTo>
                    <a:pt x="693" y="2804"/>
                  </a:lnTo>
                  <a:cubicBezTo>
                    <a:pt x="882" y="2804"/>
                    <a:pt x="1103" y="2930"/>
                    <a:pt x="1103" y="3088"/>
                  </a:cubicBezTo>
                  <a:lnTo>
                    <a:pt x="2080" y="8570"/>
                  </a:lnTo>
                  <a:cubicBezTo>
                    <a:pt x="1891" y="8759"/>
                    <a:pt x="1765" y="9042"/>
                    <a:pt x="1765" y="9357"/>
                  </a:cubicBezTo>
                  <a:cubicBezTo>
                    <a:pt x="1765" y="9861"/>
                    <a:pt x="2143" y="10366"/>
                    <a:pt x="2867" y="10366"/>
                  </a:cubicBezTo>
                  <a:cubicBezTo>
                    <a:pt x="2836" y="10492"/>
                    <a:pt x="2836" y="10618"/>
                    <a:pt x="2836" y="10712"/>
                  </a:cubicBezTo>
                  <a:cubicBezTo>
                    <a:pt x="2836" y="11279"/>
                    <a:pt x="3308" y="11752"/>
                    <a:pt x="3844" y="11752"/>
                  </a:cubicBezTo>
                  <a:cubicBezTo>
                    <a:pt x="4411" y="11752"/>
                    <a:pt x="4883" y="11279"/>
                    <a:pt x="4883" y="10712"/>
                  </a:cubicBezTo>
                  <a:cubicBezTo>
                    <a:pt x="4883" y="10618"/>
                    <a:pt x="4820" y="10492"/>
                    <a:pt x="4820" y="10366"/>
                  </a:cubicBezTo>
                  <a:lnTo>
                    <a:pt x="7719" y="10366"/>
                  </a:lnTo>
                  <a:cubicBezTo>
                    <a:pt x="7656" y="10492"/>
                    <a:pt x="7656" y="10618"/>
                    <a:pt x="7656" y="10712"/>
                  </a:cubicBezTo>
                  <a:cubicBezTo>
                    <a:pt x="7656" y="11279"/>
                    <a:pt x="8129" y="11752"/>
                    <a:pt x="8696" y="11752"/>
                  </a:cubicBezTo>
                  <a:cubicBezTo>
                    <a:pt x="9231" y="11752"/>
                    <a:pt x="9735" y="11279"/>
                    <a:pt x="9735" y="10712"/>
                  </a:cubicBezTo>
                  <a:cubicBezTo>
                    <a:pt x="9735" y="10618"/>
                    <a:pt x="9672" y="10492"/>
                    <a:pt x="9672" y="10366"/>
                  </a:cubicBezTo>
                  <a:lnTo>
                    <a:pt x="10082" y="10366"/>
                  </a:lnTo>
                  <a:cubicBezTo>
                    <a:pt x="10271" y="10366"/>
                    <a:pt x="10428" y="10208"/>
                    <a:pt x="10428" y="10019"/>
                  </a:cubicBezTo>
                  <a:cubicBezTo>
                    <a:pt x="10428" y="9830"/>
                    <a:pt x="10271" y="9672"/>
                    <a:pt x="10082" y="9672"/>
                  </a:cubicBezTo>
                  <a:lnTo>
                    <a:pt x="2867" y="9672"/>
                  </a:lnTo>
                  <a:cubicBezTo>
                    <a:pt x="2678" y="9672"/>
                    <a:pt x="2521" y="9515"/>
                    <a:pt x="2521" y="9294"/>
                  </a:cubicBezTo>
                  <a:cubicBezTo>
                    <a:pt x="2521" y="9137"/>
                    <a:pt x="2678" y="8948"/>
                    <a:pt x="2867" y="8948"/>
                  </a:cubicBezTo>
                  <a:lnTo>
                    <a:pt x="10082" y="8948"/>
                  </a:lnTo>
                  <a:cubicBezTo>
                    <a:pt x="10239" y="8948"/>
                    <a:pt x="10334" y="8885"/>
                    <a:pt x="10397" y="8727"/>
                  </a:cubicBezTo>
                  <a:lnTo>
                    <a:pt x="11720" y="4663"/>
                  </a:lnTo>
                  <a:cubicBezTo>
                    <a:pt x="11783" y="4537"/>
                    <a:pt x="11720" y="4411"/>
                    <a:pt x="11689" y="4348"/>
                  </a:cubicBezTo>
                  <a:cubicBezTo>
                    <a:pt x="11563" y="4191"/>
                    <a:pt x="11405" y="4191"/>
                    <a:pt x="11279" y="4191"/>
                  </a:cubicBezTo>
                  <a:lnTo>
                    <a:pt x="10397" y="4191"/>
                  </a:lnTo>
                  <a:lnTo>
                    <a:pt x="10397" y="3119"/>
                  </a:lnTo>
                  <a:cubicBezTo>
                    <a:pt x="10397" y="2930"/>
                    <a:pt x="10239" y="2773"/>
                    <a:pt x="10019" y="2773"/>
                  </a:cubicBezTo>
                  <a:lnTo>
                    <a:pt x="9515" y="2773"/>
                  </a:lnTo>
                  <a:cubicBezTo>
                    <a:pt x="9483" y="2647"/>
                    <a:pt x="9452" y="2584"/>
                    <a:pt x="9389" y="2458"/>
                  </a:cubicBezTo>
                  <a:lnTo>
                    <a:pt x="9767" y="2080"/>
                  </a:lnTo>
                  <a:cubicBezTo>
                    <a:pt x="9861" y="1985"/>
                    <a:pt x="9861" y="1733"/>
                    <a:pt x="9767" y="1607"/>
                  </a:cubicBezTo>
                  <a:lnTo>
                    <a:pt x="8759" y="631"/>
                  </a:lnTo>
                  <a:cubicBezTo>
                    <a:pt x="8711" y="568"/>
                    <a:pt x="8625" y="536"/>
                    <a:pt x="8534" y="536"/>
                  </a:cubicBezTo>
                  <a:cubicBezTo>
                    <a:pt x="8444" y="536"/>
                    <a:pt x="8349" y="568"/>
                    <a:pt x="8286" y="631"/>
                  </a:cubicBezTo>
                  <a:lnTo>
                    <a:pt x="7939" y="1009"/>
                  </a:lnTo>
                  <a:cubicBezTo>
                    <a:pt x="7876" y="946"/>
                    <a:pt x="7750" y="914"/>
                    <a:pt x="7624" y="883"/>
                  </a:cubicBezTo>
                  <a:lnTo>
                    <a:pt x="7624" y="379"/>
                  </a:lnTo>
                  <a:cubicBezTo>
                    <a:pt x="7624" y="158"/>
                    <a:pt x="7467" y="0"/>
                    <a:pt x="7278" y="0"/>
                  </a:cubicBezTo>
                  <a:close/>
                </a:path>
              </a:pathLst>
            </a:custGeom>
            <a:solidFill>
              <a:srgbClr val="5F7D95"/>
            </a:solidFill>
            <a:ln cap="flat" cmpd="sng" w="9525">
              <a:solidFill>
                <a:srgbClr val="0093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8"/>
            <p:cNvSpPr/>
            <p:nvPr/>
          </p:nvSpPr>
          <p:spPr>
            <a:xfrm>
              <a:off x="-3731500" y="2458550"/>
              <a:ext cx="84300" cy="84300"/>
            </a:xfrm>
            <a:custGeom>
              <a:rect b="b" l="l" r="r" t="t"/>
              <a:pathLst>
                <a:path extrusionOk="0" h="3372" w="3372">
                  <a:moveTo>
                    <a:pt x="1701" y="631"/>
                  </a:moveTo>
                  <a:cubicBezTo>
                    <a:pt x="2237" y="631"/>
                    <a:pt x="2709" y="1103"/>
                    <a:pt x="2709" y="1639"/>
                  </a:cubicBezTo>
                  <a:cubicBezTo>
                    <a:pt x="2709" y="2206"/>
                    <a:pt x="2237" y="2679"/>
                    <a:pt x="1701" y="2679"/>
                  </a:cubicBezTo>
                  <a:cubicBezTo>
                    <a:pt x="1134" y="2679"/>
                    <a:pt x="662" y="2206"/>
                    <a:pt x="662" y="1639"/>
                  </a:cubicBezTo>
                  <a:cubicBezTo>
                    <a:pt x="662" y="1103"/>
                    <a:pt x="1134" y="631"/>
                    <a:pt x="1701" y="631"/>
                  </a:cubicBezTo>
                  <a:close/>
                  <a:moveTo>
                    <a:pt x="1701" y="1"/>
                  </a:moveTo>
                  <a:cubicBezTo>
                    <a:pt x="756" y="1"/>
                    <a:pt x="0" y="725"/>
                    <a:pt x="0" y="1702"/>
                  </a:cubicBezTo>
                  <a:cubicBezTo>
                    <a:pt x="0" y="2647"/>
                    <a:pt x="756" y="3372"/>
                    <a:pt x="1701" y="3372"/>
                  </a:cubicBezTo>
                  <a:cubicBezTo>
                    <a:pt x="2646" y="3372"/>
                    <a:pt x="3371" y="2647"/>
                    <a:pt x="3371" y="1702"/>
                  </a:cubicBezTo>
                  <a:cubicBezTo>
                    <a:pt x="3371" y="725"/>
                    <a:pt x="2646" y="1"/>
                    <a:pt x="1701" y="1"/>
                  </a:cubicBezTo>
                  <a:close/>
                </a:path>
              </a:pathLst>
            </a:custGeom>
            <a:solidFill>
              <a:srgbClr val="5F7D95"/>
            </a:solidFill>
            <a:ln cap="flat" cmpd="sng" w="9525">
              <a:solidFill>
                <a:srgbClr val="0093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8" name="Google Shape;758;p38"/>
          <p:cNvGrpSpPr/>
          <p:nvPr/>
        </p:nvGrpSpPr>
        <p:grpSpPr>
          <a:xfrm>
            <a:off x="749865" y="2343150"/>
            <a:ext cx="1463700" cy="684591"/>
            <a:chOff x="511411" y="2343150"/>
            <a:chExt cx="1463700" cy="684591"/>
          </a:xfrm>
        </p:grpSpPr>
        <p:sp>
          <p:nvSpPr>
            <p:cNvPr id="759" name="Google Shape;759;p38"/>
            <p:cNvSpPr txBox="1"/>
            <p:nvPr/>
          </p:nvSpPr>
          <p:spPr>
            <a:xfrm>
              <a:off x="511411" y="2566041"/>
              <a:ext cx="14637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rgbClr val="0093E1"/>
                  </a:solidFill>
                </a:rPr>
                <a:t>Tracking</a:t>
              </a:r>
              <a:endParaRPr b="1" sz="1800">
                <a:solidFill>
                  <a:srgbClr val="0093E1"/>
                </a:solidFill>
                <a:latin typeface="Proxima Nova"/>
                <a:ea typeface="Proxima Nova"/>
                <a:cs typeface="Proxima Nova"/>
                <a:sym typeface="Proxima Nova"/>
              </a:endParaRPr>
            </a:p>
          </p:txBody>
        </p:sp>
        <p:pic>
          <p:nvPicPr>
            <p:cNvPr id="760" name="Google Shape;760;p38"/>
            <p:cNvPicPr preferRelativeResize="0"/>
            <p:nvPr/>
          </p:nvPicPr>
          <p:blipFill rotWithShape="1">
            <a:blip r:embed="rId3">
              <a:alphaModFix/>
            </a:blip>
            <a:srcRect b="0" l="0" r="4498" t="0"/>
            <a:stretch/>
          </p:blipFill>
          <p:spPr>
            <a:xfrm>
              <a:off x="866403" y="2343150"/>
              <a:ext cx="760700" cy="289925"/>
            </a:xfrm>
            <a:prstGeom prst="rect">
              <a:avLst/>
            </a:prstGeom>
            <a:noFill/>
            <a:ln>
              <a:noFill/>
            </a:ln>
          </p:spPr>
        </p:pic>
      </p:grpSp>
      <p:grpSp>
        <p:nvGrpSpPr>
          <p:cNvPr id="761" name="Google Shape;761;p38"/>
          <p:cNvGrpSpPr/>
          <p:nvPr/>
        </p:nvGrpSpPr>
        <p:grpSpPr>
          <a:xfrm>
            <a:off x="6453361" y="2343150"/>
            <a:ext cx="1463700" cy="684591"/>
            <a:chOff x="3710161" y="2343150"/>
            <a:chExt cx="1463700" cy="684591"/>
          </a:xfrm>
        </p:grpSpPr>
        <p:sp>
          <p:nvSpPr>
            <p:cNvPr id="762" name="Google Shape;762;p38"/>
            <p:cNvSpPr txBox="1"/>
            <p:nvPr/>
          </p:nvSpPr>
          <p:spPr>
            <a:xfrm>
              <a:off x="3710161" y="2566041"/>
              <a:ext cx="14637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rgbClr val="0093E1"/>
                  </a:solidFill>
                </a:rPr>
                <a:t>Projects</a:t>
              </a:r>
              <a:endParaRPr b="1" sz="1800">
                <a:solidFill>
                  <a:srgbClr val="0093E1"/>
                </a:solidFill>
                <a:latin typeface="Proxima Nova"/>
                <a:ea typeface="Proxima Nova"/>
                <a:cs typeface="Proxima Nova"/>
                <a:sym typeface="Proxima Nova"/>
              </a:endParaRPr>
            </a:p>
          </p:txBody>
        </p:sp>
        <p:pic>
          <p:nvPicPr>
            <p:cNvPr id="763" name="Google Shape;763;p38"/>
            <p:cNvPicPr preferRelativeResize="0"/>
            <p:nvPr/>
          </p:nvPicPr>
          <p:blipFill rotWithShape="1">
            <a:blip r:embed="rId3">
              <a:alphaModFix/>
            </a:blip>
            <a:srcRect b="0" l="0" r="4498" t="0"/>
            <a:stretch/>
          </p:blipFill>
          <p:spPr>
            <a:xfrm>
              <a:off x="4065153" y="2343150"/>
              <a:ext cx="760700" cy="289925"/>
            </a:xfrm>
            <a:prstGeom prst="rect">
              <a:avLst/>
            </a:prstGeom>
            <a:noFill/>
            <a:ln>
              <a:noFill/>
            </a:ln>
          </p:spPr>
        </p:pic>
      </p:grpSp>
      <p:grpSp>
        <p:nvGrpSpPr>
          <p:cNvPr id="764" name="Google Shape;764;p38"/>
          <p:cNvGrpSpPr/>
          <p:nvPr/>
        </p:nvGrpSpPr>
        <p:grpSpPr>
          <a:xfrm>
            <a:off x="3553372" y="2340462"/>
            <a:ext cx="1463700" cy="684591"/>
            <a:chOff x="7111136" y="2244750"/>
            <a:chExt cx="1463700" cy="684591"/>
          </a:xfrm>
        </p:grpSpPr>
        <p:sp>
          <p:nvSpPr>
            <p:cNvPr id="765" name="Google Shape;765;p38"/>
            <p:cNvSpPr txBox="1"/>
            <p:nvPr/>
          </p:nvSpPr>
          <p:spPr>
            <a:xfrm>
              <a:off x="7111136" y="2467641"/>
              <a:ext cx="14637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rgbClr val="0093E1"/>
                  </a:solidFill>
                </a:rPr>
                <a:t>Models</a:t>
              </a:r>
              <a:endParaRPr b="1" sz="1800">
                <a:solidFill>
                  <a:srgbClr val="0093E1"/>
                </a:solidFill>
                <a:latin typeface="Proxima Nova"/>
                <a:ea typeface="Proxima Nova"/>
                <a:cs typeface="Proxima Nova"/>
                <a:sym typeface="Proxima Nova"/>
              </a:endParaRPr>
            </a:p>
          </p:txBody>
        </p:sp>
        <p:pic>
          <p:nvPicPr>
            <p:cNvPr id="766" name="Google Shape;766;p38"/>
            <p:cNvPicPr preferRelativeResize="0"/>
            <p:nvPr/>
          </p:nvPicPr>
          <p:blipFill rotWithShape="1">
            <a:blip r:embed="rId3">
              <a:alphaModFix/>
            </a:blip>
            <a:srcRect b="0" l="0" r="4498" t="0"/>
            <a:stretch/>
          </p:blipFill>
          <p:spPr>
            <a:xfrm>
              <a:off x="7466128" y="2244750"/>
              <a:ext cx="760700" cy="289925"/>
            </a:xfrm>
            <a:prstGeom prst="rect">
              <a:avLst/>
            </a:prstGeom>
            <a:noFill/>
            <a:ln>
              <a:noFill/>
            </a:ln>
          </p:spPr>
        </p:pic>
      </p:grpSp>
      <p:cxnSp>
        <p:nvCxnSpPr>
          <p:cNvPr id="767" name="Google Shape;767;p38"/>
          <p:cNvCxnSpPr/>
          <p:nvPr/>
        </p:nvCxnSpPr>
        <p:spPr>
          <a:xfrm flipH="1" rot="-5400000">
            <a:off x="846917" y="3234625"/>
            <a:ext cx="759300" cy="320700"/>
          </a:xfrm>
          <a:prstGeom prst="bentConnector3">
            <a:avLst>
              <a:gd fmla="val 97307" name="adj1"/>
            </a:avLst>
          </a:prstGeom>
          <a:noFill/>
          <a:ln cap="flat" cmpd="sng" w="19050">
            <a:solidFill>
              <a:srgbClr val="C2C2C2"/>
            </a:solidFill>
            <a:prstDash val="solid"/>
            <a:round/>
            <a:headEnd len="med" w="med" type="none"/>
            <a:tailEnd len="med" w="med" type="oval"/>
          </a:ln>
        </p:spPr>
      </p:cxnSp>
      <p:cxnSp>
        <p:nvCxnSpPr>
          <p:cNvPr id="768" name="Google Shape;768;p38"/>
          <p:cNvCxnSpPr/>
          <p:nvPr/>
        </p:nvCxnSpPr>
        <p:spPr>
          <a:xfrm flipH="1" rot="-5400000">
            <a:off x="6542605" y="3214789"/>
            <a:ext cx="759300" cy="320700"/>
          </a:xfrm>
          <a:prstGeom prst="bentConnector2">
            <a:avLst/>
          </a:prstGeom>
          <a:noFill/>
          <a:ln cap="flat" cmpd="sng" w="19050">
            <a:solidFill>
              <a:srgbClr val="C2C2C2"/>
            </a:solidFill>
            <a:prstDash val="solid"/>
            <a:round/>
            <a:headEnd len="med" w="med" type="none"/>
            <a:tailEnd len="med" w="med" type="oval"/>
          </a:ln>
        </p:spPr>
      </p:cxnSp>
      <p:cxnSp>
        <p:nvCxnSpPr>
          <p:cNvPr id="769" name="Google Shape;769;p38"/>
          <p:cNvCxnSpPr/>
          <p:nvPr/>
        </p:nvCxnSpPr>
        <p:spPr>
          <a:xfrm flipH="1" rot="-5400000">
            <a:off x="3715590" y="3214789"/>
            <a:ext cx="759300" cy="320700"/>
          </a:xfrm>
          <a:prstGeom prst="bentConnector2">
            <a:avLst/>
          </a:prstGeom>
          <a:noFill/>
          <a:ln cap="flat" cmpd="sng" w="19050">
            <a:solidFill>
              <a:srgbClr val="C2C2C2"/>
            </a:solidFill>
            <a:prstDash val="solid"/>
            <a:round/>
            <a:headEnd len="med" w="med" type="none"/>
            <a:tailEnd len="med" w="med" type="oval"/>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3" name="Shape 773"/>
        <p:cNvGrpSpPr/>
        <p:nvPr/>
      </p:nvGrpSpPr>
      <p:grpSpPr>
        <a:xfrm>
          <a:off x="0" y="0"/>
          <a:ext cx="0" cy="0"/>
          <a:chOff x="0" y="0"/>
          <a:chExt cx="0" cy="0"/>
        </a:xfrm>
      </p:grpSpPr>
      <p:sp>
        <p:nvSpPr>
          <p:cNvPr id="774" name="Google Shape;774;p39"/>
          <p:cNvSpPr txBox="1"/>
          <p:nvPr/>
        </p:nvSpPr>
        <p:spPr>
          <a:xfrm>
            <a:off x="616375" y="219550"/>
            <a:ext cx="8066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solidFill>
                  <a:schemeClr val="lt1"/>
                </a:solidFill>
                <a:latin typeface="Calibri"/>
                <a:ea typeface="Calibri"/>
                <a:cs typeface="Calibri"/>
                <a:sym typeface="Calibri"/>
              </a:rPr>
              <a:t>MLflow tackles ML development challenges</a:t>
            </a:r>
            <a:endParaRPr b="1" sz="2800">
              <a:solidFill>
                <a:schemeClr val="lt1"/>
              </a:solidFill>
              <a:latin typeface="Calibri"/>
              <a:ea typeface="Calibri"/>
              <a:cs typeface="Calibri"/>
              <a:sym typeface="Calibri"/>
            </a:endParaRPr>
          </a:p>
        </p:txBody>
      </p:sp>
      <p:pic>
        <p:nvPicPr>
          <p:cNvPr id="775" name="Google Shape;775;p39"/>
          <p:cNvPicPr preferRelativeResize="0"/>
          <p:nvPr/>
        </p:nvPicPr>
        <p:blipFill>
          <a:blip r:embed="rId3">
            <a:alphaModFix/>
          </a:blip>
          <a:stretch>
            <a:fillRect/>
          </a:stretch>
        </p:blipFill>
        <p:spPr>
          <a:xfrm>
            <a:off x="2077851" y="1340075"/>
            <a:ext cx="4679499" cy="2921874"/>
          </a:xfrm>
          <a:prstGeom prst="rect">
            <a:avLst/>
          </a:prstGeom>
          <a:noFill/>
          <a:ln>
            <a:noFill/>
          </a:ln>
        </p:spPr>
      </p:pic>
      <p:grpSp>
        <p:nvGrpSpPr>
          <p:cNvPr id="776" name="Google Shape;776;p39"/>
          <p:cNvGrpSpPr/>
          <p:nvPr/>
        </p:nvGrpSpPr>
        <p:grpSpPr>
          <a:xfrm>
            <a:off x="3678601" y="2230182"/>
            <a:ext cx="1463700" cy="684591"/>
            <a:chOff x="3710161" y="2343150"/>
            <a:chExt cx="1463700" cy="684591"/>
          </a:xfrm>
        </p:grpSpPr>
        <p:sp>
          <p:nvSpPr>
            <p:cNvPr id="777" name="Google Shape;777;p39"/>
            <p:cNvSpPr txBox="1"/>
            <p:nvPr/>
          </p:nvSpPr>
          <p:spPr>
            <a:xfrm>
              <a:off x="3710161" y="2566041"/>
              <a:ext cx="14637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rgbClr val="0093E1"/>
                  </a:solidFill>
                </a:rPr>
                <a:t>Projects</a:t>
              </a:r>
              <a:endParaRPr b="1" sz="1800">
                <a:solidFill>
                  <a:srgbClr val="0093E1"/>
                </a:solidFill>
                <a:latin typeface="Proxima Nova"/>
                <a:ea typeface="Proxima Nova"/>
                <a:cs typeface="Proxima Nova"/>
                <a:sym typeface="Proxima Nova"/>
              </a:endParaRPr>
            </a:p>
          </p:txBody>
        </p:sp>
        <p:pic>
          <p:nvPicPr>
            <p:cNvPr id="778" name="Google Shape;778;p39"/>
            <p:cNvPicPr preferRelativeResize="0"/>
            <p:nvPr/>
          </p:nvPicPr>
          <p:blipFill rotWithShape="1">
            <a:blip r:embed="rId4">
              <a:alphaModFix/>
            </a:blip>
            <a:srcRect b="0" l="0" r="4498" t="0"/>
            <a:stretch/>
          </p:blipFill>
          <p:spPr>
            <a:xfrm>
              <a:off x="4065153" y="2343150"/>
              <a:ext cx="760700" cy="289925"/>
            </a:xfrm>
            <a:prstGeom prst="rect">
              <a:avLst/>
            </a:prstGeom>
            <a:noFill/>
            <a:ln>
              <a:noFill/>
            </a:ln>
          </p:spPr>
        </p:pic>
      </p:grpSp>
      <p:grpSp>
        <p:nvGrpSpPr>
          <p:cNvPr id="779" name="Google Shape;779;p39"/>
          <p:cNvGrpSpPr/>
          <p:nvPr/>
        </p:nvGrpSpPr>
        <p:grpSpPr>
          <a:xfrm>
            <a:off x="7218765" y="2230175"/>
            <a:ext cx="1463700" cy="684591"/>
            <a:chOff x="511411" y="2343150"/>
            <a:chExt cx="1463700" cy="684591"/>
          </a:xfrm>
        </p:grpSpPr>
        <p:sp>
          <p:nvSpPr>
            <p:cNvPr id="780" name="Google Shape;780;p39"/>
            <p:cNvSpPr txBox="1"/>
            <p:nvPr/>
          </p:nvSpPr>
          <p:spPr>
            <a:xfrm>
              <a:off x="511411" y="2566041"/>
              <a:ext cx="14637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rgbClr val="0093E1"/>
                  </a:solidFill>
                </a:rPr>
                <a:t>Tracking</a:t>
              </a:r>
              <a:endParaRPr b="1" sz="1800">
                <a:solidFill>
                  <a:srgbClr val="0093E1"/>
                </a:solidFill>
                <a:latin typeface="Proxima Nova"/>
                <a:ea typeface="Proxima Nova"/>
                <a:cs typeface="Proxima Nova"/>
                <a:sym typeface="Proxima Nova"/>
              </a:endParaRPr>
            </a:p>
          </p:txBody>
        </p:sp>
        <p:pic>
          <p:nvPicPr>
            <p:cNvPr id="781" name="Google Shape;781;p39"/>
            <p:cNvPicPr preferRelativeResize="0"/>
            <p:nvPr/>
          </p:nvPicPr>
          <p:blipFill rotWithShape="1">
            <a:blip r:embed="rId4">
              <a:alphaModFix/>
            </a:blip>
            <a:srcRect b="0" l="0" r="4498" t="0"/>
            <a:stretch/>
          </p:blipFill>
          <p:spPr>
            <a:xfrm>
              <a:off x="866403" y="2343150"/>
              <a:ext cx="760700" cy="289925"/>
            </a:xfrm>
            <a:prstGeom prst="rect">
              <a:avLst/>
            </a:prstGeom>
            <a:noFill/>
            <a:ln>
              <a:noFill/>
            </a:ln>
          </p:spPr>
        </p:pic>
      </p:grpSp>
      <p:grpSp>
        <p:nvGrpSpPr>
          <p:cNvPr id="782" name="Google Shape;782;p39"/>
          <p:cNvGrpSpPr/>
          <p:nvPr/>
        </p:nvGrpSpPr>
        <p:grpSpPr>
          <a:xfrm>
            <a:off x="326147" y="2230187"/>
            <a:ext cx="1463700" cy="684591"/>
            <a:chOff x="7111136" y="2244750"/>
            <a:chExt cx="1463700" cy="684591"/>
          </a:xfrm>
        </p:grpSpPr>
        <p:sp>
          <p:nvSpPr>
            <p:cNvPr id="783" name="Google Shape;783;p39"/>
            <p:cNvSpPr txBox="1"/>
            <p:nvPr/>
          </p:nvSpPr>
          <p:spPr>
            <a:xfrm>
              <a:off x="7111136" y="2467641"/>
              <a:ext cx="14637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rgbClr val="0093E1"/>
                  </a:solidFill>
                </a:rPr>
                <a:t>Models</a:t>
              </a:r>
              <a:endParaRPr b="1" sz="1800">
                <a:solidFill>
                  <a:srgbClr val="0093E1"/>
                </a:solidFill>
                <a:latin typeface="Proxima Nova"/>
                <a:ea typeface="Proxima Nova"/>
                <a:cs typeface="Proxima Nova"/>
                <a:sym typeface="Proxima Nova"/>
              </a:endParaRPr>
            </a:p>
          </p:txBody>
        </p:sp>
        <p:pic>
          <p:nvPicPr>
            <p:cNvPr id="784" name="Google Shape;784;p39"/>
            <p:cNvPicPr preferRelativeResize="0"/>
            <p:nvPr/>
          </p:nvPicPr>
          <p:blipFill rotWithShape="1">
            <a:blip r:embed="rId4">
              <a:alphaModFix/>
            </a:blip>
            <a:srcRect b="0" l="0" r="4498" t="0"/>
            <a:stretch/>
          </p:blipFill>
          <p:spPr>
            <a:xfrm>
              <a:off x="7466128" y="2244750"/>
              <a:ext cx="760700" cy="289925"/>
            </a:xfrm>
            <a:prstGeom prst="rect">
              <a:avLst/>
            </a:prstGeom>
            <a:noFill/>
            <a:ln>
              <a:noFill/>
            </a:ln>
          </p:spPr>
        </p:pic>
      </p:grpSp>
      <p:cxnSp>
        <p:nvCxnSpPr>
          <p:cNvPr id="785" name="Google Shape;785;p39"/>
          <p:cNvCxnSpPr/>
          <p:nvPr/>
        </p:nvCxnSpPr>
        <p:spPr>
          <a:xfrm>
            <a:off x="6237206" y="1724375"/>
            <a:ext cx="1842600" cy="354600"/>
          </a:xfrm>
          <a:prstGeom prst="bentConnector3">
            <a:avLst>
              <a:gd fmla="val 100001" name="adj1"/>
            </a:avLst>
          </a:prstGeom>
          <a:noFill/>
          <a:ln cap="flat" cmpd="sng" w="19050">
            <a:solidFill>
              <a:srgbClr val="44C8EB"/>
            </a:solidFill>
            <a:prstDash val="dash"/>
            <a:round/>
            <a:headEnd len="med" w="med" type="none"/>
            <a:tailEnd len="med" w="med" type="none"/>
          </a:ln>
        </p:spPr>
      </p:cxnSp>
      <p:cxnSp>
        <p:nvCxnSpPr>
          <p:cNvPr id="786" name="Google Shape;786;p39"/>
          <p:cNvCxnSpPr/>
          <p:nvPr/>
        </p:nvCxnSpPr>
        <p:spPr>
          <a:xfrm flipH="1" rot="10800000">
            <a:off x="6237206" y="3093872"/>
            <a:ext cx="1813200" cy="310200"/>
          </a:xfrm>
          <a:prstGeom prst="bentConnector3">
            <a:avLst>
              <a:gd fmla="val 99993" name="adj1"/>
            </a:avLst>
          </a:prstGeom>
          <a:noFill/>
          <a:ln cap="flat" cmpd="sng" w="19050">
            <a:solidFill>
              <a:srgbClr val="44C8EB"/>
            </a:solidFill>
            <a:prstDash val="dash"/>
            <a:round/>
            <a:headEnd len="med" w="med" type="none"/>
            <a:tailEnd len="med" w="med" type="none"/>
          </a:ln>
        </p:spPr>
      </p:cxnSp>
      <p:cxnSp>
        <p:nvCxnSpPr>
          <p:cNvPr id="787" name="Google Shape;787;p39"/>
          <p:cNvCxnSpPr/>
          <p:nvPr/>
        </p:nvCxnSpPr>
        <p:spPr>
          <a:xfrm flipH="1" rot="10800000">
            <a:off x="2236696" y="2914766"/>
            <a:ext cx="5802600" cy="1677000"/>
          </a:xfrm>
          <a:prstGeom prst="bentConnector3">
            <a:avLst>
              <a:gd fmla="val 100189" name="adj1"/>
            </a:avLst>
          </a:prstGeom>
          <a:noFill/>
          <a:ln cap="flat" cmpd="sng" w="19050">
            <a:solidFill>
              <a:srgbClr val="44C8EB"/>
            </a:solidFill>
            <a:prstDash val="dash"/>
            <a:round/>
            <a:headEnd len="med" w="med" type="none"/>
            <a:tailEnd len="med" w="med" type="none"/>
          </a:ln>
        </p:spPr>
      </p:cxnSp>
      <p:cxnSp>
        <p:nvCxnSpPr>
          <p:cNvPr id="788" name="Google Shape;788;p39"/>
          <p:cNvCxnSpPr/>
          <p:nvPr/>
        </p:nvCxnSpPr>
        <p:spPr>
          <a:xfrm flipH="1">
            <a:off x="1078800" y="1724353"/>
            <a:ext cx="1463400" cy="335100"/>
          </a:xfrm>
          <a:prstGeom prst="bentConnector3">
            <a:avLst>
              <a:gd fmla="val 100999" name="adj1"/>
            </a:avLst>
          </a:prstGeom>
          <a:noFill/>
          <a:ln cap="flat" cmpd="sng" w="19050">
            <a:solidFill>
              <a:srgbClr val="44C8EB"/>
            </a:solidFill>
            <a:prstDash val="dash"/>
            <a:round/>
            <a:headEnd len="med" w="med" type="none"/>
            <a:tailEnd len="med" w="med" type="none"/>
          </a:ln>
        </p:spPr>
      </p:cxnSp>
      <p:cxnSp>
        <p:nvCxnSpPr>
          <p:cNvPr id="789" name="Google Shape;789;p39"/>
          <p:cNvCxnSpPr/>
          <p:nvPr/>
        </p:nvCxnSpPr>
        <p:spPr>
          <a:xfrm rot="5400000">
            <a:off x="1758850" y="3808350"/>
            <a:ext cx="1202100" cy="384300"/>
          </a:xfrm>
          <a:prstGeom prst="bentConnector3">
            <a:avLst>
              <a:gd fmla="val 0" name="adj1"/>
            </a:avLst>
          </a:prstGeom>
          <a:noFill/>
          <a:ln cap="flat" cmpd="sng" w="19050">
            <a:solidFill>
              <a:srgbClr val="44C8EB"/>
            </a:solidFill>
            <a:prstDash val="dash"/>
            <a:round/>
            <a:headEnd len="med" w="med" type="none"/>
            <a:tailEnd len="med" w="med"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3" name="Shape 793"/>
        <p:cNvGrpSpPr/>
        <p:nvPr/>
      </p:nvGrpSpPr>
      <p:grpSpPr>
        <a:xfrm>
          <a:off x="0" y="0"/>
          <a:ext cx="0" cy="0"/>
          <a:chOff x="0" y="0"/>
          <a:chExt cx="0" cy="0"/>
        </a:xfrm>
      </p:grpSpPr>
      <p:grpSp>
        <p:nvGrpSpPr>
          <p:cNvPr id="794" name="Google Shape;794;p40"/>
          <p:cNvGrpSpPr/>
          <p:nvPr/>
        </p:nvGrpSpPr>
        <p:grpSpPr>
          <a:xfrm>
            <a:off x="1784900" y="-29021"/>
            <a:ext cx="6652200" cy="1416000"/>
            <a:chOff x="632200" y="763779"/>
            <a:chExt cx="6652200" cy="1416000"/>
          </a:xfrm>
        </p:grpSpPr>
        <p:sp>
          <p:nvSpPr>
            <p:cNvPr id="795" name="Google Shape;795;p40"/>
            <p:cNvSpPr txBox="1"/>
            <p:nvPr/>
          </p:nvSpPr>
          <p:spPr>
            <a:xfrm>
              <a:off x="2973100" y="763779"/>
              <a:ext cx="43113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0">
                  <a:solidFill>
                    <a:srgbClr val="0093E1"/>
                  </a:solidFill>
                  <a:latin typeface="Calibri"/>
                  <a:ea typeface="Calibri"/>
                  <a:cs typeface="Calibri"/>
                  <a:sym typeface="Calibri"/>
                </a:rPr>
                <a:t>Tracking</a:t>
              </a:r>
              <a:endParaRPr sz="8000">
                <a:solidFill>
                  <a:srgbClr val="0093E1"/>
                </a:solidFill>
                <a:latin typeface="Calibri"/>
                <a:ea typeface="Calibri"/>
                <a:cs typeface="Calibri"/>
                <a:sym typeface="Calibri"/>
              </a:endParaRPr>
            </a:p>
          </p:txBody>
        </p:sp>
        <p:pic>
          <p:nvPicPr>
            <p:cNvPr id="796" name="Google Shape;796;p40"/>
            <p:cNvPicPr preferRelativeResize="0"/>
            <p:nvPr/>
          </p:nvPicPr>
          <p:blipFill rotWithShape="1">
            <a:blip r:embed="rId3">
              <a:alphaModFix/>
            </a:blip>
            <a:srcRect b="0" l="0" r="4498" t="0"/>
            <a:stretch/>
          </p:blipFill>
          <p:spPr>
            <a:xfrm>
              <a:off x="632200" y="1124097"/>
              <a:ext cx="2340901" cy="892178"/>
            </a:xfrm>
            <a:prstGeom prst="rect">
              <a:avLst/>
            </a:prstGeom>
            <a:noFill/>
            <a:ln>
              <a:noFill/>
            </a:ln>
          </p:spPr>
        </p:pic>
      </p:grpSp>
      <p:pic>
        <p:nvPicPr>
          <p:cNvPr id="797" name="Google Shape;797;p40"/>
          <p:cNvPicPr preferRelativeResize="0"/>
          <p:nvPr/>
        </p:nvPicPr>
        <p:blipFill rotWithShape="1">
          <a:blip r:embed="rId4">
            <a:alphaModFix/>
          </a:blip>
          <a:srcRect b="3338" l="2143" r="0" t="7383"/>
          <a:stretch/>
        </p:blipFill>
        <p:spPr>
          <a:xfrm>
            <a:off x="2758825" y="1386975"/>
            <a:ext cx="3626354" cy="33150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1" name="Shape 801"/>
        <p:cNvGrpSpPr/>
        <p:nvPr/>
      </p:nvGrpSpPr>
      <p:grpSpPr>
        <a:xfrm>
          <a:off x="0" y="0"/>
          <a:ext cx="0" cy="0"/>
          <a:chOff x="0" y="0"/>
          <a:chExt cx="0" cy="0"/>
        </a:xfrm>
      </p:grpSpPr>
      <p:sp>
        <p:nvSpPr>
          <p:cNvPr id="802" name="Google Shape;802;p41"/>
          <p:cNvSpPr txBox="1"/>
          <p:nvPr/>
        </p:nvSpPr>
        <p:spPr>
          <a:xfrm>
            <a:off x="443425" y="364575"/>
            <a:ext cx="5675700" cy="617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solidFill>
                  <a:schemeClr val="lt1"/>
                </a:solidFill>
                <a:latin typeface="Calibri"/>
                <a:ea typeface="Calibri"/>
                <a:cs typeface="Calibri"/>
                <a:sym typeface="Calibri"/>
              </a:rPr>
              <a:t>Key Concepts - MLflow Tracking</a:t>
            </a:r>
            <a:endParaRPr b="1" sz="2800">
              <a:solidFill>
                <a:schemeClr val="lt1"/>
              </a:solidFill>
              <a:latin typeface="Calibri"/>
              <a:ea typeface="Calibri"/>
              <a:cs typeface="Calibri"/>
              <a:sym typeface="Calibri"/>
            </a:endParaRPr>
          </a:p>
        </p:txBody>
      </p:sp>
      <p:sp>
        <p:nvSpPr>
          <p:cNvPr id="803" name="Google Shape;803;p41"/>
          <p:cNvSpPr txBox="1"/>
          <p:nvPr/>
        </p:nvSpPr>
        <p:spPr>
          <a:xfrm>
            <a:off x="443425" y="1335025"/>
            <a:ext cx="8241900" cy="296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rgbClr val="0093E1"/>
                </a:solidFill>
                <a:latin typeface="Calibri"/>
                <a:ea typeface="Calibri"/>
                <a:cs typeface="Calibri"/>
                <a:sym typeface="Calibri"/>
              </a:rPr>
              <a:t>Run: </a:t>
            </a:r>
            <a:r>
              <a:rPr lang="en" sz="1500">
                <a:solidFill>
                  <a:schemeClr val="lt1"/>
                </a:solidFill>
                <a:latin typeface="Calibri"/>
                <a:ea typeface="Calibri"/>
                <a:cs typeface="Calibri"/>
                <a:sym typeface="Calibri"/>
              </a:rPr>
              <a:t>Execution</a:t>
            </a:r>
            <a:r>
              <a:rPr lang="en" sz="1500">
                <a:solidFill>
                  <a:schemeClr val="lt1"/>
                </a:solidFill>
                <a:latin typeface="Calibri"/>
                <a:ea typeface="Calibri"/>
                <a:cs typeface="Calibri"/>
                <a:sym typeface="Calibri"/>
              </a:rPr>
              <a:t> of code that can recorded to local files, databases and remote tracking server.</a:t>
            </a:r>
            <a:endParaRPr sz="1500">
              <a:solidFill>
                <a:schemeClr val="lt1"/>
              </a:solidFill>
              <a:latin typeface="Calibri"/>
              <a:ea typeface="Calibri"/>
              <a:cs typeface="Calibri"/>
              <a:sym typeface="Calibri"/>
            </a:endParaRPr>
          </a:p>
          <a:p>
            <a:pPr indent="0" lvl="0" marL="0" rtl="0" algn="l">
              <a:spcBef>
                <a:spcPts val="0"/>
              </a:spcBef>
              <a:spcAft>
                <a:spcPts val="0"/>
              </a:spcAft>
              <a:buNone/>
            </a:pPr>
            <a:r>
              <a:t/>
            </a:r>
            <a:endParaRPr b="1" sz="1500">
              <a:solidFill>
                <a:srgbClr val="0093E1"/>
              </a:solidFill>
              <a:latin typeface="Calibri"/>
              <a:ea typeface="Calibri"/>
              <a:cs typeface="Calibri"/>
              <a:sym typeface="Calibri"/>
            </a:endParaRPr>
          </a:p>
          <a:p>
            <a:pPr indent="0" lvl="0" marL="0" rtl="0" algn="l">
              <a:spcBef>
                <a:spcPts val="0"/>
              </a:spcBef>
              <a:spcAft>
                <a:spcPts val="0"/>
              </a:spcAft>
              <a:buNone/>
            </a:pPr>
            <a:r>
              <a:rPr b="1" lang="en" sz="1500">
                <a:solidFill>
                  <a:srgbClr val="0093E1"/>
                </a:solidFill>
                <a:latin typeface="Calibri"/>
                <a:ea typeface="Calibri"/>
                <a:cs typeface="Calibri"/>
                <a:sym typeface="Calibri"/>
              </a:rPr>
              <a:t>Code Version:</a:t>
            </a:r>
            <a:r>
              <a:rPr lang="en" sz="1500">
                <a:solidFill>
                  <a:srgbClr val="0093E1"/>
                </a:solidFill>
                <a:latin typeface="Calibri"/>
                <a:ea typeface="Calibri"/>
                <a:cs typeface="Calibri"/>
                <a:sym typeface="Calibri"/>
              </a:rPr>
              <a:t> </a:t>
            </a:r>
            <a:r>
              <a:rPr lang="en" sz="1500">
                <a:solidFill>
                  <a:schemeClr val="lt1"/>
                </a:solidFill>
                <a:latin typeface="Calibri"/>
                <a:ea typeface="Calibri"/>
                <a:cs typeface="Calibri"/>
                <a:sym typeface="Calibri"/>
              </a:rPr>
              <a:t>Git commit hash used for the run, if it was run from an </a:t>
            </a:r>
            <a:r>
              <a:rPr lang="en" sz="1500">
                <a:solidFill>
                  <a:schemeClr val="lt1"/>
                </a:solidFill>
                <a:uFill>
                  <a:noFill/>
                </a:uFill>
                <a:latin typeface="Calibri"/>
                <a:ea typeface="Calibri"/>
                <a:cs typeface="Calibri"/>
                <a:sym typeface="Calibri"/>
                <a:hlinkClick r:id="rId3">
                  <a:extLst>
                    <a:ext uri="{A12FA001-AC4F-418D-AE19-62706E023703}">
                      <ahyp:hlinkClr val="tx"/>
                    </a:ext>
                  </a:extLst>
                </a:hlinkClick>
              </a:rPr>
              <a:t>MLflow Project</a:t>
            </a:r>
            <a:r>
              <a:rPr lang="en" sz="1500">
                <a:solidFill>
                  <a:schemeClr val="lt1"/>
                </a:solidFill>
                <a:latin typeface="Calibri"/>
                <a:ea typeface="Calibri"/>
                <a:cs typeface="Calibri"/>
                <a:sym typeface="Calibri"/>
              </a:rPr>
              <a:t>.</a:t>
            </a:r>
            <a:endParaRPr sz="1500">
              <a:solidFill>
                <a:schemeClr val="lt1"/>
              </a:solidFill>
              <a:latin typeface="Calibri"/>
              <a:ea typeface="Calibri"/>
              <a:cs typeface="Calibri"/>
              <a:sym typeface="Calibri"/>
            </a:endParaRPr>
          </a:p>
          <a:p>
            <a:pPr indent="0" lvl="0" marL="0" rtl="0" algn="l">
              <a:lnSpc>
                <a:spcPct val="115000"/>
              </a:lnSpc>
              <a:spcBef>
                <a:spcPts val="0"/>
              </a:spcBef>
              <a:spcAft>
                <a:spcPts val="0"/>
              </a:spcAft>
              <a:buNone/>
            </a:pPr>
            <a:r>
              <a:t/>
            </a:r>
            <a:endParaRPr sz="1500">
              <a:solidFill>
                <a:schemeClr val="lt1"/>
              </a:solidFill>
              <a:latin typeface="Calibri"/>
              <a:ea typeface="Calibri"/>
              <a:cs typeface="Calibri"/>
              <a:sym typeface="Calibri"/>
            </a:endParaRPr>
          </a:p>
          <a:p>
            <a:pPr indent="0" lvl="0" marL="0" rtl="0" algn="l">
              <a:lnSpc>
                <a:spcPct val="115000"/>
              </a:lnSpc>
              <a:spcBef>
                <a:spcPts val="0"/>
              </a:spcBef>
              <a:spcAft>
                <a:spcPts val="0"/>
              </a:spcAft>
              <a:buNone/>
            </a:pPr>
            <a:r>
              <a:rPr b="1" lang="en" sz="1500">
                <a:solidFill>
                  <a:srgbClr val="0093E1"/>
                </a:solidFill>
                <a:latin typeface="Calibri"/>
                <a:ea typeface="Calibri"/>
                <a:cs typeface="Calibri"/>
                <a:sym typeface="Calibri"/>
              </a:rPr>
              <a:t>Source</a:t>
            </a:r>
            <a:r>
              <a:rPr lang="en" sz="1500">
                <a:solidFill>
                  <a:srgbClr val="0093E1"/>
                </a:solidFill>
                <a:latin typeface="Calibri"/>
                <a:ea typeface="Calibri"/>
                <a:cs typeface="Calibri"/>
                <a:sym typeface="Calibri"/>
              </a:rPr>
              <a:t>: </a:t>
            </a:r>
            <a:r>
              <a:rPr lang="en" sz="1500">
                <a:solidFill>
                  <a:schemeClr val="lt1"/>
                </a:solidFill>
                <a:latin typeface="Calibri"/>
                <a:ea typeface="Calibri"/>
                <a:cs typeface="Calibri"/>
                <a:sym typeface="Calibri"/>
              </a:rPr>
              <a:t>Name of the file to launch the run, or the project name and entry point for the run.</a:t>
            </a:r>
            <a:endParaRPr sz="1500">
              <a:solidFill>
                <a:schemeClr val="lt1"/>
              </a:solidFill>
              <a:latin typeface="Calibri"/>
              <a:ea typeface="Calibri"/>
              <a:cs typeface="Calibri"/>
              <a:sym typeface="Calibri"/>
            </a:endParaRPr>
          </a:p>
          <a:p>
            <a:pPr indent="0" lvl="0" marL="0" rtl="0" algn="l">
              <a:lnSpc>
                <a:spcPct val="115000"/>
              </a:lnSpc>
              <a:spcBef>
                <a:spcPts val="0"/>
              </a:spcBef>
              <a:spcAft>
                <a:spcPts val="0"/>
              </a:spcAft>
              <a:buNone/>
            </a:pPr>
            <a:r>
              <a:t/>
            </a:r>
            <a:endParaRPr sz="1500">
              <a:solidFill>
                <a:schemeClr val="lt1"/>
              </a:solidFill>
              <a:latin typeface="Calibri"/>
              <a:ea typeface="Calibri"/>
              <a:cs typeface="Calibri"/>
              <a:sym typeface="Calibri"/>
            </a:endParaRPr>
          </a:p>
          <a:p>
            <a:pPr indent="0" lvl="0" marL="0" rtl="0" algn="l">
              <a:lnSpc>
                <a:spcPct val="115000"/>
              </a:lnSpc>
              <a:spcBef>
                <a:spcPts val="0"/>
              </a:spcBef>
              <a:spcAft>
                <a:spcPts val="0"/>
              </a:spcAft>
              <a:buNone/>
            </a:pPr>
            <a:r>
              <a:rPr b="1" lang="en" sz="1500">
                <a:solidFill>
                  <a:srgbClr val="0093E1"/>
                </a:solidFill>
                <a:latin typeface="Calibri"/>
                <a:ea typeface="Calibri"/>
                <a:cs typeface="Calibri"/>
                <a:sym typeface="Calibri"/>
              </a:rPr>
              <a:t>Parameters:</a:t>
            </a:r>
            <a:r>
              <a:rPr lang="en" sz="1500">
                <a:solidFill>
                  <a:schemeClr val="lt1"/>
                </a:solidFill>
                <a:latin typeface="Calibri"/>
                <a:ea typeface="Calibri"/>
                <a:cs typeface="Calibri"/>
                <a:sym typeface="Calibri"/>
              </a:rPr>
              <a:t> Key-value input parameters of your choice. Both keys and values are strings.</a:t>
            </a:r>
            <a:endParaRPr sz="1500">
              <a:solidFill>
                <a:schemeClr val="lt1"/>
              </a:solidFill>
              <a:latin typeface="Calibri"/>
              <a:ea typeface="Calibri"/>
              <a:cs typeface="Calibri"/>
              <a:sym typeface="Calibri"/>
            </a:endParaRPr>
          </a:p>
          <a:p>
            <a:pPr indent="0" lvl="0" marL="0" rtl="0" algn="l">
              <a:lnSpc>
                <a:spcPct val="115000"/>
              </a:lnSpc>
              <a:spcBef>
                <a:spcPts val="0"/>
              </a:spcBef>
              <a:spcAft>
                <a:spcPts val="0"/>
              </a:spcAft>
              <a:buNone/>
            </a:pPr>
            <a:r>
              <a:t/>
            </a:r>
            <a:endParaRPr sz="1500">
              <a:solidFill>
                <a:schemeClr val="lt1"/>
              </a:solidFill>
              <a:latin typeface="Calibri"/>
              <a:ea typeface="Calibri"/>
              <a:cs typeface="Calibri"/>
              <a:sym typeface="Calibri"/>
            </a:endParaRPr>
          </a:p>
          <a:p>
            <a:pPr indent="0" lvl="0" marL="0" rtl="0" algn="l">
              <a:lnSpc>
                <a:spcPct val="115000"/>
              </a:lnSpc>
              <a:spcBef>
                <a:spcPts val="0"/>
              </a:spcBef>
              <a:spcAft>
                <a:spcPts val="0"/>
              </a:spcAft>
              <a:buNone/>
            </a:pPr>
            <a:r>
              <a:rPr b="1" lang="en" sz="1500">
                <a:solidFill>
                  <a:srgbClr val="0093E1"/>
                </a:solidFill>
                <a:latin typeface="Calibri"/>
                <a:ea typeface="Calibri"/>
                <a:cs typeface="Calibri"/>
                <a:sym typeface="Calibri"/>
              </a:rPr>
              <a:t>Metrics</a:t>
            </a:r>
            <a:r>
              <a:rPr lang="en" sz="1500">
                <a:solidFill>
                  <a:srgbClr val="0093E1"/>
                </a:solidFill>
                <a:latin typeface="Calibri"/>
                <a:ea typeface="Calibri"/>
                <a:cs typeface="Calibri"/>
                <a:sym typeface="Calibri"/>
              </a:rPr>
              <a:t>: </a:t>
            </a:r>
            <a:r>
              <a:rPr lang="en" sz="1500">
                <a:solidFill>
                  <a:schemeClr val="lt1"/>
                </a:solidFill>
                <a:latin typeface="Calibri"/>
                <a:ea typeface="Calibri"/>
                <a:cs typeface="Calibri"/>
                <a:sym typeface="Calibri"/>
              </a:rPr>
              <a:t>Key-value metrics, where the value is numeric. Such as model accuracy, precision, recall, etc.</a:t>
            </a:r>
            <a:endParaRPr sz="1500">
              <a:solidFill>
                <a:schemeClr val="lt1"/>
              </a:solidFill>
              <a:latin typeface="Calibri"/>
              <a:ea typeface="Calibri"/>
              <a:cs typeface="Calibri"/>
              <a:sym typeface="Calibri"/>
            </a:endParaRPr>
          </a:p>
          <a:p>
            <a:pPr indent="0" lvl="0" marL="0" rtl="0" algn="l">
              <a:lnSpc>
                <a:spcPct val="115000"/>
              </a:lnSpc>
              <a:spcBef>
                <a:spcPts val="0"/>
              </a:spcBef>
              <a:spcAft>
                <a:spcPts val="0"/>
              </a:spcAft>
              <a:buNone/>
            </a:pPr>
            <a:r>
              <a:t/>
            </a:r>
            <a:endParaRPr sz="1500">
              <a:solidFill>
                <a:schemeClr val="lt1"/>
              </a:solidFill>
              <a:latin typeface="Calibri"/>
              <a:ea typeface="Calibri"/>
              <a:cs typeface="Calibri"/>
              <a:sym typeface="Calibri"/>
            </a:endParaRPr>
          </a:p>
          <a:p>
            <a:pPr indent="0" lvl="0" marL="0" rtl="0" algn="l">
              <a:lnSpc>
                <a:spcPct val="115000"/>
              </a:lnSpc>
              <a:spcBef>
                <a:spcPts val="0"/>
              </a:spcBef>
              <a:spcAft>
                <a:spcPts val="0"/>
              </a:spcAft>
              <a:buNone/>
            </a:pPr>
            <a:r>
              <a:rPr b="1" lang="en" sz="1500">
                <a:solidFill>
                  <a:srgbClr val="0093E1"/>
                </a:solidFill>
                <a:latin typeface="Calibri"/>
                <a:ea typeface="Calibri"/>
                <a:cs typeface="Calibri"/>
                <a:sym typeface="Calibri"/>
              </a:rPr>
              <a:t>Artifacts: </a:t>
            </a:r>
            <a:r>
              <a:rPr lang="en" sz="1500">
                <a:solidFill>
                  <a:schemeClr val="lt1"/>
                </a:solidFill>
                <a:latin typeface="Calibri"/>
                <a:ea typeface="Calibri"/>
                <a:cs typeface="Calibri"/>
                <a:sym typeface="Calibri"/>
              </a:rPr>
              <a:t>Output files in any format. For instance, plots, pickles, data files, etc.</a:t>
            </a:r>
            <a:endParaRPr sz="1500">
              <a:solidFill>
                <a:schemeClr val="lt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7" name="Shape 807"/>
        <p:cNvGrpSpPr/>
        <p:nvPr/>
      </p:nvGrpSpPr>
      <p:grpSpPr>
        <a:xfrm>
          <a:off x="0" y="0"/>
          <a:ext cx="0" cy="0"/>
          <a:chOff x="0" y="0"/>
          <a:chExt cx="0" cy="0"/>
        </a:xfrm>
      </p:grpSpPr>
      <p:sp>
        <p:nvSpPr>
          <p:cNvPr id="808" name="Google Shape;808;p42"/>
          <p:cNvSpPr txBox="1"/>
          <p:nvPr/>
        </p:nvSpPr>
        <p:spPr>
          <a:xfrm>
            <a:off x="443425" y="364575"/>
            <a:ext cx="5675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solidFill>
                  <a:schemeClr val="lt1"/>
                </a:solidFill>
                <a:latin typeface="Calibri"/>
                <a:ea typeface="Calibri"/>
                <a:cs typeface="Calibri"/>
                <a:sym typeface="Calibri"/>
              </a:rPr>
              <a:t>MLflow Tracking</a:t>
            </a:r>
            <a:endParaRPr b="1" sz="2800">
              <a:solidFill>
                <a:schemeClr val="lt1"/>
              </a:solidFill>
              <a:latin typeface="Calibri"/>
              <a:ea typeface="Calibri"/>
              <a:cs typeface="Calibri"/>
              <a:sym typeface="Calibri"/>
            </a:endParaRPr>
          </a:p>
        </p:txBody>
      </p:sp>
      <p:pic>
        <p:nvPicPr>
          <p:cNvPr id="809" name="Google Shape;809;p42"/>
          <p:cNvPicPr preferRelativeResize="0"/>
          <p:nvPr/>
        </p:nvPicPr>
        <p:blipFill rotWithShape="1">
          <a:blip r:embed="rId3">
            <a:alphaModFix/>
          </a:blip>
          <a:srcRect b="0" l="0" r="4498" t="0"/>
          <a:stretch/>
        </p:blipFill>
        <p:spPr>
          <a:xfrm>
            <a:off x="3448172" y="2007776"/>
            <a:ext cx="2112300" cy="805050"/>
          </a:xfrm>
          <a:prstGeom prst="rect">
            <a:avLst/>
          </a:prstGeom>
          <a:noFill/>
          <a:ln>
            <a:noFill/>
          </a:ln>
        </p:spPr>
      </p:pic>
      <p:sp>
        <p:nvSpPr>
          <p:cNvPr id="810" name="Google Shape;810;p42"/>
          <p:cNvSpPr txBox="1"/>
          <p:nvPr/>
        </p:nvSpPr>
        <p:spPr>
          <a:xfrm>
            <a:off x="3350791" y="2668020"/>
            <a:ext cx="2452800" cy="687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4700">
                <a:solidFill>
                  <a:schemeClr val="lt1"/>
                </a:solidFill>
                <a:latin typeface="Calibri"/>
                <a:ea typeface="Calibri"/>
                <a:cs typeface="Calibri"/>
                <a:sym typeface="Calibri"/>
              </a:rPr>
              <a:t>Tracking</a:t>
            </a:r>
            <a:endParaRPr sz="4700">
              <a:solidFill>
                <a:schemeClr val="lt1"/>
              </a:solidFill>
              <a:latin typeface="Calibri"/>
              <a:ea typeface="Calibri"/>
              <a:cs typeface="Calibri"/>
              <a:sym typeface="Calibri"/>
            </a:endParaRPr>
          </a:p>
        </p:txBody>
      </p:sp>
      <p:grpSp>
        <p:nvGrpSpPr>
          <p:cNvPr id="811" name="Google Shape;811;p42"/>
          <p:cNvGrpSpPr/>
          <p:nvPr/>
        </p:nvGrpSpPr>
        <p:grpSpPr>
          <a:xfrm>
            <a:off x="645686" y="1548132"/>
            <a:ext cx="1128000" cy="997943"/>
            <a:chOff x="645686" y="1395732"/>
            <a:chExt cx="1128000" cy="997943"/>
          </a:xfrm>
        </p:grpSpPr>
        <p:grpSp>
          <p:nvGrpSpPr>
            <p:cNvPr id="812" name="Google Shape;812;p42"/>
            <p:cNvGrpSpPr/>
            <p:nvPr/>
          </p:nvGrpSpPr>
          <p:grpSpPr>
            <a:xfrm>
              <a:off x="862885" y="1395732"/>
              <a:ext cx="491276" cy="615588"/>
              <a:chOff x="862885" y="1929132"/>
              <a:chExt cx="491276" cy="615588"/>
            </a:xfrm>
          </p:grpSpPr>
          <p:pic>
            <p:nvPicPr>
              <p:cNvPr id="813" name="Google Shape;813;p42"/>
              <p:cNvPicPr preferRelativeResize="0"/>
              <p:nvPr/>
            </p:nvPicPr>
            <p:blipFill>
              <a:blip r:embed="rId4">
                <a:alphaModFix/>
              </a:blip>
              <a:stretch>
                <a:fillRect/>
              </a:stretch>
            </p:blipFill>
            <p:spPr>
              <a:xfrm>
                <a:off x="1033752" y="2036493"/>
                <a:ext cx="236107" cy="273600"/>
              </a:xfrm>
              <a:prstGeom prst="rect">
                <a:avLst/>
              </a:prstGeom>
              <a:noFill/>
              <a:ln>
                <a:noFill/>
              </a:ln>
            </p:spPr>
          </p:pic>
          <p:grpSp>
            <p:nvGrpSpPr>
              <p:cNvPr id="814" name="Google Shape;814;p42"/>
              <p:cNvGrpSpPr/>
              <p:nvPr/>
            </p:nvGrpSpPr>
            <p:grpSpPr>
              <a:xfrm>
                <a:off x="862885" y="1929132"/>
                <a:ext cx="491276" cy="615588"/>
                <a:chOff x="1805901" y="1960358"/>
                <a:chExt cx="284847" cy="373627"/>
              </a:xfrm>
            </p:grpSpPr>
            <p:sp>
              <p:nvSpPr>
                <p:cNvPr id="815" name="Google Shape;815;p42"/>
                <p:cNvSpPr/>
                <p:nvPr/>
              </p:nvSpPr>
              <p:spPr>
                <a:xfrm>
                  <a:off x="1805901" y="1960358"/>
                  <a:ext cx="284847" cy="373627"/>
                </a:xfrm>
                <a:custGeom>
                  <a:rect b="b" l="l" r="r" t="t"/>
                  <a:pathLst>
                    <a:path extrusionOk="0" h="11729" w="8942">
                      <a:moveTo>
                        <a:pt x="8525" y="9395"/>
                      </a:moveTo>
                      <a:lnTo>
                        <a:pt x="8525" y="9764"/>
                      </a:lnTo>
                      <a:lnTo>
                        <a:pt x="3358" y="9764"/>
                      </a:lnTo>
                      <a:cubicBezTo>
                        <a:pt x="3239" y="9764"/>
                        <a:pt x="3155" y="9859"/>
                        <a:pt x="3155" y="9978"/>
                      </a:cubicBezTo>
                      <a:cubicBezTo>
                        <a:pt x="3155" y="10097"/>
                        <a:pt x="3239" y="10180"/>
                        <a:pt x="3358" y="10180"/>
                      </a:cubicBezTo>
                      <a:lnTo>
                        <a:pt x="8525" y="10180"/>
                      </a:lnTo>
                      <a:lnTo>
                        <a:pt x="8525" y="10490"/>
                      </a:lnTo>
                      <a:lnTo>
                        <a:pt x="6775" y="10490"/>
                      </a:lnTo>
                      <a:cubicBezTo>
                        <a:pt x="6656" y="10490"/>
                        <a:pt x="6561" y="10585"/>
                        <a:pt x="6561" y="10704"/>
                      </a:cubicBezTo>
                      <a:cubicBezTo>
                        <a:pt x="6561" y="10823"/>
                        <a:pt x="6656" y="10907"/>
                        <a:pt x="6775" y="10907"/>
                      </a:cubicBezTo>
                      <a:lnTo>
                        <a:pt x="8525" y="10907"/>
                      </a:lnTo>
                      <a:lnTo>
                        <a:pt x="8525" y="11264"/>
                      </a:lnTo>
                      <a:lnTo>
                        <a:pt x="1381" y="11264"/>
                      </a:lnTo>
                      <a:cubicBezTo>
                        <a:pt x="857" y="11264"/>
                        <a:pt x="441" y="10847"/>
                        <a:pt x="441" y="10335"/>
                      </a:cubicBezTo>
                      <a:cubicBezTo>
                        <a:pt x="441" y="10073"/>
                        <a:pt x="548" y="9835"/>
                        <a:pt x="715" y="9657"/>
                      </a:cubicBezTo>
                      <a:cubicBezTo>
                        <a:pt x="893" y="9478"/>
                        <a:pt x="1131" y="9395"/>
                        <a:pt x="1381" y="9395"/>
                      </a:cubicBezTo>
                      <a:close/>
                      <a:moveTo>
                        <a:pt x="1369" y="1"/>
                      </a:moveTo>
                      <a:cubicBezTo>
                        <a:pt x="619" y="1"/>
                        <a:pt x="0" y="620"/>
                        <a:pt x="0" y="1370"/>
                      </a:cubicBezTo>
                      <a:lnTo>
                        <a:pt x="0" y="10359"/>
                      </a:lnTo>
                      <a:cubicBezTo>
                        <a:pt x="0" y="11109"/>
                        <a:pt x="607" y="11728"/>
                        <a:pt x="1369" y="11728"/>
                      </a:cubicBezTo>
                      <a:lnTo>
                        <a:pt x="8739" y="11728"/>
                      </a:lnTo>
                      <a:cubicBezTo>
                        <a:pt x="8858" y="11728"/>
                        <a:pt x="8942" y="11645"/>
                        <a:pt x="8942" y="11526"/>
                      </a:cubicBezTo>
                      <a:lnTo>
                        <a:pt x="8942" y="2191"/>
                      </a:lnTo>
                      <a:cubicBezTo>
                        <a:pt x="8942" y="2072"/>
                        <a:pt x="8858" y="1989"/>
                        <a:pt x="8739" y="1989"/>
                      </a:cubicBezTo>
                      <a:cubicBezTo>
                        <a:pt x="8620" y="1989"/>
                        <a:pt x="8525" y="2072"/>
                        <a:pt x="8525" y="2191"/>
                      </a:cubicBezTo>
                      <a:lnTo>
                        <a:pt x="8525" y="8990"/>
                      </a:lnTo>
                      <a:lnTo>
                        <a:pt x="1596" y="8990"/>
                      </a:lnTo>
                      <a:lnTo>
                        <a:pt x="1596" y="7787"/>
                      </a:lnTo>
                      <a:cubicBezTo>
                        <a:pt x="1596" y="7668"/>
                        <a:pt x="1500" y="7585"/>
                        <a:pt x="1381" y="7585"/>
                      </a:cubicBezTo>
                      <a:cubicBezTo>
                        <a:pt x="1262" y="7585"/>
                        <a:pt x="1179" y="7668"/>
                        <a:pt x="1179" y="7787"/>
                      </a:cubicBezTo>
                      <a:lnTo>
                        <a:pt x="1179" y="9002"/>
                      </a:lnTo>
                      <a:cubicBezTo>
                        <a:pt x="905" y="9049"/>
                        <a:pt x="655" y="9168"/>
                        <a:pt x="441" y="9359"/>
                      </a:cubicBezTo>
                      <a:lnTo>
                        <a:pt x="441" y="1370"/>
                      </a:lnTo>
                      <a:cubicBezTo>
                        <a:pt x="441" y="929"/>
                        <a:pt x="762" y="548"/>
                        <a:pt x="1179" y="465"/>
                      </a:cubicBezTo>
                      <a:lnTo>
                        <a:pt x="1179" y="7109"/>
                      </a:lnTo>
                      <a:cubicBezTo>
                        <a:pt x="1179" y="7228"/>
                        <a:pt x="1262" y="7311"/>
                        <a:pt x="1381" y="7311"/>
                      </a:cubicBezTo>
                      <a:cubicBezTo>
                        <a:pt x="1500" y="7311"/>
                        <a:pt x="1596" y="7216"/>
                        <a:pt x="1596" y="7109"/>
                      </a:cubicBezTo>
                      <a:lnTo>
                        <a:pt x="1596" y="441"/>
                      </a:lnTo>
                      <a:lnTo>
                        <a:pt x="8525" y="441"/>
                      </a:lnTo>
                      <a:lnTo>
                        <a:pt x="8525" y="1489"/>
                      </a:lnTo>
                      <a:cubicBezTo>
                        <a:pt x="8525" y="1608"/>
                        <a:pt x="8620" y="1703"/>
                        <a:pt x="8739" y="1703"/>
                      </a:cubicBezTo>
                      <a:cubicBezTo>
                        <a:pt x="8847" y="1703"/>
                        <a:pt x="8942" y="1608"/>
                        <a:pt x="8942" y="1489"/>
                      </a:cubicBezTo>
                      <a:lnTo>
                        <a:pt x="8942" y="215"/>
                      </a:lnTo>
                      <a:cubicBezTo>
                        <a:pt x="8942" y="96"/>
                        <a:pt x="8847" y="1"/>
                        <a:pt x="8739" y="1"/>
                      </a:cubicBezTo>
                      <a:close/>
                    </a:path>
                  </a:pathLst>
                </a:cu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42"/>
                <p:cNvSpPr/>
                <p:nvPr/>
              </p:nvSpPr>
              <p:spPr>
                <a:xfrm>
                  <a:off x="1841929" y="2295249"/>
                  <a:ext cx="165773" cy="13315"/>
                </a:xfrm>
                <a:custGeom>
                  <a:rect b="b" l="l" r="r" t="t"/>
                  <a:pathLst>
                    <a:path extrusionOk="0" h="418" w="5204">
                      <a:moveTo>
                        <a:pt x="203" y="1"/>
                      </a:moveTo>
                      <a:cubicBezTo>
                        <a:pt x="84" y="1"/>
                        <a:pt x="0" y="84"/>
                        <a:pt x="0" y="203"/>
                      </a:cubicBezTo>
                      <a:cubicBezTo>
                        <a:pt x="0" y="322"/>
                        <a:pt x="84" y="418"/>
                        <a:pt x="203" y="418"/>
                      </a:cubicBezTo>
                      <a:lnTo>
                        <a:pt x="5001" y="418"/>
                      </a:lnTo>
                      <a:cubicBezTo>
                        <a:pt x="5120" y="418"/>
                        <a:pt x="5203" y="322"/>
                        <a:pt x="5203" y="203"/>
                      </a:cubicBezTo>
                      <a:cubicBezTo>
                        <a:pt x="5203" y="84"/>
                        <a:pt x="5120" y="1"/>
                        <a:pt x="5001" y="1"/>
                      </a:cubicBezTo>
                      <a:close/>
                    </a:path>
                  </a:pathLst>
                </a:cu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17" name="Google Shape;817;p42"/>
            <p:cNvSpPr txBox="1"/>
            <p:nvPr/>
          </p:nvSpPr>
          <p:spPr>
            <a:xfrm>
              <a:off x="645686" y="1993475"/>
              <a:ext cx="112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Calibri"/>
                  <a:ea typeface="Calibri"/>
                  <a:cs typeface="Calibri"/>
                  <a:sym typeface="Calibri"/>
                </a:rPr>
                <a:t>Notebooks</a:t>
              </a:r>
              <a:endParaRPr>
                <a:solidFill>
                  <a:schemeClr val="lt1"/>
                </a:solidFill>
                <a:latin typeface="Calibri"/>
                <a:ea typeface="Calibri"/>
                <a:cs typeface="Calibri"/>
                <a:sym typeface="Calibri"/>
              </a:endParaRPr>
            </a:p>
          </p:txBody>
        </p:sp>
      </p:grpSp>
      <p:grpSp>
        <p:nvGrpSpPr>
          <p:cNvPr id="818" name="Google Shape;818;p42"/>
          <p:cNvGrpSpPr/>
          <p:nvPr/>
        </p:nvGrpSpPr>
        <p:grpSpPr>
          <a:xfrm>
            <a:off x="798086" y="3235400"/>
            <a:ext cx="1128000" cy="932254"/>
            <a:chOff x="798086" y="3083000"/>
            <a:chExt cx="1128000" cy="932254"/>
          </a:xfrm>
        </p:grpSpPr>
        <p:pic>
          <p:nvPicPr>
            <p:cNvPr id="819" name="Google Shape;819;p42"/>
            <p:cNvPicPr preferRelativeResize="0"/>
            <p:nvPr/>
          </p:nvPicPr>
          <p:blipFill>
            <a:blip r:embed="rId5">
              <a:alphaModFix/>
            </a:blip>
            <a:stretch>
              <a:fillRect/>
            </a:stretch>
          </p:blipFill>
          <p:spPr>
            <a:xfrm>
              <a:off x="840925" y="3083000"/>
              <a:ext cx="566949" cy="530352"/>
            </a:xfrm>
            <a:prstGeom prst="rect">
              <a:avLst/>
            </a:prstGeom>
            <a:noFill/>
            <a:ln>
              <a:noFill/>
            </a:ln>
          </p:spPr>
        </p:pic>
        <p:sp>
          <p:nvSpPr>
            <p:cNvPr id="820" name="Google Shape;820;p42"/>
            <p:cNvSpPr txBox="1"/>
            <p:nvPr/>
          </p:nvSpPr>
          <p:spPr>
            <a:xfrm>
              <a:off x="798086" y="3615054"/>
              <a:ext cx="112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Calibri"/>
                  <a:ea typeface="Calibri"/>
                  <a:cs typeface="Calibri"/>
                  <a:sym typeface="Calibri"/>
                </a:rPr>
                <a:t>Github</a:t>
              </a:r>
              <a:endParaRPr>
                <a:solidFill>
                  <a:schemeClr val="lt1"/>
                </a:solidFill>
                <a:latin typeface="Calibri"/>
                <a:ea typeface="Calibri"/>
                <a:cs typeface="Calibri"/>
                <a:sym typeface="Calibri"/>
              </a:endParaRPr>
            </a:p>
          </p:txBody>
        </p:sp>
      </p:grpSp>
      <p:grpSp>
        <p:nvGrpSpPr>
          <p:cNvPr id="821" name="Google Shape;821;p42"/>
          <p:cNvGrpSpPr/>
          <p:nvPr/>
        </p:nvGrpSpPr>
        <p:grpSpPr>
          <a:xfrm>
            <a:off x="7256433" y="1620566"/>
            <a:ext cx="1128000" cy="853059"/>
            <a:chOff x="6951633" y="1468229"/>
            <a:chExt cx="1128000" cy="853059"/>
          </a:xfrm>
        </p:grpSpPr>
        <p:grpSp>
          <p:nvGrpSpPr>
            <p:cNvPr id="822" name="Google Shape;822;p42"/>
            <p:cNvGrpSpPr/>
            <p:nvPr/>
          </p:nvGrpSpPr>
          <p:grpSpPr>
            <a:xfrm>
              <a:off x="7166014" y="1468229"/>
              <a:ext cx="569397" cy="470595"/>
              <a:chOff x="-45664625" y="2352225"/>
              <a:chExt cx="300125" cy="263875"/>
            </a:xfrm>
          </p:grpSpPr>
          <p:sp>
            <p:nvSpPr>
              <p:cNvPr id="823" name="Google Shape;823;p42"/>
              <p:cNvSpPr/>
              <p:nvPr/>
            </p:nvSpPr>
            <p:spPr>
              <a:xfrm>
                <a:off x="-45664625" y="2352225"/>
                <a:ext cx="300125" cy="263875"/>
              </a:xfrm>
              <a:custGeom>
                <a:rect b="b" l="l" r="r" t="t"/>
                <a:pathLst>
                  <a:path extrusionOk="0" h="10555" w="12005">
                    <a:moveTo>
                      <a:pt x="10965" y="694"/>
                    </a:moveTo>
                    <a:cubicBezTo>
                      <a:pt x="11154" y="694"/>
                      <a:pt x="11311" y="851"/>
                      <a:pt x="11311" y="1072"/>
                    </a:cubicBezTo>
                    <a:lnTo>
                      <a:pt x="11311" y="2836"/>
                    </a:lnTo>
                    <a:lnTo>
                      <a:pt x="726" y="2836"/>
                    </a:lnTo>
                    <a:lnTo>
                      <a:pt x="726" y="1072"/>
                    </a:lnTo>
                    <a:cubicBezTo>
                      <a:pt x="694" y="851"/>
                      <a:pt x="852" y="694"/>
                      <a:pt x="1072" y="694"/>
                    </a:cubicBezTo>
                    <a:close/>
                    <a:moveTo>
                      <a:pt x="11311" y="3498"/>
                    </a:moveTo>
                    <a:lnTo>
                      <a:pt x="11311" y="9484"/>
                    </a:lnTo>
                    <a:cubicBezTo>
                      <a:pt x="11311" y="9673"/>
                      <a:pt x="11154" y="9830"/>
                      <a:pt x="10933" y="9830"/>
                    </a:cubicBezTo>
                    <a:lnTo>
                      <a:pt x="1072" y="9830"/>
                    </a:lnTo>
                    <a:cubicBezTo>
                      <a:pt x="852" y="9830"/>
                      <a:pt x="694" y="9673"/>
                      <a:pt x="694" y="9484"/>
                    </a:cubicBezTo>
                    <a:lnTo>
                      <a:pt x="694" y="3498"/>
                    </a:lnTo>
                    <a:close/>
                    <a:moveTo>
                      <a:pt x="1072" y="1"/>
                    </a:moveTo>
                    <a:cubicBezTo>
                      <a:pt x="473" y="1"/>
                      <a:pt x="1" y="473"/>
                      <a:pt x="1" y="1040"/>
                    </a:cubicBezTo>
                    <a:lnTo>
                      <a:pt x="1" y="9484"/>
                    </a:lnTo>
                    <a:cubicBezTo>
                      <a:pt x="1" y="10082"/>
                      <a:pt x="473" y="10555"/>
                      <a:pt x="1072" y="10555"/>
                    </a:cubicBezTo>
                    <a:lnTo>
                      <a:pt x="10933" y="10555"/>
                    </a:lnTo>
                    <a:cubicBezTo>
                      <a:pt x="11532" y="10555"/>
                      <a:pt x="12004" y="10082"/>
                      <a:pt x="12004" y="9484"/>
                    </a:cubicBezTo>
                    <a:lnTo>
                      <a:pt x="12004" y="1040"/>
                    </a:lnTo>
                    <a:cubicBezTo>
                      <a:pt x="11973" y="473"/>
                      <a:pt x="11500" y="1"/>
                      <a:pt x="10933" y="1"/>
                    </a:cubicBezTo>
                    <a:close/>
                  </a:path>
                </a:pathLst>
              </a:custGeom>
              <a:solidFill>
                <a:srgbClr val="F8FA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F8FAFB"/>
                  </a:highlight>
                </a:endParaRPr>
              </a:p>
            </p:txBody>
          </p:sp>
          <p:sp>
            <p:nvSpPr>
              <p:cNvPr id="824" name="Google Shape;824;p42"/>
              <p:cNvSpPr/>
              <p:nvPr/>
            </p:nvSpPr>
            <p:spPr>
              <a:xfrm>
                <a:off x="-45612625" y="2475100"/>
                <a:ext cx="55150" cy="88225"/>
              </a:xfrm>
              <a:custGeom>
                <a:rect b="b" l="l" r="r" t="t"/>
                <a:pathLst>
                  <a:path extrusionOk="0" h="3529" w="2206">
                    <a:moveTo>
                      <a:pt x="1808" y="0"/>
                    </a:moveTo>
                    <a:cubicBezTo>
                      <a:pt x="1717" y="0"/>
                      <a:pt x="1623" y="32"/>
                      <a:pt x="1544" y="95"/>
                    </a:cubicBezTo>
                    <a:lnTo>
                      <a:pt x="126" y="1513"/>
                    </a:lnTo>
                    <a:cubicBezTo>
                      <a:pt x="0" y="1607"/>
                      <a:pt x="0" y="1859"/>
                      <a:pt x="126" y="2017"/>
                    </a:cubicBezTo>
                    <a:lnTo>
                      <a:pt x="1544" y="3434"/>
                    </a:lnTo>
                    <a:cubicBezTo>
                      <a:pt x="1607" y="3497"/>
                      <a:pt x="1694" y="3529"/>
                      <a:pt x="1784" y="3529"/>
                    </a:cubicBezTo>
                    <a:cubicBezTo>
                      <a:pt x="1875" y="3529"/>
                      <a:pt x="1969" y="3497"/>
                      <a:pt x="2048" y="3434"/>
                    </a:cubicBezTo>
                    <a:cubicBezTo>
                      <a:pt x="2174" y="3308"/>
                      <a:pt x="2174" y="3088"/>
                      <a:pt x="2048" y="2930"/>
                    </a:cubicBezTo>
                    <a:lnTo>
                      <a:pt x="914" y="1765"/>
                    </a:lnTo>
                    <a:lnTo>
                      <a:pt x="2048" y="631"/>
                    </a:lnTo>
                    <a:cubicBezTo>
                      <a:pt x="2206" y="473"/>
                      <a:pt x="2206" y="252"/>
                      <a:pt x="2048" y="95"/>
                    </a:cubicBezTo>
                    <a:cubicBezTo>
                      <a:pt x="1985" y="32"/>
                      <a:pt x="1898" y="0"/>
                      <a:pt x="1808" y="0"/>
                    </a:cubicBezTo>
                    <a:close/>
                  </a:path>
                </a:pathLst>
              </a:custGeom>
              <a:solidFill>
                <a:srgbClr val="F8FA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F8FAFB"/>
                  </a:highlight>
                </a:endParaRPr>
              </a:p>
            </p:txBody>
          </p:sp>
          <p:sp>
            <p:nvSpPr>
              <p:cNvPr id="825" name="Google Shape;825;p42"/>
              <p:cNvSpPr/>
              <p:nvPr/>
            </p:nvSpPr>
            <p:spPr>
              <a:xfrm>
                <a:off x="-45471650" y="2475100"/>
                <a:ext cx="54375" cy="86850"/>
              </a:xfrm>
              <a:custGeom>
                <a:rect b="b" l="l" r="r" t="t"/>
                <a:pathLst>
                  <a:path extrusionOk="0" h="3474" w="2175">
                    <a:moveTo>
                      <a:pt x="391" y="0"/>
                    </a:moveTo>
                    <a:cubicBezTo>
                      <a:pt x="300" y="0"/>
                      <a:pt x="205" y="32"/>
                      <a:pt x="127" y="95"/>
                    </a:cubicBezTo>
                    <a:cubicBezTo>
                      <a:pt x="1" y="189"/>
                      <a:pt x="1" y="441"/>
                      <a:pt x="127" y="599"/>
                    </a:cubicBezTo>
                    <a:lnTo>
                      <a:pt x="1261" y="1733"/>
                    </a:lnTo>
                    <a:lnTo>
                      <a:pt x="127" y="2867"/>
                    </a:lnTo>
                    <a:cubicBezTo>
                      <a:pt x="1" y="2993"/>
                      <a:pt x="1" y="3245"/>
                      <a:pt x="127" y="3403"/>
                    </a:cubicBezTo>
                    <a:cubicBezTo>
                      <a:pt x="174" y="3450"/>
                      <a:pt x="261" y="3474"/>
                      <a:pt x="355" y="3474"/>
                    </a:cubicBezTo>
                    <a:cubicBezTo>
                      <a:pt x="450" y="3474"/>
                      <a:pt x="552" y="3450"/>
                      <a:pt x="631" y="3403"/>
                    </a:cubicBezTo>
                    <a:lnTo>
                      <a:pt x="2048" y="1985"/>
                    </a:lnTo>
                    <a:cubicBezTo>
                      <a:pt x="2174" y="1859"/>
                      <a:pt x="2174" y="1607"/>
                      <a:pt x="2048" y="1450"/>
                    </a:cubicBezTo>
                    <a:lnTo>
                      <a:pt x="631" y="95"/>
                    </a:lnTo>
                    <a:cubicBezTo>
                      <a:pt x="568" y="32"/>
                      <a:pt x="481" y="0"/>
                      <a:pt x="391" y="0"/>
                    </a:cubicBezTo>
                    <a:close/>
                  </a:path>
                </a:pathLst>
              </a:custGeom>
              <a:solidFill>
                <a:srgbClr val="F8FA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F8FAFB"/>
                  </a:highlight>
                </a:endParaRPr>
              </a:p>
            </p:txBody>
          </p:sp>
          <p:sp>
            <p:nvSpPr>
              <p:cNvPr id="826" name="Google Shape;826;p42"/>
              <p:cNvSpPr/>
              <p:nvPr/>
            </p:nvSpPr>
            <p:spPr>
              <a:xfrm>
                <a:off x="-45542525" y="2456975"/>
                <a:ext cx="55150" cy="123300"/>
              </a:xfrm>
              <a:custGeom>
                <a:rect b="b" l="l" r="r" t="t"/>
                <a:pathLst>
                  <a:path extrusionOk="0" h="4932" w="2206">
                    <a:moveTo>
                      <a:pt x="1791" y="0"/>
                    </a:moveTo>
                    <a:cubicBezTo>
                      <a:pt x="1651" y="0"/>
                      <a:pt x="1529" y="108"/>
                      <a:pt x="1481" y="253"/>
                    </a:cubicBezTo>
                    <a:lnTo>
                      <a:pt x="63" y="4474"/>
                    </a:lnTo>
                    <a:cubicBezTo>
                      <a:pt x="0" y="4664"/>
                      <a:pt x="126" y="4853"/>
                      <a:pt x="315" y="4916"/>
                    </a:cubicBezTo>
                    <a:cubicBezTo>
                      <a:pt x="349" y="4927"/>
                      <a:pt x="382" y="4932"/>
                      <a:pt x="415" y="4932"/>
                    </a:cubicBezTo>
                    <a:cubicBezTo>
                      <a:pt x="567" y="4932"/>
                      <a:pt x="704" y="4819"/>
                      <a:pt x="756" y="4664"/>
                    </a:cubicBezTo>
                    <a:lnTo>
                      <a:pt x="2174" y="442"/>
                    </a:lnTo>
                    <a:cubicBezTo>
                      <a:pt x="2206" y="284"/>
                      <a:pt x="2111" y="95"/>
                      <a:pt x="1922" y="32"/>
                    </a:cubicBezTo>
                    <a:cubicBezTo>
                      <a:pt x="1878" y="10"/>
                      <a:pt x="1834" y="0"/>
                      <a:pt x="1791" y="0"/>
                    </a:cubicBezTo>
                    <a:close/>
                  </a:path>
                </a:pathLst>
              </a:custGeom>
              <a:solidFill>
                <a:srgbClr val="F8FA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F8FAFB"/>
                  </a:highlight>
                </a:endParaRPr>
              </a:p>
            </p:txBody>
          </p:sp>
          <p:sp>
            <p:nvSpPr>
              <p:cNvPr id="827" name="Google Shape;827;p42"/>
              <p:cNvSpPr/>
              <p:nvPr/>
            </p:nvSpPr>
            <p:spPr>
              <a:xfrm>
                <a:off x="-45541750" y="2386100"/>
                <a:ext cx="35475" cy="18125"/>
              </a:xfrm>
              <a:custGeom>
                <a:rect b="b" l="l" r="r" t="t"/>
                <a:pathLst>
                  <a:path extrusionOk="0" h="725" w="1419">
                    <a:moveTo>
                      <a:pt x="347" y="0"/>
                    </a:moveTo>
                    <a:cubicBezTo>
                      <a:pt x="158" y="0"/>
                      <a:pt x="1" y="189"/>
                      <a:pt x="1" y="378"/>
                    </a:cubicBezTo>
                    <a:cubicBezTo>
                      <a:pt x="32" y="567"/>
                      <a:pt x="221" y="725"/>
                      <a:pt x="347" y="725"/>
                    </a:cubicBezTo>
                    <a:lnTo>
                      <a:pt x="1072" y="725"/>
                    </a:lnTo>
                    <a:cubicBezTo>
                      <a:pt x="1261" y="725"/>
                      <a:pt x="1418" y="567"/>
                      <a:pt x="1418" y="378"/>
                    </a:cubicBezTo>
                    <a:cubicBezTo>
                      <a:pt x="1418" y="189"/>
                      <a:pt x="1261" y="0"/>
                      <a:pt x="1072" y="0"/>
                    </a:cubicBezTo>
                    <a:close/>
                  </a:path>
                </a:pathLst>
              </a:custGeom>
              <a:solidFill>
                <a:srgbClr val="F8FA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F8FAFB"/>
                  </a:highlight>
                </a:endParaRPr>
              </a:p>
            </p:txBody>
          </p:sp>
          <p:sp>
            <p:nvSpPr>
              <p:cNvPr id="828" name="Google Shape;828;p42"/>
              <p:cNvSpPr/>
              <p:nvPr/>
            </p:nvSpPr>
            <p:spPr>
              <a:xfrm>
                <a:off x="-45488175" y="2386100"/>
                <a:ext cx="35450" cy="18125"/>
              </a:xfrm>
              <a:custGeom>
                <a:rect b="b" l="l" r="r" t="t"/>
                <a:pathLst>
                  <a:path extrusionOk="0" h="725" w="1418">
                    <a:moveTo>
                      <a:pt x="347" y="0"/>
                    </a:moveTo>
                    <a:cubicBezTo>
                      <a:pt x="158" y="0"/>
                      <a:pt x="0" y="189"/>
                      <a:pt x="0" y="378"/>
                    </a:cubicBezTo>
                    <a:cubicBezTo>
                      <a:pt x="0" y="567"/>
                      <a:pt x="158" y="725"/>
                      <a:pt x="347" y="725"/>
                    </a:cubicBezTo>
                    <a:lnTo>
                      <a:pt x="1040" y="725"/>
                    </a:lnTo>
                    <a:cubicBezTo>
                      <a:pt x="1260" y="725"/>
                      <a:pt x="1418" y="567"/>
                      <a:pt x="1418" y="378"/>
                    </a:cubicBezTo>
                    <a:cubicBezTo>
                      <a:pt x="1418" y="189"/>
                      <a:pt x="1260" y="0"/>
                      <a:pt x="1040" y="0"/>
                    </a:cubicBezTo>
                    <a:close/>
                  </a:path>
                </a:pathLst>
              </a:custGeom>
              <a:solidFill>
                <a:srgbClr val="F8FA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F8FAFB"/>
                  </a:highlight>
                </a:endParaRPr>
              </a:p>
            </p:txBody>
          </p:sp>
          <p:sp>
            <p:nvSpPr>
              <p:cNvPr id="829" name="Google Shape;829;p42"/>
              <p:cNvSpPr/>
              <p:nvPr/>
            </p:nvSpPr>
            <p:spPr>
              <a:xfrm>
                <a:off x="-45436200" y="2386100"/>
                <a:ext cx="35450" cy="18125"/>
              </a:xfrm>
              <a:custGeom>
                <a:rect b="b" l="l" r="r" t="t"/>
                <a:pathLst>
                  <a:path extrusionOk="0" h="725" w="1418">
                    <a:moveTo>
                      <a:pt x="347" y="0"/>
                    </a:moveTo>
                    <a:cubicBezTo>
                      <a:pt x="158" y="0"/>
                      <a:pt x="0" y="189"/>
                      <a:pt x="0" y="378"/>
                    </a:cubicBezTo>
                    <a:cubicBezTo>
                      <a:pt x="32" y="567"/>
                      <a:pt x="189" y="725"/>
                      <a:pt x="347" y="725"/>
                    </a:cubicBezTo>
                    <a:lnTo>
                      <a:pt x="1072" y="725"/>
                    </a:lnTo>
                    <a:cubicBezTo>
                      <a:pt x="1261" y="725"/>
                      <a:pt x="1418" y="567"/>
                      <a:pt x="1418" y="378"/>
                    </a:cubicBezTo>
                    <a:cubicBezTo>
                      <a:pt x="1418" y="189"/>
                      <a:pt x="1261" y="0"/>
                      <a:pt x="1072" y="0"/>
                    </a:cubicBezTo>
                    <a:close/>
                  </a:path>
                </a:pathLst>
              </a:custGeom>
              <a:solidFill>
                <a:srgbClr val="F8FA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F8FAFB"/>
                  </a:highlight>
                </a:endParaRPr>
              </a:p>
            </p:txBody>
          </p:sp>
        </p:grpSp>
        <p:sp>
          <p:nvSpPr>
            <p:cNvPr id="830" name="Google Shape;830;p42"/>
            <p:cNvSpPr txBox="1"/>
            <p:nvPr/>
          </p:nvSpPr>
          <p:spPr>
            <a:xfrm>
              <a:off x="6951633" y="1921088"/>
              <a:ext cx="112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Calibri"/>
                  <a:ea typeface="Calibri"/>
                  <a:cs typeface="Calibri"/>
                  <a:sym typeface="Calibri"/>
                </a:rPr>
                <a:t>Tracking API</a:t>
              </a:r>
              <a:endParaRPr>
                <a:solidFill>
                  <a:schemeClr val="lt1"/>
                </a:solidFill>
                <a:latin typeface="Calibri"/>
                <a:ea typeface="Calibri"/>
                <a:cs typeface="Calibri"/>
                <a:sym typeface="Calibri"/>
              </a:endParaRPr>
            </a:p>
          </p:txBody>
        </p:sp>
      </p:grpSp>
      <p:grpSp>
        <p:nvGrpSpPr>
          <p:cNvPr id="831" name="Google Shape;831;p42"/>
          <p:cNvGrpSpPr/>
          <p:nvPr/>
        </p:nvGrpSpPr>
        <p:grpSpPr>
          <a:xfrm>
            <a:off x="7256423" y="3292087"/>
            <a:ext cx="1128000" cy="818881"/>
            <a:chOff x="6954398" y="3117400"/>
            <a:chExt cx="1128000" cy="818881"/>
          </a:xfrm>
        </p:grpSpPr>
        <p:grpSp>
          <p:nvGrpSpPr>
            <p:cNvPr id="832" name="Google Shape;832;p42"/>
            <p:cNvGrpSpPr/>
            <p:nvPr/>
          </p:nvGrpSpPr>
          <p:grpSpPr>
            <a:xfrm>
              <a:off x="7167245" y="3117400"/>
              <a:ext cx="566919" cy="466352"/>
              <a:chOff x="-47527350" y="2747625"/>
              <a:chExt cx="300100" cy="228425"/>
            </a:xfrm>
          </p:grpSpPr>
          <p:sp>
            <p:nvSpPr>
              <p:cNvPr id="833" name="Google Shape;833;p42"/>
              <p:cNvSpPr/>
              <p:nvPr/>
            </p:nvSpPr>
            <p:spPr>
              <a:xfrm>
                <a:off x="-47475350" y="2782275"/>
                <a:ext cx="124450" cy="124475"/>
              </a:xfrm>
              <a:custGeom>
                <a:rect b="b" l="l" r="r" t="t"/>
                <a:pathLst>
                  <a:path extrusionOk="0" h="4979" w="4978">
                    <a:moveTo>
                      <a:pt x="2804" y="2080"/>
                    </a:moveTo>
                    <a:cubicBezTo>
                      <a:pt x="2678" y="2395"/>
                      <a:pt x="2457" y="2647"/>
                      <a:pt x="2174" y="2710"/>
                    </a:cubicBezTo>
                    <a:lnTo>
                      <a:pt x="2174" y="2080"/>
                    </a:lnTo>
                    <a:close/>
                    <a:moveTo>
                      <a:pt x="1827" y="725"/>
                    </a:moveTo>
                    <a:cubicBezTo>
                      <a:pt x="2300" y="725"/>
                      <a:pt x="2678" y="977"/>
                      <a:pt x="2804" y="1418"/>
                    </a:cubicBezTo>
                    <a:lnTo>
                      <a:pt x="1827" y="1418"/>
                    </a:lnTo>
                    <a:cubicBezTo>
                      <a:pt x="1607" y="1418"/>
                      <a:pt x="1481" y="1576"/>
                      <a:pt x="1481" y="1765"/>
                    </a:cubicBezTo>
                    <a:lnTo>
                      <a:pt x="1481" y="2773"/>
                    </a:lnTo>
                    <a:cubicBezTo>
                      <a:pt x="1071" y="2615"/>
                      <a:pt x="756" y="2206"/>
                      <a:pt x="756" y="1765"/>
                    </a:cubicBezTo>
                    <a:cubicBezTo>
                      <a:pt x="756" y="1197"/>
                      <a:pt x="1229" y="725"/>
                      <a:pt x="1827" y="725"/>
                    </a:cubicBezTo>
                    <a:close/>
                    <a:moveTo>
                      <a:pt x="4253" y="2080"/>
                    </a:moveTo>
                    <a:lnTo>
                      <a:pt x="4253" y="4222"/>
                    </a:lnTo>
                    <a:lnTo>
                      <a:pt x="2142" y="4222"/>
                    </a:lnTo>
                    <a:lnTo>
                      <a:pt x="2142" y="3466"/>
                    </a:lnTo>
                    <a:cubicBezTo>
                      <a:pt x="2804" y="3308"/>
                      <a:pt x="3371" y="2804"/>
                      <a:pt x="3529" y="2080"/>
                    </a:cubicBezTo>
                    <a:close/>
                    <a:moveTo>
                      <a:pt x="1764" y="0"/>
                    </a:moveTo>
                    <a:cubicBezTo>
                      <a:pt x="788" y="0"/>
                      <a:pt x="0" y="788"/>
                      <a:pt x="0" y="1765"/>
                    </a:cubicBezTo>
                    <a:cubicBezTo>
                      <a:pt x="0" y="2647"/>
                      <a:pt x="599" y="3340"/>
                      <a:pt x="1418" y="3497"/>
                    </a:cubicBezTo>
                    <a:lnTo>
                      <a:pt x="1418" y="4600"/>
                    </a:lnTo>
                    <a:cubicBezTo>
                      <a:pt x="1418" y="4821"/>
                      <a:pt x="1575" y="4978"/>
                      <a:pt x="1764" y="4978"/>
                    </a:cubicBezTo>
                    <a:lnTo>
                      <a:pt x="4568" y="4978"/>
                    </a:lnTo>
                    <a:cubicBezTo>
                      <a:pt x="4757" y="4978"/>
                      <a:pt x="4915" y="4821"/>
                      <a:pt x="4915" y="4600"/>
                    </a:cubicBezTo>
                    <a:lnTo>
                      <a:pt x="4915" y="1828"/>
                    </a:lnTo>
                    <a:cubicBezTo>
                      <a:pt x="4978" y="1576"/>
                      <a:pt x="4820" y="1418"/>
                      <a:pt x="4600" y="1418"/>
                    </a:cubicBezTo>
                    <a:lnTo>
                      <a:pt x="3497" y="1418"/>
                    </a:lnTo>
                    <a:cubicBezTo>
                      <a:pt x="3340" y="630"/>
                      <a:pt x="2646" y="0"/>
                      <a:pt x="1764" y="0"/>
                    </a:cubicBezTo>
                    <a:close/>
                  </a:path>
                </a:pathLst>
              </a:custGeom>
              <a:solidFill>
                <a:srgbClr val="F8FA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42"/>
              <p:cNvSpPr/>
              <p:nvPr/>
            </p:nvSpPr>
            <p:spPr>
              <a:xfrm>
                <a:off x="-47333600" y="2782275"/>
                <a:ext cx="53600" cy="18125"/>
              </a:xfrm>
              <a:custGeom>
                <a:rect b="b" l="l" r="r" t="t"/>
                <a:pathLst>
                  <a:path extrusionOk="0" h="725" w="2144">
                    <a:moveTo>
                      <a:pt x="347" y="0"/>
                    </a:moveTo>
                    <a:cubicBezTo>
                      <a:pt x="158" y="0"/>
                      <a:pt x="1" y="158"/>
                      <a:pt x="1" y="347"/>
                    </a:cubicBezTo>
                    <a:cubicBezTo>
                      <a:pt x="1" y="567"/>
                      <a:pt x="158" y="725"/>
                      <a:pt x="347" y="725"/>
                    </a:cubicBezTo>
                    <a:lnTo>
                      <a:pt x="1797" y="725"/>
                    </a:lnTo>
                    <a:cubicBezTo>
                      <a:pt x="1986" y="725"/>
                      <a:pt x="2143" y="567"/>
                      <a:pt x="2143" y="347"/>
                    </a:cubicBezTo>
                    <a:cubicBezTo>
                      <a:pt x="2143" y="158"/>
                      <a:pt x="1986" y="0"/>
                      <a:pt x="1797" y="0"/>
                    </a:cubicBezTo>
                    <a:close/>
                  </a:path>
                </a:pathLst>
              </a:custGeom>
              <a:solidFill>
                <a:srgbClr val="F8FA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42"/>
              <p:cNvSpPr/>
              <p:nvPr/>
            </p:nvSpPr>
            <p:spPr>
              <a:xfrm>
                <a:off x="-47333600" y="2817725"/>
                <a:ext cx="53600" cy="18125"/>
              </a:xfrm>
              <a:custGeom>
                <a:rect b="b" l="l" r="r" t="t"/>
                <a:pathLst>
                  <a:path extrusionOk="0" h="725" w="2144">
                    <a:moveTo>
                      <a:pt x="347" y="0"/>
                    </a:moveTo>
                    <a:cubicBezTo>
                      <a:pt x="158" y="0"/>
                      <a:pt x="1" y="158"/>
                      <a:pt x="1" y="347"/>
                    </a:cubicBezTo>
                    <a:cubicBezTo>
                      <a:pt x="1" y="567"/>
                      <a:pt x="158" y="725"/>
                      <a:pt x="347" y="725"/>
                    </a:cubicBezTo>
                    <a:lnTo>
                      <a:pt x="1797" y="725"/>
                    </a:lnTo>
                    <a:cubicBezTo>
                      <a:pt x="1986" y="725"/>
                      <a:pt x="2143" y="567"/>
                      <a:pt x="2143" y="347"/>
                    </a:cubicBezTo>
                    <a:cubicBezTo>
                      <a:pt x="2143" y="158"/>
                      <a:pt x="1986" y="0"/>
                      <a:pt x="1797" y="0"/>
                    </a:cubicBezTo>
                    <a:close/>
                  </a:path>
                </a:pathLst>
              </a:custGeom>
              <a:solidFill>
                <a:srgbClr val="F8FA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42"/>
              <p:cNvSpPr/>
              <p:nvPr/>
            </p:nvSpPr>
            <p:spPr>
              <a:xfrm>
                <a:off x="-47333600" y="2852375"/>
                <a:ext cx="53600" cy="17350"/>
              </a:xfrm>
              <a:custGeom>
                <a:rect b="b" l="l" r="r" t="t"/>
                <a:pathLst>
                  <a:path extrusionOk="0" h="694" w="2144">
                    <a:moveTo>
                      <a:pt x="347" y="0"/>
                    </a:moveTo>
                    <a:cubicBezTo>
                      <a:pt x="158" y="0"/>
                      <a:pt x="1" y="158"/>
                      <a:pt x="1" y="347"/>
                    </a:cubicBezTo>
                    <a:cubicBezTo>
                      <a:pt x="1" y="536"/>
                      <a:pt x="158" y="693"/>
                      <a:pt x="347" y="693"/>
                    </a:cubicBezTo>
                    <a:lnTo>
                      <a:pt x="1797" y="693"/>
                    </a:lnTo>
                    <a:cubicBezTo>
                      <a:pt x="1986" y="693"/>
                      <a:pt x="2143" y="536"/>
                      <a:pt x="2143" y="347"/>
                    </a:cubicBezTo>
                    <a:cubicBezTo>
                      <a:pt x="2143" y="158"/>
                      <a:pt x="1986" y="0"/>
                      <a:pt x="1797" y="0"/>
                    </a:cubicBezTo>
                    <a:close/>
                  </a:path>
                </a:pathLst>
              </a:custGeom>
              <a:solidFill>
                <a:srgbClr val="F8FA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42"/>
              <p:cNvSpPr/>
              <p:nvPr/>
            </p:nvSpPr>
            <p:spPr>
              <a:xfrm>
                <a:off x="-47333600" y="2887800"/>
                <a:ext cx="53600" cy="17375"/>
              </a:xfrm>
              <a:custGeom>
                <a:rect b="b" l="l" r="r" t="t"/>
                <a:pathLst>
                  <a:path extrusionOk="0" h="695" w="2144">
                    <a:moveTo>
                      <a:pt x="347" y="1"/>
                    </a:moveTo>
                    <a:cubicBezTo>
                      <a:pt x="158" y="1"/>
                      <a:pt x="1" y="158"/>
                      <a:pt x="1" y="347"/>
                    </a:cubicBezTo>
                    <a:cubicBezTo>
                      <a:pt x="1" y="537"/>
                      <a:pt x="158" y="694"/>
                      <a:pt x="347" y="694"/>
                    </a:cubicBezTo>
                    <a:lnTo>
                      <a:pt x="1797" y="694"/>
                    </a:lnTo>
                    <a:cubicBezTo>
                      <a:pt x="1986" y="694"/>
                      <a:pt x="2143" y="537"/>
                      <a:pt x="2143" y="347"/>
                    </a:cubicBezTo>
                    <a:cubicBezTo>
                      <a:pt x="2143" y="158"/>
                      <a:pt x="1986" y="1"/>
                      <a:pt x="1797" y="1"/>
                    </a:cubicBezTo>
                    <a:close/>
                  </a:path>
                </a:pathLst>
              </a:custGeom>
              <a:solidFill>
                <a:srgbClr val="F8FA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42"/>
              <p:cNvSpPr/>
              <p:nvPr/>
            </p:nvSpPr>
            <p:spPr>
              <a:xfrm>
                <a:off x="-47527350" y="2747625"/>
                <a:ext cx="300100" cy="228425"/>
              </a:xfrm>
              <a:custGeom>
                <a:rect b="b" l="l" r="r" t="t"/>
                <a:pathLst>
                  <a:path extrusionOk="0" h="9137" w="12004">
                    <a:moveTo>
                      <a:pt x="10586" y="693"/>
                    </a:moveTo>
                    <a:lnTo>
                      <a:pt x="10586" y="7026"/>
                    </a:lnTo>
                    <a:lnTo>
                      <a:pt x="1418" y="7026"/>
                    </a:lnTo>
                    <a:lnTo>
                      <a:pt x="1418" y="693"/>
                    </a:lnTo>
                    <a:close/>
                    <a:moveTo>
                      <a:pt x="11311" y="7687"/>
                    </a:moveTo>
                    <a:lnTo>
                      <a:pt x="11311" y="8412"/>
                    </a:lnTo>
                    <a:lnTo>
                      <a:pt x="725" y="8412"/>
                    </a:lnTo>
                    <a:lnTo>
                      <a:pt x="725" y="7687"/>
                    </a:lnTo>
                    <a:close/>
                    <a:moveTo>
                      <a:pt x="1072" y="0"/>
                    </a:moveTo>
                    <a:cubicBezTo>
                      <a:pt x="883" y="0"/>
                      <a:pt x="725" y="158"/>
                      <a:pt x="725" y="378"/>
                    </a:cubicBezTo>
                    <a:lnTo>
                      <a:pt x="725" y="7026"/>
                    </a:lnTo>
                    <a:lnTo>
                      <a:pt x="347" y="7026"/>
                    </a:lnTo>
                    <a:cubicBezTo>
                      <a:pt x="158" y="7026"/>
                      <a:pt x="1" y="7183"/>
                      <a:pt x="1" y="7372"/>
                    </a:cubicBezTo>
                    <a:lnTo>
                      <a:pt x="1" y="8790"/>
                    </a:lnTo>
                    <a:cubicBezTo>
                      <a:pt x="1" y="8979"/>
                      <a:pt x="158" y="9136"/>
                      <a:pt x="347" y="9136"/>
                    </a:cubicBezTo>
                    <a:lnTo>
                      <a:pt x="11658" y="9136"/>
                    </a:lnTo>
                    <a:cubicBezTo>
                      <a:pt x="11847" y="9136"/>
                      <a:pt x="12004" y="8979"/>
                      <a:pt x="12004" y="8790"/>
                    </a:cubicBezTo>
                    <a:lnTo>
                      <a:pt x="12004" y="7372"/>
                    </a:lnTo>
                    <a:cubicBezTo>
                      <a:pt x="12004" y="7183"/>
                      <a:pt x="11847" y="7026"/>
                      <a:pt x="11658" y="7026"/>
                    </a:cubicBezTo>
                    <a:lnTo>
                      <a:pt x="11311" y="7026"/>
                    </a:lnTo>
                    <a:lnTo>
                      <a:pt x="11311" y="378"/>
                    </a:lnTo>
                    <a:cubicBezTo>
                      <a:pt x="11311" y="158"/>
                      <a:pt x="11153" y="0"/>
                      <a:pt x="10964" y="0"/>
                    </a:cubicBezTo>
                    <a:close/>
                  </a:path>
                </a:pathLst>
              </a:custGeom>
              <a:solidFill>
                <a:srgbClr val="F8FA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9" name="Google Shape;839;p42"/>
            <p:cNvSpPr txBox="1"/>
            <p:nvPr/>
          </p:nvSpPr>
          <p:spPr>
            <a:xfrm>
              <a:off x="6954398" y="3536081"/>
              <a:ext cx="112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Calibri"/>
                  <a:ea typeface="Calibri"/>
                  <a:cs typeface="Calibri"/>
                  <a:sym typeface="Calibri"/>
                </a:rPr>
                <a:t>Tracking UI</a:t>
              </a:r>
              <a:endParaRPr>
                <a:solidFill>
                  <a:schemeClr val="lt1"/>
                </a:solidFill>
                <a:latin typeface="Calibri"/>
                <a:ea typeface="Calibri"/>
                <a:cs typeface="Calibri"/>
                <a:sym typeface="Calibri"/>
              </a:endParaRPr>
            </a:p>
          </p:txBody>
        </p:sp>
      </p:grpSp>
      <p:cxnSp>
        <p:nvCxnSpPr>
          <p:cNvPr id="840" name="Google Shape;840;p42"/>
          <p:cNvCxnSpPr/>
          <p:nvPr/>
        </p:nvCxnSpPr>
        <p:spPr>
          <a:xfrm>
            <a:off x="1579150" y="1866900"/>
            <a:ext cx="1703100" cy="620400"/>
          </a:xfrm>
          <a:prstGeom prst="straightConnector1">
            <a:avLst/>
          </a:prstGeom>
          <a:noFill/>
          <a:ln cap="flat" cmpd="sng" w="19050">
            <a:solidFill>
              <a:srgbClr val="44C8EB"/>
            </a:solidFill>
            <a:prstDash val="solid"/>
            <a:round/>
            <a:headEnd len="med" w="med" type="none"/>
            <a:tailEnd len="med" w="med" type="triangle"/>
          </a:ln>
        </p:spPr>
      </p:cxnSp>
      <p:cxnSp>
        <p:nvCxnSpPr>
          <p:cNvPr id="841" name="Google Shape;841;p42"/>
          <p:cNvCxnSpPr/>
          <p:nvPr/>
        </p:nvCxnSpPr>
        <p:spPr>
          <a:xfrm flipH="1" rot="10800000">
            <a:off x="1607497" y="3073805"/>
            <a:ext cx="1719900" cy="547200"/>
          </a:xfrm>
          <a:prstGeom prst="straightConnector1">
            <a:avLst/>
          </a:prstGeom>
          <a:noFill/>
          <a:ln cap="flat" cmpd="sng" w="19050">
            <a:solidFill>
              <a:srgbClr val="44C8EB"/>
            </a:solidFill>
            <a:prstDash val="solid"/>
            <a:round/>
            <a:headEnd len="med" w="med" type="none"/>
            <a:tailEnd len="med" w="med" type="triangle"/>
          </a:ln>
        </p:spPr>
      </p:cxnSp>
      <p:cxnSp>
        <p:nvCxnSpPr>
          <p:cNvPr id="842" name="Google Shape;842;p42"/>
          <p:cNvCxnSpPr/>
          <p:nvPr/>
        </p:nvCxnSpPr>
        <p:spPr>
          <a:xfrm>
            <a:off x="5594300" y="3037200"/>
            <a:ext cx="1703100" cy="620400"/>
          </a:xfrm>
          <a:prstGeom prst="straightConnector1">
            <a:avLst/>
          </a:prstGeom>
          <a:noFill/>
          <a:ln cap="flat" cmpd="sng" w="19050">
            <a:solidFill>
              <a:srgbClr val="44C8EB"/>
            </a:solidFill>
            <a:prstDash val="solid"/>
            <a:round/>
            <a:headEnd len="med" w="med" type="none"/>
            <a:tailEnd len="med" w="med" type="triangle"/>
          </a:ln>
        </p:spPr>
      </p:cxnSp>
      <p:cxnSp>
        <p:nvCxnSpPr>
          <p:cNvPr id="843" name="Google Shape;843;p42"/>
          <p:cNvCxnSpPr/>
          <p:nvPr/>
        </p:nvCxnSpPr>
        <p:spPr>
          <a:xfrm flipH="1" rot="10800000">
            <a:off x="5585897" y="1938730"/>
            <a:ext cx="1719900" cy="547200"/>
          </a:xfrm>
          <a:prstGeom prst="straightConnector1">
            <a:avLst/>
          </a:prstGeom>
          <a:noFill/>
          <a:ln cap="flat" cmpd="sng" w="19050">
            <a:solidFill>
              <a:srgbClr val="44C8EB"/>
            </a:solidFill>
            <a:prstDash val="solid"/>
            <a:round/>
            <a:headEnd len="med" w="med" type="none"/>
            <a:tailEnd len="med" w="med"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7" name="Shape 847"/>
        <p:cNvGrpSpPr/>
        <p:nvPr/>
      </p:nvGrpSpPr>
      <p:grpSpPr>
        <a:xfrm>
          <a:off x="0" y="0"/>
          <a:ext cx="0" cy="0"/>
          <a:chOff x="0" y="0"/>
          <a:chExt cx="0" cy="0"/>
        </a:xfrm>
      </p:grpSpPr>
      <p:sp>
        <p:nvSpPr>
          <p:cNvPr id="848" name="Google Shape;848;p43"/>
          <p:cNvSpPr txBox="1"/>
          <p:nvPr/>
        </p:nvSpPr>
        <p:spPr>
          <a:xfrm>
            <a:off x="438889" y="365750"/>
            <a:ext cx="5735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solidFill>
                  <a:schemeClr val="lt1"/>
                </a:solidFill>
                <a:latin typeface="Calibri"/>
                <a:ea typeface="Calibri"/>
                <a:cs typeface="Calibri"/>
                <a:sym typeface="Calibri"/>
              </a:rPr>
              <a:t>Recording </a:t>
            </a:r>
            <a:r>
              <a:rPr b="1" lang="en" sz="2800">
                <a:solidFill>
                  <a:schemeClr val="lt1"/>
                </a:solidFill>
                <a:latin typeface="Calibri"/>
                <a:ea typeface="Calibri"/>
                <a:cs typeface="Calibri"/>
                <a:sym typeface="Calibri"/>
              </a:rPr>
              <a:t>MLflow Runs</a:t>
            </a:r>
            <a:endParaRPr b="1" sz="2800">
              <a:solidFill>
                <a:schemeClr val="lt1"/>
              </a:solidFill>
              <a:latin typeface="Calibri"/>
              <a:ea typeface="Calibri"/>
              <a:cs typeface="Calibri"/>
              <a:sym typeface="Calibri"/>
            </a:endParaRPr>
          </a:p>
        </p:txBody>
      </p:sp>
      <p:grpSp>
        <p:nvGrpSpPr>
          <p:cNvPr id="849" name="Google Shape;849;p43"/>
          <p:cNvGrpSpPr/>
          <p:nvPr/>
        </p:nvGrpSpPr>
        <p:grpSpPr>
          <a:xfrm>
            <a:off x="1048830" y="1355725"/>
            <a:ext cx="2979101" cy="2891700"/>
            <a:chOff x="607525" y="1355725"/>
            <a:chExt cx="2548200" cy="2891700"/>
          </a:xfrm>
        </p:grpSpPr>
        <p:sp>
          <p:nvSpPr>
            <p:cNvPr id="850" name="Google Shape;850;p43"/>
            <p:cNvSpPr/>
            <p:nvPr/>
          </p:nvSpPr>
          <p:spPr>
            <a:xfrm>
              <a:off x="607525" y="1355725"/>
              <a:ext cx="2548200" cy="28917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43"/>
            <p:cNvSpPr/>
            <p:nvPr/>
          </p:nvSpPr>
          <p:spPr>
            <a:xfrm>
              <a:off x="818337" y="2932098"/>
              <a:ext cx="2110800" cy="1131300"/>
            </a:xfrm>
            <a:prstGeom prst="can">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43"/>
            <p:cNvSpPr/>
            <p:nvPr/>
          </p:nvSpPr>
          <p:spPr>
            <a:xfrm>
              <a:off x="731132" y="1491118"/>
              <a:ext cx="2319900" cy="1131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MLflow code + APIs</a:t>
              </a:r>
              <a:endParaRPr sz="1800"/>
            </a:p>
          </p:txBody>
        </p:sp>
        <p:sp>
          <p:nvSpPr>
            <p:cNvPr id="853" name="Google Shape;853;p43"/>
            <p:cNvSpPr/>
            <p:nvPr/>
          </p:nvSpPr>
          <p:spPr>
            <a:xfrm>
              <a:off x="731126" y="2419541"/>
              <a:ext cx="1159800" cy="203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Artifacts</a:t>
              </a:r>
              <a:endParaRPr sz="1100"/>
            </a:p>
          </p:txBody>
        </p:sp>
        <p:sp>
          <p:nvSpPr>
            <p:cNvPr id="854" name="Google Shape;854;p43"/>
            <p:cNvSpPr/>
            <p:nvPr/>
          </p:nvSpPr>
          <p:spPr>
            <a:xfrm>
              <a:off x="1891015" y="2419541"/>
              <a:ext cx="1159800" cy="203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FileStore</a:t>
              </a:r>
              <a:endParaRPr sz="1100"/>
            </a:p>
          </p:txBody>
        </p:sp>
        <p:cxnSp>
          <p:nvCxnSpPr>
            <p:cNvPr id="855" name="Google Shape;855;p43"/>
            <p:cNvCxnSpPr>
              <a:stCxn id="853" idx="2"/>
            </p:cNvCxnSpPr>
            <p:nvPr/>
          </p:nvCxnSpPr>
          <p:spPr>
            <a:xfrm>
              <a:off x="1311026" y="2622641"/>
              <a:ext cx="0" cy="870300"/>
            </a:xfrm>
            <a:prstGeom prst="straightConnector1">
              <a:avLst/>
            </a:prstGeom>
            <a:noFill/>
            <a:ln cap="flat" cmpd="sng" w="9525">
              <a:solidFill>
                <a:srgbClr val="0093E1"/>
              </a:solidFill>
              <a:prstDash val="solid"/>
              <a:round/>
              <a:headEnd len="med" w="med" type="none"/>
              <a:tailEnd len="med" w="med" type="triangle"/>
            </a:ln>
          </p:spPr>
        </p:cxnSp>
        <p:cxnSp>
          <p:nvCxnSpPr>
            <p:cNvPr id="856" name="Google Shape;856;p43"/>
            <p:cNvCxnSpPr>
              <a:stCxn id="854" idx="2"/>
            </p:cNvCxnSpPr>
            <p:nvPr/>
          </p:nvCxnSpPr>
          <p:spPr>
            <a:xfrm>
              <a:off x="2470915" y="2622641"/>
              <a:ext cx="0" cy="879900"/>
            </a:xfrm>
            <a:prstGeom prst="straightConnector1">
              <a:avLst/>
            </a:prstGeom>
            <a:noFill/>
            <a:ln cap="flat" cmpd="sng" w="9525">
              <a:solidFill>
                <a:srgbClr val="0093E1"/>
              </a:solidFill>
              <a:prstDash val="solid"/>
              <a:round/>
              <a:headEnd len="med" w="med" type="none"/>
              <a:tailEnd len="med" w="med" type="triangle"/>
            </a:ln>
          </p:spPr>
        </p:cxnSp>
        <p:pic>
          <p:nvPicPr>
            <p:cNvPr id="857" name="Google Shape;857;p43"/>
            <p:cNvPicPr preferRelativeResize="0"/>
            <p:nvPr/>
          </p:nvPicPr>
          <p:blipFill>
            <a:blip r:embed="rId3">
              <a:alphaModFix/>
            </a:blip>
            <a:stretch>
              <a:fillRect/>
            </a:stretch>
          </p:blipFill>
          <p:spPr>
            <a:xfrm>
              <a:off x="1106531" y="3502601"/>
              <a:ext cx="445600" cy="453247"/>
            </a:xfrm>
            <a:prstGeom prst="rect">
              <a:avLst/>
            </a:prstGeom>
            <a:noFill/>
            <a:ln>
              <a:noFill/>
            </a:ln>
          </p:spPr>
        </p:pic>
        <p:pic>
          <p:nvPicPr>
            <p:cNvPr id="858" name="Google Shape;858;p43"/>
            <p:cNvPicPr preferRelativeResize="0"/>
            <p:nvPr/>
          </p:nvPicPr>
          <p:blipFill>
            <a:blip r:embed="rId3">
              <a:alphaModFix/>
            </a:blip>
            <a:stretch>
              <a:fillRect/>
            </a:stretch>
          </p:blipFill>
          <p:spPr>
            <a:xfrm>
              <a:off x="2276686" y="3492915"/>
              <a:ext cx="445600" cy="453247"/>
            </a:xfrm>
            <a:prstGeom prst="rect">
              <a:avLst/>
            </a:prstGeom>
            <a:noFill/>
            <a:ln>
              <a:noFill/>
            </a:ln>
          </p:spPr>
        </p:pic>
      </p:grpSp>
      <p:grpSp>
        <p:nvGrpSpPr>
          <p:cNvPr id="859" name="Google Shape;859;p43"/>
          <p:cNvGrpSpPr/>
          <p:nvPr/>
        </p:nvGrpSpPr>
        <p:grpSpPr>
          <a:xfrm>
            <a:off x="5335093" y="1355756"/>
            <a:ext cx="2980831" cy="2891645"/>
            <a:chOff x="5358625" y="1139950"/>
            <a:chExt cx="2990100" cy="3336000"/>
          </a:xfrm>
        </p:grpSpPr>
        <p:sp>
          <p:nvSpPr>
            <p:cNvPr id="860" name="Google Shape;860;p43"/>
            <p:cNvSpPr/>
            <p:nvPr/>
          </p:nvSpPr>
          <p:spPr>
            <a:xfrm>
              <a:off x="5358625" y="1139950"/>
              <a:ext cx="2990100" cy="33360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43"/>
            <p:cNvSpPr/>
            <p:nvPr/>
          </p:nvSpPr>
          <p:spPr>
            <a:xfrm>
              <a:off x="5606007" y="2958575"/>
              <a:ext cx="2476800" cy="1305300"/>
            </a:xfrm>
            <a:prstGeom prst="can">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43"/>
            <p:cNvSpPr/>
            <p:nvPr/>
          </p:nvSpPr>
          <p:spPr>
            <a:xfrm>
              <a:off x="5503675" y="1296150"/>
              <a:ext cx="2722500" cy="1305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MLflow code + APIs</a:t>
              </a:r>
              <a:endParaRPr sz="1800"/>
            </a:p>
          </p:txBody>
        </p:sp>
        <p:sp>
          <p:nvSpPr>
            <p:cNvPr id="863" name="Google Shape;863;p43"/>
            <p:cNvSpPr/>
            <p:nvPr/>
          </p:nvSpPr>
          <p:spPr>
            <a:xfrm>
              <a:off x="5503668" y="2367250"/>
              <a:ext cx="1361100" cy="234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Artifacts</a:t>
              </a:r>
              <a:endParaRPr sz="1100"/>
            </a:p>
          </p:txBody>
        </p:sp>
        <p:sp>
          <p:nvSpPr>
            <p:cNvPr id="864" name="Google Shape;864;p43"/>
            <p:cNvSpPr/>
            <p:nvPr/>
          </p:nvSpPr>
          <p:spPr>
            <a:xfrm>
              <a:off x="6864768" y="2367250"/>
              <a:ext cx="1361100" cy="234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FileStore</a:t>
              </a:r>
              <a:endParaRPr sz="1100"/>
            </a:p>
          </p:txBody>
        </p:sp>
        <p:cxnSp>
          <p:nvCxnSpPr>
            <p:cNvPr id="865" name="Google Shape;865;p43"/>
            <p:cNvCxnSpPr>
              <a:stCxn id="863" idx="2"/>
            </p:cNvCxnSpPr>
            <p:nvPr/>
          </p:nvCxnSpPr>
          <p:spPr>
            <a:xfrm>
              <a:off x="6184218" y="2601550"/>
              <a:ext cx="0" cy="1004100"/>
            </a:xfrm>
            <a:prstGeom prst="straightConnector1">
              <a:avLst/>
            </a:prstGeom>
            <a:noFill/>
            <a:ln cap="flat" cmpd="sng" w="9525">
              <a:solidFill>
                <a:srgbClr val="0093E1"/>
              </a:solidFill>
              <a:prstDash val="solid"/>
              <a:round/>
              <a:headEnd len="med" w="med" type="none"/>
              <a:tailEnd len="med" w="med" type="triangle"/>
            </a:ln>
          </p:spPr>
        </p:cxnSp>
        <p:cxnSp>
          <p:nvCxnSpPr>
            <p:cNvPr id="866" name="Google Shape;866;p43"/>
            <p:cNvCxnSpPr>
              <a:stCxn id="864" idx="2"/>
            </p:cNvCxnSpPr>
            <p:nvPr/>
          </p:nvCxnSpPr>
          <p:spPr>
            <a:xfrm>
              <a:off x="7545318" y="2601550"/>
              <a:ext cx="0" cy="1015200"/>
            </a:xfrm>
            <a:prstGeom prst="straightConnector1">
              <a:avLst/>
            </a:prstGeom>
            <a:noFill/>
            <a:ln cap="flat" cmpd="sng" w="9525">
              <a:solidFill>
                <a:srgbClr val="0093E1"/>
              </a:solidFill>
              <a:prstDash val="solid"/>
              <a:round/>
              <a:headEnd len="med" w="med" type="none"/>
              <a:tailEnd len="med" w="med" type="triangle"/>
            </a:ln>
          </p:spPr>
        </p:cxnSp>
        <p:pic>
          <p:nvPicPr>
            <p:cNvPr id="867" name="Google Shape;867;p43"/>
            <p:cNvPicPr preferRelativeResize="0"/>
            <p:nvPr/>
          </p:nvPicPr>
          <p:blipFill>
            <a:blip r:embed="rId3">
              <a:alphaModFix/>
            </a:blip>
            <a:stretch>
              <a:fillRect/>
            </a:stretch>
          </p:blipFill>
          <p:spPr>
            <a:xfrm>
              <a:off x="5944196" y="3616750"/>
              <a:ext cx="522900" cy="522900"/>
            </a:xfrm>
            <a:prstGeom prst="rect">
              <a:avLst/>
            </a:prstGeom>
            <a:noFill/>
            <a:ln>
              <a:noFill/>
            </a:ln>
          </p:spPr>
        </p:pic>
        <p:pic>
          <p:nvPicPr>
            <p:cNvPr id="868" name="Google Shape;868;p43"/>
            <p:cNvPicPr preferRelativeResize="0"/>
            <p:nvPr/>
          </p:nvPicPr>
          <p:blipFill>
            <a:blip r:embed="rId4">
              <a:alphaModFix/>
            </a:blip>
            <a:stretch>
              <a:fillRect/>
            </a:stretch>
          </p:blipFill>
          <p:spPr>
            <a:xfrm>
              <a:off x="7360073" y="3669385"/>
              <a:ext cx="425800" cy="454200"/>
            </a:xfrm>
            <a:prstGeom prst="rect">
              <a:avLst/>
            </a:prstGeom>
            <a:noFill/>
            <a:ln>
              <a:noFill/>
            </a:ln>
          </p:spPr>
        </p:pic>
      </p:grpSp>
      <p:sp>
        <p:nvSpPr>
          <p:cNvPr id="869" name="Google Shape;869;p43"/>
          <p:cNvSpPr txBox="1"/>
          <p:nvPr/>
        </p:nvSpPr>
        <p:spPr>
          <a:xfrm>
            <a:off x="1227375" y="4373650"/>
            <a:ext cx="262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Scenario 1:</a:t>
            </a:r>
            <a:r>
              <a:rPr lang="en">
                <a:solidFill>
                  <a:schemeClr val="lt1"/>
                </a:solidFill>
                <a:latin typeface="Proxima Nova"/>
                <a:ea typeface="Proxima Nova"/>
                <a:cs typeface="Proxima Nova"/>
                <a:sym typeface="Proxima Nova"/>
              </a:rPr>
              <a:t> On local machine</a:t>
            </a:r>
            <a:endParaRPr>
              <a:solidFill>
                <a:schemeClr val="lt1"/>
              </a:solidFill>
              <a:latin typeface="Proxima Nova"/>
              <a:ea typeface="Proxima Nova"/>
              <a:cs typeface="Proxima Nova"/>
              <a:sym typeface="Proxima Nova"/>
            </a:endParaRPr>
          </a:p>
        </p:txBody>
      </p:sp>
      <p:sp>
        <p:nvSpPr>
          <p:cNvPr id="870" name="Google Shape;870;p43"/>
          <p:cNvSpPr txBox="1"/>
          <p:nvPr/>
        </p:nvSpPr>
        <p:spPr>
          <a:xfrm>
            <a:off x="5335101" y="4373650"/>
            <a:ext cx="2971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lt1"/>
                </a:solidFill>
                <a:latin typeface="Proxima Nova"/>
                <a:ea typeface="Proxima Nova"/>
                <a:cs typeface="Proxima Nova"/>
                <a:sym typeface="Proxima Nova"/>
              </a:rPr>
              <a:t>Scenario 2:</a:t>
            </a:r>
            <a:r>
              <a:rPr lang="en">
                <a:solidFill>
                  <a:schemeClr val="lt1"/>
                </a:solidFill>
                <a:latin typeface="Proxima Nova"/>
                <a:ea typeface="Proxima Nova"/>
                <a:cs typeface="Proxima Nova"/>
                <a:sym typeface="Proxima Nova"/>
              </a:rPr>
              <a:t> O</a:t>
            </a:r>
            <a:r>
              <a:rPr lang="en">
                <a:solidFill>
                  <a:schemeClr val="lt1"/>
                </a:solidFill>
                <a:latin typeface="Proxima Nova"/>
                <a:ea typeface="Proxima Nova"/>
                <a:cs typeface="Proxima Nova"/>
                <a:sym typeface="Proxima Nova"/>
              </a:rPr>
              <a:t>n local machine </a:t>
            </a:r>
            <a:endParaRPr>
              <a:solidFill>
                <a:schemeClr val="lt1"/>
              </a:solidFill>
              <a:latin typeface="Proxima Nova"/>
              <a:ea typeface="Proxima Nova"/>
              <a:cs typeface="Proxima Nova"/>
              <a:sym typeface="Proxima Nova"/>
            </a:endParaRPr>
          </a:p>
          <a:p>
            <a:pPr indent="0" lvl="0" marL="0" rtl="0" algn="ctr">
              <a:spcBef>
                <a:spcPts val="0"/>
              </a:spcBef>
              <a:spcAft>
                <a:spcPts val="0"/>
              </a:spcAft>
              <a:buNone/>
            </a:pPr>
            <a:r>
              <a:rPr lang="en">
                <a:solidFill>
                  <a:schemeClr val="lt1"/>
                </a:solidFill>
                <a:latin typeface="Proxima Nova"/>
                <a:ea typeface="Proxima Nova"/>
                <a:cs typeface="Proxima Nova"/>
                <a:sym typeface="Proxima Nova"/>
              </a:rPr>
              <a:t>with </a:t>
            </a:r>
            <a:r>
              <a:rPr i="1" lang="en">
                <a:solidFill>
                  <a:schemeClr val="lt1"/>
                </a:solidFill>
                <a:latin typeface="Proxima Nova"/>
                <a:ea typeface="Proxima Nova"/>
                <a:cs typeface="Proxima Nova"/>
                <a:sym typeface="Proxima Nova"/>
              </a:rPr>
              <a:t>sqlite</a:t>
            </a:r>
            <a:r>
              <a:rPr lang="en">
                <a:solidFill>
                  <a:schemeClr val="lt1"/>
                </a:solidFill>
                <a:latin typeface="Proxima Nova"/>
                <a:ea typeface="Proxima Nova"/>
                <a:cs typeface="Proxima Nova"/>
                <a:sym typeface="Proxima Nova"/>
              </a:rPr>
              <a:t> database</a:t>
            </a:r>
            <a:endParaRPr>
              <a:solidFill>
                <a:schemeClr val="lt1"/>
              </a:solidFill>
              <a:latin typeface="Proxima Nova"/>
              <a:ea typeface="Proxima Nova"/>
              <a:cs typeface="Proxima Nova"/>
              <a:sym typeface="Proxima Nov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4" name="Shape 874"/>
        <p:cNvGrpSpPr/>
        <p:nvPr/>
      </p:nvGrpSpPr>
      <p:grpSpPr>
        <a:xfrm>
          <a:off x="0" y="0"/>
          <a:ext cx="0" cy="0"/>
          <a:chOff x="0" y="0"/>
          <a:chExt cx="0" cy="0"/>
        </a:xfrm>
      </p:grpSpPr>
      <p:sp>
        <p:nvSpPr>
          <p:cNvPr id="875" name="Google Shape;875;p44"/>
          <p:cNvSpPr txBox="1"/>
          <p:nvPr/>
        </p:nvSpPr>
        <p:spPr>
          <a:xfrm>
            <a:off x="438889" y="365750"/>
            <a:ext cx="5735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solidFill>
                  <a:schemeClr val="lt1"/>
                </a:solidFill>
                <a:latin typeface="Calibri"/>
                <a:ea typeface="Calibri"/>
                <a:cs typeface="Calibri"/>
                <a:sym typeface="Calibri"/>
              </a:rPr>
              <a:t>Recording MLflow Runs</a:t>
            </a:r>
            <a:endParaRPr b="1" sz="2800">
              <a:solidFill>
                <a:schemeClr val="lt1"/>
              </a:solidFill>
              <a:latin typeface="Calibri"/>
              <a:ea typeface="Calibri"/>
              <a:cs typeface="Calibri"/>
              <a:sym typeface="Calibri"/>
            </a:endParaRPr>
          </a:p>
        </p:txBody>
      </p:sp>
      <p:sp>
        <p:nvSpPr>
          <p:cNvPr id="876" name="Google Shape;876;p44"/>
          <p:cNvSpPr txBox="1"/>
          <p:nvPr/>
        </p:nvSpPr>
        <p:spPr>
          <a:xfrm>
            <a:off x="506525" y="4373650"/>
            <a:ext cx="3708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lt1"/>
                </a:solidFill>
                <a:latin typeface="Proxima Nova"/>
                <a:ea typeface="Proxima Nova"/>
                <a:cs typeface="Proxima Nova"/>
                <a:sym typeface="Proxima Nova"/>
              </a:rPr>
              <a:t>Scenario 3:</a:t>
            </a:r>
            <a:r>
              <a:rPr lang="en">
                <a:solidFill>
                  <a:schemeClr val="lt1"/>
                </a:solidFill>
                <a:latin typeface="Proxima Nova"/>
                <a:ea typeface="Proxima Nova"/>
                <a:cs typeface="Proxima Nova"/>
                <a:sym typeface="Proxima Nova"/>
              </a:rPr>
              <a:t> O</a:t>
            </a:r>
            <a:r>
              <a:rPr lang="en">
                <a:solidFill>
                  <a:schemeClr val="lt1"/>
                </a:solidFill>
                <a:latin typeface="Proxima Nova"/>
                <a:ea typeface="Proxima Nova"/>
                <a:cs typeface="Proxima Nova"/>
                <a:sym typeface="Proxima Nova"/>
              </a:rPr>
              <a:t>n local machine with a tracking server</a:t>
            </a:r>
            <a:endParaRPr>
              <a:solidFill>
                <a:schemeClr val="lt1"/>
              </a:solidFill>
              <a:latin typeface="Proxima Nova"/>
              <a:ea typeface="Proxima Nova"/>
              <a:cs typeface="Proxima Nova"/>
              <a:sym typeface="Proxima Nova"/>
            </a:endParaRPr>
          </a:p>
        </p:txBody>
      </p:sp>
      <p:sp>
        <p:nvSpPr>
          <p:cNvPr id="877" name="Google Shape;877;p44"/>
          <p:cNvSpPr txBox="1"/>
          <p:nvPr/>
        </p:nvSpPr>
        <p:spPr>
          <a:xfrm>
            <a:off x="4929225" y="4373650"/>
            <a:ext cx="3708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lt1"/>
                </a:solidFill>
                <a:latin typeface="Proxima Nova"/>
                <a:ea typeface="Proxima Nova"/>
                <a:cs typeface="Proxima Nova"/>
                <a:sym typeface="Proxima Nova"/>
              </a:rPr>
              <a:t>Scenario 4:</a:t>
            </a:r>
            <a:r>
              <a:rPr lang="en">
                <a:solidFill>
                  <a:schemeClr val="lt1"/>
                </a:solidFill>
                <a:latin typeface="Proxima Nova"/>
                <a:ea typeface="Proxima Nova"/>
                <a:cs typeface="Proxima Nova"/>
                <a:sym typeface="Proxima Nova"/>
              </a:rPr>
              <a:t> Tracking server, remote backend &amp; storage</a:t>
            </a:r>
            <a:endParaRPr>
              <a:solidFill>
                <a:schemeClr val="lt1"/>
              </a:solidFill>
              <a:latin typeface="Proxima Nova"/>
              <a:ea typeface="Proxima Nova"/>
              <a:cs typeface="Proxima Nova"/>
              <a:sym typeface="Proxima Nova"/>
            </a:endParaRPr>
          </a:p>
        </p:txBody>
      </p:sp>
      <p:pic>
        <p:nvPicPr>
          <p:cNvPr id="878" name="Google Shape;878;p44"/>
          <p:cNvPicPr preferRelativeResize="0"/>
          <p:nvPr/>
        </p:nvPicPr>
        <p:blipFill>
          <a:blip r:embed="rId3">
            <a:alphaModFix/>
          </a:blip>
          <a:stretch>
            <a:fillRect/>
          </a:stretch>
        </p:blipFill>
        <p:spPr>
          <a:xfrm>
            <a:off x="2611506" y="3454143"/>
            <a:ext cx="445600" cy="453247"/>
          </a:xfrm>
          <a:prstGeom prst="rect">
            <a:avLst/>
          </a:prstGeom>
          <a:noFill/>
          <a:ln>
            <a:noFill/>
          </a:ln>
        </p:spPr>
      </p:pic>
      <p:grpSp>
        <p:nvGrpSpPr>
          <p:cNvPr id="879" name="Google Shape;879;p44"/>
          <p:cNvGrpSpPr/>
          <p:nvPr/>
        </p:nvGrpSpPr>
        <p:grpSpPr>
          <a:xfrm>
            <a:off x="506475" y="1355725"/>
            <a:ext cx="3708300" cy="2891700"/>
            <a:chOff x="506475" y="1355725"/>
            <a:chExt cx="3708300" cy="2891700"/>
          </a:xfrm>
        </p:grpSpPr>
        <p:sp>
          <p:nvSpPr>
            <p:cNvPr id="880" name="Google Shape;880;p44"/>
            <p:cNvSpPr/>
            <p:nvPr/>
          </p:nvSpPr>
          <p:spPr>
            <a:xfrm>
              <a:off x="506475" y="1355725"/>
              <a:ext cx="3708300" cy="28917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44"/>
            <p:cNvSpPr/>
            <p:nvPr/>
          </p:nvSpPr>
          <p:spPr>
            <a:xfrm>
              <a:off x="1305237" y="2932386"/>
              <a:ext cx="2110800" cy="1131300"/>
            </a:xfrm>
            <a:prstGeom prst="can">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44"/>
            <p:cNvSpPr/>
            <p:nvPr/>
          </p:nvSpPr>
          <p:spPr>
            <a:xfrm>
              <a:off x="630077" y="1491125"/>
              <a:ext cx="1814700" cy="1131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600"/>
                <a:t>MLflow code </a:t>
              </a:r>
              <a:endParaRPr sz="1600"/>
            </a:p>
            <a:p>
              <a:pPr indent="0" lvl="0" marL="0" rtl="0" algn="l">
                <a:spcBef>
                  <a:spcPts val="0"/>
                </a:spcBef>
                <a:spcAft>
                  <a:spcPts val="0"/>
                </a:spcAft>
                <a:buNone/>
              </a:pPr>
              <a:r>
                <a:rPr lang="en" sz="1600"/>
                <a:t>    + APIs</a:t>
              </a:r>
              <a:endParaRPr sz="1600"/>
            </a:p>
          </p:txBody>
        </p:sp>
        <p:sp>
          <p:nvSpPr>
            <p:cNvPr id="883" name="Google Shape;883;p44"/>
            <p:cNvSpPr/>
            <p:nvPr/>
          </p:nvSpPr>
          <p:spPr>
            <a:xfrm>
              <a:off x="630075" y="2419550"/>
              <a:ext cx="1814700" cy="203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Artifacts</a:t>
              </a:r>
              <a:endParaRPr sz="1100"/>
            </a:p>
          </p:txBody>
        </p:sp>
        <p:sp>
          <p:nvSpPr>
            <p:cNvPr id="884" name="Google Shape;884;p44"/>
            <p:cNvSpPr/>
            <p:nvPr/>
          </p:nvSpPr>
          <p:spPr>
            <a:xfrm rot="5397767">
              <a:off x="1880969" y="1855450"/>
              <a:ext cx="923700" cy="203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RestStore</a:t>
              </a:r>
              <a:endParaRPr sz="1100"/>
            </a:p>
          </p:txBody>
        </p:sp>
        <p:cxnSp>
          <p:nvCxnSpPr>
            <p:cNvPr id="885" name="Google Shape;885;p44"/>
            <p:cNvCxnSpPr/>
            <p:nvPr/>
          </p:nvCxnSpPr>
          <p:spPr>
            <a:xfrm>
              <a:off x="1894450" y="2655750"/>
              <a:ext cx="0" cy="870300"/>
            </a:xfrm>
            <a:prstGeom prst="straightConnector1">
              <a:avLst/>
            </a:prstGeom>
            <a:noFill/>
            <a:ln cap="flat" cmpd="sng" w="9525">
              <a:solidFill>
                <a:srgbClr val="0093E1"/>
              </a:solidFill>
              <a:prstDash val="solid"/>
              <a:round/>
              <a:headEnd len="med" w="med" type="none"/>
              <a:tailEnd len="med" w="med" type="triangle"/>
            </a:ln>
          </p:spPr>
        </p:cxnSp>
        <p:cxnSp>
          <p:nvCxnSpPr>
            <p:cNvPr id="886" name="Google Shape;886;p44"/>
            <p:cNvCxnSpPr>
              <a:endCxn id="878" idx="0"/>
            </p:cNvCxnSpPr>
            <p:nvPr/>
          </p:nvCxnSpPr>
          <p:spPr>
            <a:xfrm flipH="1">
              <a:off x="2834306" y="2688843"/>
              <a:ext cx="556800" cy="765300"/>
            </a:xfrm>
            <a:prstGeom prst="straightConnector1">
              <a:avLst/>
            </a:prstGeom>
            <a:noFill/>
            <a:ln cap="flat" cmpd="sng" w="9525">
              <a:solidFill>
                <a:srgbClr val="0093E1"/>
              </a:solidFill>
              <a:prstDash val="dash"/>
              <a:round/>
              <a:headEnd len="med" w="med" type="none"/>
              <a:tailEnd len="med" w="med" type="triangle"/>
            </a:ln>
          </p:spPr>
        </p:cxnSp>
        <p:pic>
          <p:nvPicPr>
            <p:cNvPr id="887" name="Google Shape;887;p44"/>
            <p:cNvPicPr preferRelativeResize="0"/>
            <p:nvPr/>
          </p:nvPicPr>
          <p:blipFill>
            <a:blip r:embed="rId3">
              <a:alphaModFix/>
            </a:blip>
            <a:stretch>
              <a:fillRect/>
            </a:stretch>
          </p:blipFill>
          <p:spPr>
            <a:xfrm>
              <a:off x="1687479" y="3502601"/>
              <a:ext cx="445600" cy="453247"/>
            </a:xfrm>
            <a:prstGeom prst="rect">
              <a:avLst/>
            </a:prstGeom>
            <a:noFill/>
            <a:ln>
              <a:noFill/>
            </a:ln>
          </p:spPr>
        </p:pic>
        <p:sp>
          <p:nvSpPr>
            <p:cNvPr id="888" name="Google Shape;888;p44"/>
            <p:cNvSpPr/>
            <p:nvPr/>
          </p:nvSpPr>
          <p:spPr>
            <a:xfrm>
              <a:off x="3011825" y="1628950"/>
              <a:ext cx="1082400" cy="87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Tracking</a:t>
              </a:r>
              <a:endParaRPr/>
            </a:p>
            <a:p>
              <a:pPr indent="0" lvl="0" marL="0" rtl="0" algn="ctr">
                <a:spcBef>
                  <a:spcPts val="0"/>
                </a:spcBef>
                <a:spcAft>
                  <a:spcPts val="0"/>
                </a:spcAft>
                <a:buNone/>
              </a:pPr>
              <a:r>
                <a:rPr lang="en"/>
                <a:t>Server</a:t>
              </a:r>
              <a:endParaRPr/>
            </a:p>
            <a:p>
              <a:pPr indent="0" lvl="0" marL="0" rtl="0" algn="ctr">
                <a:spcBef>
                  <a:spcPts val="0"/>
                </a:spcBef>
                <a:spcAft>
                  <a:spcPts val="0"/>
                </a:spcAft>
                <a:buNone/>
              </a:pPr>
              <a:r>
                <a:t/>
              </a:r>
              <a:endParaRPr/>
            </a:p>
          </p:txBody>
        </p:sp>
        <p:cxnSp>
          <p:nvCxnSpPr>
            <p:cNvPr id="889" name="Google Shape;889;p44"/>
            <p:cNvCxnSpPr/>
            <p:nvPr/>
          </p:nvCxnSpPr>
          <p:spPr>
            <a:xfrm>
              <a:off x="2476275" y="1818625"/>
              <a:ext cx="535500" cy="0"/>
            </a:xfrm>
            <a:prstGeom prst="straightConnector1">
              <a:avLst/>
            </a:prstGeom>
            <a:noFill/>
            <a:ln cap="flat" cmpd="sng" w="9525">
              <a:solidFill>
                <a:srgbClr val="0093E1"/>
              </a:solidFill>
              <a:prstDash val="dash"/>
              <a:round/>
              <a:headEnd len="med" w="med" type="none"/>
              <a:tailEnd len="med" w="med" type="triangle"/>
            </a:ln>
          </p:spPr>
        </p:cxnSp>
        <p:cxnSp>
          <p:nvCxnSpPr>
            <p:cNvPr id="890" name="Google Shape;890;p44"/>
            <p:cNvCxnSpPr/>
            <p:nvPr/>
          </p:nvCxnSpPr>
          <p:spPr>
            <a:xfrm>
              <a:off x="2476275" y="2024910"/>
              <a:ext cx="535500" cy="0"/>
            </a:xfrm>
            <a:prstGeom prst="straightConnector1">
              <a:avLst/>
            </a:prstGeom>
            <a:noFill/>
            <a:ln cap="flat" cmpd="sng" w="9525">
              <a:solidFill>
                <a:srgbClr val="0093E1"/>
              </a:solidFill>
              <a:prstDash val="solid"/>
              <a:round/>
              <a:headEnd len="med" w="med" type="none"/>
              <a:tailEnd len="med" w="med" type="triangle"/>
            </a:ln>
          </p:spPr>
        </p:cxnSp>
        <p:cxnSp>
          <p:nvCxnSpPr>
            <p:cNvPr id="891" name="Google Shape;891;p44"/>
            <p:cNvCxnSpPr/>
            <p:nvPr/>
          </p:nvCxnSpPr>
          <p:spPr>
            <a:xfrm rot="10739570">
              <a:off x="2440741" y="2209263"/>
              <a:ext cx="580290" cy="11104"/>
            </a:xfrm>
            <a:prstGeom prst="straightConnector1">
              <a:avLst/>
            </a:prstGeom>
            <a:noFill/>
            <a:ln cap="flat" cmpd="sng" w="9525">
              <a:solidFill>
                <a:srgbClr val="0093E1"/>
              </a:solidFill>
              <a:prstDash val="solid"/>
              <a:round/>
              <a:headEnd len="med" w="med" type="none"/>
              <a:tailEnd len="med" w="med" type="triangle"/>
            </a:ln>
          </p:spPr>
        </p:cxnSp>
        <p:sp>
          <p:nvSpPr>
            <p:cNvPr id="892" name="Google Shape;892;p44"/>
            <p:cNvSpPr/>
            <p:nvPr/>
          </p:nvSpPr>
          <p:spPr>
            <a:xfrm>
              <a:off x="3011775" y="2298390"/>
              <a:ext cx="1082700" cy="203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FileStore</a:t>
              </a:r>
              <a:endParaRPr sz="1100"/>
            </a:p>
          </p:txBody>
        </p:sp>
        <p:sp>
          <p:nvSpPr>
            <p:cNvPr id="893" name="Google Shape;893;p44"/>
            <p:cNvSpPr txBox="1"/>
            <p:nvPr/>
          </p:nvSpPr>
          <p:spPr>
            <a:xfrm>
              <a:off x="2495800" y="1562018"/>
              <a:ext cx="561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chemeClr val="lt1"/>
                  </a:solidFill>
                  <a:latin typeface="Proxima Nova"/>
                  <a:ea typeface="Proxima Nova"/>
                  <a:cs typeface="Proxima Nova"/>
                  <a:sym typeface="Proxima Nova"/>
                </a:rPr>
                <a:t>REST</a:t>
              </a:r>
              <a:endParaRPr b="1" sz="900">
                <a:solidFill>
                  <a:schemeClr val="lt1"/>
                </a:solidFill>
                <a:latin typeface="Proxima Nova"/>
                <a:ea typeface="Proxima Nova"/>
                <a:cs typeface="Proxima Nova"/>
                <a:sym typeface="Proxima Nova"/>
              </a:endParaRPr>
            </a:p>
          </p:txBody>
        </p:sp>
      </p:grpSp>
      <p:grpSp>
        <p:nvGrpSpPr>
          <p:cNvPr id="894" name="Google Shape;894;p44"/>
          <p:cNvGrpSpPr/>
          <p:nvPr/>
        </p:nvGrpSpPr>
        <p:grpSpPr>
          <a:xfrm>
            <a:off x="4929225" y="1355725"/>
            <a:ext cx="3708300" cy="2891700"/>
            <a:chOff x="4929225" y="1355725"/>
            <a:chExt cx="3708300" cy="2891700"/>
          </a:xfrm>
        </p:grpSpPr>
        <p:sp>
          <p:nvSpPr>
            <p:cNvPr id="895" name="Google Shape;895;p44"/>
            <p:cNvSpPr/>
            <p:nvPr/>
          </p:nvSpPr>
          <p:spPr>
            <a:xfrm>
              <a:off x="4929225" y="1355725"/>
              <a:ext cx="3708300" cy="28917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44"/>
            <p:cNvSpPr/>
            <p:nvPr/>
          </p:nvSpPr>
          <p:spPr>
            <a:xfrm>
              <a:off x="5251602" y="2932100"/>
              <a:ext cx="1430400" cy="1131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44"/>
            <p:cNvSpPr/>
            <p:nvPr/>
          </p:nvSpPr>
          <p:spPr>
            <a:xfrm>
              <a:off x="5052827" y="1491125"/>
              <a:ext cx="1814700" cy="1131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600"/>
                <a:t>MLflow code </a:t>
              </a:r>
              <a:endParaRPr sz="1600"/>
            </a:p>
            <a:p>
              <a:pPr indent="0" lvl="0" marL="0" rtl="0" algn="l">
                <a:spcBef>
                  <a:spcPts val="0"/>
                </a:spcBef>
                <a:spcAft>
                  <a:spcPts val="0"/>
                </a:spcAft>
                <a:buNone/>
              </a:pPr>
              <a:r>
                <a:rPr lang="en" sz="1600"/>
                <a:t>    + APIs</a:t>
              </a:r>
              <a:endParaRPr sz="1600"/>
            </a:p>
          </p:txBody>
        </p:sp>
        <p:sp>
          <p:nvSpPr>
            <p:cNvPr id="898" name="Google Shape;898;p44"/>
            <p:cNvSpPr/>
            <p:nvPr/>
          </p:nvSpPr>
          <p:spPr>
            <a:xfrm>
              <a:off x="5052825" y="2419550"/>
              <a:ext cx="1814700" cy="203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Artifacts</a:t>
              </a:r>
              <a:endParaRPr sz="1100"/>
            </a:p>
          </p:txBody>
        </p:sp>
        <p:sp>
          <p:nvSpPr>
            <p:cNvPr id="899" name="Google Shape;899;p44"/>
            <p:cNvSpPr/>
            <p:nvPr/>
          </p:nvSpPr>
          <p:spPr>
            <a:xfrm rot="5397780">
              <a:off x="6301013" y="1858150"/>
              <a:ext cx="929100" cy="203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RestStore</a:t>
              </a:r>
              <a:endParaRPr sz="1100"/>
            </a:p>
          </p:txBody>
        </p:sp>
        <p:cxnSp>
          <p:nvCxnSpPr>
            <p:cNvPr id="900" name="Google Shape;900;p44"/>
            <p:cNvCxnSpPr>
              <a:stCxn id="898" idx="2"/>
            </p:cNvCxnSpPr>
            <p:nvPr/>
          </p:nvCxnSpPr>
          <p:spPr>
            <a:xfrm>
              <a:off x="5960175" y="2622650"/>
              <a:ext cx="0" cy="870300"/>
            </a:xfrm>
            <a:prstGeom prst="straightConnector1">
              <a:avLst/>
            </a:prstGeom>
            <a:noFill/>
            <a:ln cap="flat" cmpd="sng" w="9525">
              <a:solidFill>
                <a:srgbClr val="0093E1"/>
              </a:solidFill>
              <a:prstDash val="solid"/>
              <a:round/>
              <a:headEnd len="med" w="med" type="none"/>
              <a:tailEnd len="med" w="med" type="triangle"/>
            </a:ln>
          </p:spPr>
        </p:cxnSp>
        <p:sp>
          <p:nvSpPr>
            <p:cNvPr id="901" name="Google Shape;901;p44"/>
            <p:cNvSpPr/>
            <p:nvPr/>
          </p:nvSpPr>
          <p:spPr>
            <a:xfrm>
              <a:off x="7434575" y="1628950"/>
              <a:ext cx="1082400" cy="87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Tracking</a:t>
              </a:r>
              <a:endParaRPr/>
            </a:p>
            <a:p>
              <a:pPr indent="0" lvl="0" marL="0" rtl="0" algn="ctr">
                <a:spcBef>
                  <a:spcPts val="0"/>
                </a:spcBef>
                <a:spcAft>
                  <a:spcPts val="0"/>
                </a:spcAft>
                <a:buNone/>
              </a:pPr>
              <a:r>
                <a:rPr lang="en"/>
                <a:t>Server</a:t>
              </a:r>
              <a:endParaRPr/>
            </a:p>
            <a:p>
              <a:pPr indent="0" lvl="0" marL="0" rtl="0" algn="ctr">
                <a:spcBef>
                  <a:spcPts val="0"/>
                </a:spcBef>
                <a:spcAft>
                  <a:spcPts val="0"/>
                </a:spcAft>
                <a:buNone/>
              </a:pPr>
              <a:r>
                <a:t/>
              </a:r>
              <a:endParaRPr/>
            </a:p>
          </p:txBody>
        </p:sp>
        <p:cxnSp>
          <p:nvCxnSpPr>
            <p:cNvPr id="902" name="Google Shape;902;p44"/>
            <p:cNvCxnSpPr/>
            <p:nvPr/>
          </p:nvCxnSpPr>
          <p:spPr>
            <a:xfrm>
              <a:off x="6899025" y="1818625"/>
              <a:ext cx="535500" cy="0"/>
            </a:xfrm>
            <a:prstGeom prst="straightConnector1">
              <a:avLst/>
            </a:prstGeom>
            <a:noFill/>
            <a:ln cap="flat" cmpd="sng" w="9525">
              <a:solidFill>
                <a:srgbClr val="0093E1"/>
              </a:solidFill>
              <a:prstDash val="dash"/>
              <a:round/>
              <a:headEnd len="med" w="med" type="none"/>
              <a:tailEnd len="med" w="med" type="triangle"/>
            </a:ln>
          </p:spPr>
        </p:cxnSp>
        <p:cxnSp>
          <p:nvCxnSpPr>
            <p:cNvPr id="903" name="Google Shape;903;p44"/>
            <p:cNvCxnSpPr/>
            <p:nvPr/>
          </p:nvCxnSpPr>
          <p:spPr>
            <a:xfrm>
              <a:off x="6899025" y="2024910"/>
              <a:ext cx="535500" cy="0"/>
            </a:xfrm>
            <a:prstGeom prst="straightConnector1">
              <a:avLst/>
            </a:prstGeom>
            <a:noFill/>
            <a:ln cap="flat" cmpd="sng" w="9525">
              <a:solidFill>
                <a:srgbClr val="0093E1"/>
              </a:solidFill>
              <a:prstDash val="solid"/>
              <a:round/>
              <a:headEnd len="med" w="med" type="none"/>
              <a:tailEnd len="med" w="med" type="triangle"/>
            </a:ln>
          </p:spPr>
        </p:cxnSp>
        <p:cxnSp>
          <p:nvCxnSpPr>
            <p:cNvPr id="904" name="Google Shape;904;p44"/>
            <p:cNvCxnSpPr/>
            <p:nvPr/>
          </p:nvCxnSpPr>
          <p:spPr>
            <a:xfrm rot="10739570">
              <a:off x="6863491" y="2209263"/>
              <a:ext cx="580290" cy="11104"/>
            </a:xfrm>
            <a:prstGeom prst="straightConnector1">
              <a:avLst/>
            </a:prstGeom>
            <a:noFill/>
            <a:ln cap="flat" cmpd="sng" w="9525">
              <a:solidFill>
                <a:srgbClr val="0093E1"/>
              </a:solidFill>
              <a:prstDash val="solid"/>
              <a:round/>
              <a:headEnd len="med" w="med" type="none"/>
              <a:tailEnd len="med" w="med" type="triangle"/>
            </a:ln>
          </p:spPr>
        </p:cxnSp>
        <p:sp>
          <p:nvSpPr>
            <p:cNvPr id="905" name="Google Shape;905;p44"/>
            <p:cNvSpPr/>
            <p:nvPr/>
          </p:nvSpPr>
          <p:spPr>
            <a:xfrm>
              <a:off x="7434525" y="2298390"/>
              <a:ext cx="1082700" cy="203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FileStore</a:t>
              </a:r>
              <a:endParaRPr sz="1100"/>
            </a:p>
          </p:txBody>
        </p:sp>
        <p:pic>
          <p:nvPicPr>
            <p:cNvPr id="906" name="Google Shape;906;p44"/>
            <p:cNvPicPr preferRelativeResize="0"/>
            <p:nvPr/>
          </p:nvPicPr>
          <p:blipFill>
            <a:blip r:embed="rId4">
              <a:alphaModFix/>
            </a:blip>
            <a:stretch>
              <a:fillRect/>
            </a:stretch>
          </p:blipFill>
          <p:spPr>
            <a:xfrm>
              <a:off x="5607472" y="3380661"/>
              <a:ext cx="725901" cy="725901"/>
            </a:xfrm>
            <a:prstGeom prst="rect">
              <a:avLst/>
            </a:prstGeom>
            <a:noFill/>
            <a:ln>
              <a:noFill/>
            </a:ln>
          </p:spPr>
        </p:pic>
        <p:sp>
          <p:nvSpPr>
            <p:cNvPr id="907" name="Google Shape;907;p44"/>
            <p:cNvSpPr/>
            <p:nvPr/>
          </p:nvSpPr>
          <p:spPr>
            <a:xfrm>
              <a:off x="7137854" y="2969925"/>
              <a:ext cx="1431300" cy="1131300"/>
            </a:xfrm>
            <a:prstGeom prst="can">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t>       </a:t>
              </a:r>
              <a:endParaRPr sz="1300"/>
            </a:p>
            <a:p>
              <a:pPr indent="0" lvl="0" marL="0" rtl="0" algn="l">
                <a:spcBef>
                  <a:spcPts val="0"/>
                </a:spcBef>
                <a:spcAft>
                  <a:spcPts val="0"/>
                </a:spcAft>
                <a:buNone/>
              </a:pPr>
              <a:r>
                <a:rPr lang="en" sz="1300"/>
                <a:t>     PostgreSQL</a:t>
              </a:r>
              <a:endParaRPr sz="1300"/>
            </a:p>
          </p:txBody>
        </p:sp>
        <p:cxnSp>
          <p:nvCxnSpPr>
            <p:cNvPr id="908" name="Google Shape;908;p44"/>
            <p:cNvCxnSpPr/>
            <p:nvPr/>
          </p:nvCxnSpPr>
          <p:spPr>
            <a:xfrm flipH="1">
              <a:off x="7903831" y="2501490"/>
              <a:ext cx="5100" cy="1012500"/>
            </a:xfrm>
            <a:prstGeom prst="straightConnector1">
              <a:avLst/>
            </a:prstGeom>
            <a:noFill/>
            <a:ln cap="flat" cmpd="sng" w="9525">
              <a:solidFill>
                <a:srgbClr val="0093E1"/>
              </a:solidFill>
              <a:prstDash val="dash"/>
              <a:round/>
              <a:headEnd len="med" w="med" type="none"/>
              <a:tailEnd len="med" w="med" type="triangle"/>
            </a:ln>
          </p:spPr>
        </p:cxnSp>
        <p:sp>
          <p:nvSpPr>
            <p:cNvPr id="909" name="Google Shape;909;p44"/>
            <p:cNvSpPr txBox="1"/>
            <p:nvPr/>
          </p:nvSpPr>
          <p:spPr>
            <a:xfrm>
              <a:off x="6913050" y="1552398"/>
              <a:ext cx="561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chemeClr val="lt1"/>
                  </a:solidFill>
                  <a:latin typeface="Proxima Nova"/>
                  <a:ea typeface="Proxima Nova"/>
                  <a:cs typeface="Proxima Nova"/>
                  <a:sym typeface="Proxima Nova"/>
                </a:rPr>
                <a:t>REST</a:t>
              </a:r>
              <a:endParaRPr b="1" sz="900">
                <a:solidFill>
                  <a:schemeClr val="lt1"/>
                </a:solidFill>
                <a:latin typeface="Proxima Nova"/>
                <a:ea typeface="Proxima Nova"/>
                <a:cs typeface="Proxima Nova"/>
                <a:sym typeface="Proxima Nova"/>
              </a:endParaRPr>
            </a:p>
          </p:txBody>
        </p:sp>
      </p:grpSp>
      <p:pic>
        <p:nvPicPr>
          <p:cNvPr id="910" name="Google Shape;910;p44"/>
          <p:cNvPicPr preferRelativeResize="0"/>
          <p:nvPr/>
        </p:nvPicPr>
        <p:blipFill>
          <a:blip r:embed="rId3">
            <a:alphaModFix/>
          </a:blip>
          <a:stretch>
            <a:fillRect/>
          </a:stretch>
        </p:blipFill>
        <p:spPr>
          <a:xfrm>
            <a:off x="2487004" y="3498786"/>
            <a:ext cx="445600" cy="45324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4" name="Shape 914"/>
        <p:cNvGrpSpPr/>
        <p:nvPr/>
      </p:nvGrpSpPr>
      <p:grpSpPr>
        <a:xfrm>
          <a:off x="0" y="0"/>
          <a:ext cx="0" cy="0"/>
          <a:chOff x="0" y="0"/>
          <a:chExt cx="0" cy="0"/>
        </a:xfrm>
      </p:grpSpPr>
      <p:sp>
        <p:nvSpPr>
          <p:cNvPr id="915" name="Google Shape;915;p45"/>
          <p:cNvSpPr txBox="1"/>
          <p:nvPr>
            <p:ph idx="2" type="subTitle"/>
          </p:nvPr>
        </p:nvSpPr>
        <p:spPr>
          <a:xfrm>
            <a:off x="1171460" y="805185"/>
            <a:ext cx="7255200" cy="37932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t>w</a:t>
            </a:r>
            <a:r>
              <a:rPr lang="en"/>
              <a:t>ith mlflow.start_run():</a:t>
            </a:r>
            <a:endParaRPr/>
          </a:p>
          <a:p>
            <a:pPr indent="0" lvl="0" marL="0" rtl="0" algn="l">
              <a:lnSpc>
                <a:spcPct val="115000"/>
              </a:lnSpc>
              <a:spcBef>
                <a:spcPts val="0"/>
              </a:spcBef>
              <a:spcAft>
                <a:spcPts val="0"/>
              </a:spcAft>
              <a:buNone/>
            </a:pPr>
            <a:r>
              <a:rPr lang="en"/>
              <a:t>    alpha = 0.01</a:t>
            </a:r>
            <a:endParaRPr/>
          </a:p>
          <a:p>
            <a:pPr indent="0" lvl="0" marL="0" rtl="0" algn="l">
              <a:lnSpc>
                <a:spcPct val="115000"/>
              </a:lnSpc>
              <a:spcBef>
                <a:spcPts val="0"/>
              </a:spcBef>
              <a:spcAft>
                <a:spcPts val="0"/>
              </a:spcAft>
              <a:buNone/>
            </a:pPr>
            <a:r>
              <a:rPr lang="en"/>
              <a:t>	</a:t>
            </a:r>
            <a:endParaRPr/>
          </a:p>
          <a:p>
            <a:pPr indent="0" lvl="0" marL="0" rtl="0" algn="l">
              <a:lnSpc>
                <a:spcPct val="115000"/>
              </a:lnSpc>
              <a:spcBef>
                <a:spcPts val="0"/>
              </a:spcBef>
              <a:spcAft>
                <a:spcPts val="0"/>
              </a:spcAft>
              <a:buNone/>
            </a:pPr>
            <a:r>
              <a:rPr lang="en"/>
              <a:t>    # logging parameters</a:t>
            </a:r>
            <a:endParaRPr/>
          </a:p>
          <a:p>
            <a:pPr indent="457200" lvl="0" marL="0" rtl="0" algn="l">
              <a:lnSpc>
                <a:spcPct val="115000"/>
              </a:lnSpc>
              <a:spcBef>
                <a:spcPts val="0"/>
              </a:spcBef>
              <a:spcAft>
                <a:spcPts val="0"/>
              </a:spcAft>
              <a:buNone/>
            </a:pPr>
            <a:r>
              <a:rPr lang="en"/>
              <a:t>mlflow.log_param("alpha", alpha)</a:t>
            </a:r>
            <a:endParaRPr/>
          </a:p>
          <a:p>
            <a:pPr indent="457200" lvl="0" marL="0" rtl="0" algn="l">
              <a:lnSpc>
                <a:spcPct val="115000"/>
              </a:lnSpc>
              <a:spcBef>
                <a:spcPts val="0"/>
              </a:spcBef>
              <a:spcAft>
                <a:spcPts val="0"/>
              </a:spcAft>
              <a:buNone/>
            </a:pPr>
            <a:r>
              <a:t/>
            </a:r>
            <a:endParaRPr/>
          </a:p>
          <a:p>
            <a:pPr indent="457200" lvl="0" marL="0" rtl="0" algn="l">
              <a:lnSpc>
                <a:spcPct val="115000"/>
              </a:lnSpc>
              <a:spcBef>
                <a:spcPts val="0"/>
              </a:spcBef>
              <a:spcAft>
                <a:spcPts val="0"/>
              </a:spcAft>
              <a:buNone/>
            </a:pPr>
            <a:r>
              <a:rPr lang="en">
                <a:solidFill>
                  <a:srgbClr val="EA9999"/>
                </a:solidFill>
              </a:rPr>
              <a:t>{ train model and return rmse and r_squared values</a:t>
            </a:r>
            <a:endParaRPr>
              <a:solidFill>
                <a:srgbClr val="EA9999"/>
              </a:solidFill>
            </a:endParaRPr>
          </a:p>
          <a:p>
            <a:pPr indent="457200" lvl="0" marL="0" rtl="0" algn="l">
              <a:lnSpc>
                <a:spcPct val="115000"/>
              </a:lnSpc>
              <a:spcBef>
                <a:spcPts val="0"/>
              </a:spcBef>
              <a:spcAft>
                <a:spcPts val="0"/>
              </a:spcAft>
              <a:buNone/>
            </a:pPr>
            <a:r>
              <a:rPr lang="en">
                <a:solidFill>
                  <a:srgbClr val="EA9999"/>
                </a:solidFill>
              </a:rPr>
              <a:t>	On test data }</a:t>
            </a:r>
            <a:endParaRPr>
              <a:solidFill>
                <a:srgbClr val="EA9999"/>
              </a:solidFill>
            </a:endParaRPr>
          </a:p>
          <a:p>
            <a:pPr indent="45720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	# logging evaluation metrics</a:t>
            </a:r>
            <a:endParaRPr/>
          </a:p>
          <a:p>
            <a:pPr indent="0" lvl="0" marL="0" rtl="0" algn="l">
              <a:lnSpc>
                <a:spcPct val="115000"/>
              </a:lnSpc>
              <a:spcBef>
                <a:spcPts val="0"/>
              </a:spcBef>
              <a:spcAft>
                <a:spcPts val="0"/>
              </a:spcAft>
              <a:buNone/>
            </a:pPr>
            <a:r>
              <a:rPr lang="en"/>
              <a:t>    mlflow.log_metric("rmse", rmse)</a:t>
            </a:r>
            <a:endParaRPr/>
          </a:p>
          <a:p>
            <a:pPr indent="0" lvl="0" marL="0" rtl="0" algn="l">
              <a:lnSpc>
                <a:spcPct val="115000"/>
              </a:lnSpc>
              <a:spcBef>
                <a:spcPts val="0"/>
              </a:spcBef>
              <a:spcAft>
                <a:spcPts val="0"/>
              </a:spcAft>
              <a:buNone/>
            </a:pPr>
            <a:r>
              <a:rPr lang="en"/>
              <a:t>    mlflow.log_metric("r2", r_Squared)</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    # saving model with sklearn flavor</a:t>
            </a:r>
            <a:endParaRPr/>
          </a:p>
          <a:p>
            <a:pPr indent="0" lvl="0" marL="0" rtl="0" algn="l">
              <a:lnSpc>
                <a:spcPct val="115000"/>
              </a:lnSpc>
              <a:spcBef>
                <a:spcPts val="0"/>
              </a:spcBef>
              <a:spcAft>
                <a:spcPts val="0"/>
              </a:spcAft>
              <a:buNone/>
            </a:pPr>
            <a:r>
              <a:rPr lang="en"/>
              <a:t>    mlflow.sklearn.log_model(model, "SGDmodel")</a:t>
            </a:r>
            <a:endParaRPr/>
          </a:p>
          <a:p>
            <a:pPr indent="0" lvl="0" marL="0" rtl="0" algn="l">
              <a:lnSpc>
                <a:spcPct val="115000"/>
              </a:lnSpc>
              <a:spcBef>
                <a:spcPts val="0"/>
              </a:spcBef>
              <a:spcAft>
                <a:spcPts val="0"/>
              </a:spcAft>
              <a:buNone/>
            </a:pPr>
            <a:r>
              <a:t/>
            </a:r>
            <a:endParaRPr/>
          </a:p>
        </p:txBody>
      </p:sp>
      <p:sp>
        <p:nvSpPr>
          <p:cNvPr id="916" name="Google Shape;916;p45"/>
          <p:cNvSpPr txBox="1"/>
          <p:nvPr>
            <p:ph idx="2"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demo.py</a:t>
            </a:r>
            <a:endParaRPr sz="1400">
              <a:solidFill>
                <a:schemeClr val="accent3"/>
              </a:solidFill>
            </a:endParaRPr>
          </a:p>
        </p:txBody>
      </p:sp>
      <p:cxnSp>
        <p:nvCxnSpPr>
          <p:cNvPr id="917" name="Google Shape;917;p45"/>
          <p:cNvCxnSpPr/>
          <p:nvPr/>
        </p:nvCxnSpPr>
        <p:spPr>
          <a:xfrm>
            <a:off x="1337875" y="1208049"/>
            <a:ext cx="0" cy="731700"/>
          </a:xfrm>
          <a:prstGeom prst="straightConnector1">
            <a:avLst/>
          </a:prstGeom>
          <a:noFill/>
          <a:ln cap="flat" cmpd="sng" w="9525">
            <a:solidFill>
              <a:schemeClr val="accent4"/>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28"/>
          <p:cNvSpPr txBox="1"/>
          <p:nvPr/>
        </p:nvSpPr>
        <p:spPr>
          <a:xfrm>
            <a:off x="616375" y="960738"/>
            <a:ext cx="8192700" cy="410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rgbClr val="0093E1"/>
                </a:solidFill>
                <a:latin typeface="Calibri"/>
                <a:ea typeface="Calibri"/>
                <a:cs typeface="Calibri"/>
                <a:sym typeface="Calibri"/>
              </a:rPr>
              <a:t>Background</a:t>
            </a:r>
            <a:endParaRPr b="1" sz="1500">
              <a:solidFill>
                <a:srgbClr val="0093E1"/>
              </a:solidFill>
              <a:latin typeface="Calibri"/>
              <a:ea typeface="Calibri"/>
              <a:cs typeface="Calibri"/>
              <a:sym typeface="Calibri"/>
            </a:endParaRPr>
          </a:p>
          <a:p>
            <a:pPr indent="-323850" lvl="0" marL="640080" marR="0" rtl="0" algn="l">
              <a:spcBef>
                <a:spcPts val="0"/>
              </a:spcBef>
              <a:spcAft>
                <a:spcPts val="0"/>
              </a:spcAft>
              <a:buClr>
                <a:schemeClr val="lt1"/>
              </a:buClr>
              <a:buSzPts val="1500"/>
              <a:buFont typeface="Calibri"/>
              <a:buChar char="●"/>
            </a:pPr>
            <a:r>
              <a:rPr lang="en" sz="1500">
                <a:solidFill>
                  <a:schemeClr val="lt1"/>
                </a:solidFill>
                <a:latin typeface="Calibri"/>
                <a:ea typeface="Calibri"/>
                <a:cs typeface="Calibri"/>
                <a:sym typeface="Calibri"/>
              </a:rPr>
              <a:t>ML Lifecycle</a:t>
            </a:r>
            <a:endParaRPr sz="1500">
              <a:solidFill>
                <a:schemeClr val="lt1"/>
              </a:solidFill>
              <a:latin typeface="Calibri"/>
              <a:ea typeface="Calibri"/>
              <a:cs typeface="Calibri"/>
              <a:sym typeface="Calibri"/>
            </a:endParaRPr>
          </a:p>
          <a:p>
            <a:pPr indent="-323850" lvl="0" marL="640080" marR="0" rtl="0" algn="l">
              <a:spcBef>
                <a:spcPts val="0"/>
              </a:spcBef>
              <a:spcAft>
                <a:spcPts val="0"/>
              </a:spcAft>
              <a:buClr>
                <a:schemeClr val="lt1"/>
              </a:buClr>
              <a:buSzPts val="1500"/>
              <a:buFont typeface="Calibri"/>
              <a:buChar char="●"/>
            </a:pPr>
            <a:r>
              <a:rPr lang="en" sz="1500">
                <a:solidFill>
                  <a:schemeClr val="lt1"/>
                </a:solidFill>
                <a:latin typeface="Calibri"/>
                <a:ea typeface="Calibri"/>
                <a:cs typeface="Calibri"/>
                <a:sym typeface="Calibri"/>
              </a:rPr>
              <a:t>Development Challenges</a:t>
            </a:r>
            <a:endParaRPr sz="1500">
              <a:solidFill>
                <a:schemeClr val="lt1"/>
              </a:solidFill>
              <a:latin typeface="Calibri"/>
              <a:ea typeface="Calibri"/>
              <a:cs typeface="Calibri"/>
              <a:sym typeface="Calibri"/>
            </a:endParaRPr>
          </a:p>
          <a:p>
            <a:pPr indent="0" lvl="0" marL="0" rtl="0" algn="l">
              <a:spcBef>
                <a:spcPts val="0"/>
              </a:spcBef>
              <a:spcAft>
                <a:spcPts val="0"/>
              </a:spcAft>
              <a:buNone/>
            </a:pPr>
            <a:r>
              <a:t/>
            </a:r>
            <a:endParaRPr sz="1500">
              <a:solidFill>
                <a:schemeClr val="lt1"/>
              </a:solidFill>
              <a:latin typeface="Calibri"/>
              <a:ea typeface="Calibri"/>
              <a:cs typeface="Calibri"/>
              <a:sym typeface="Calibri"/>
            </a:endParaRPr>
          </a:p>
          <a:p>
            <a:pPr indent="0" lvl="0" marL="0" rtl="0" algn="l">
              <a:spcBef>
                <a:spcPts val="0"/>
              </a:spcBef>
              <a:spcAft>
                <a:spcPts val="0"/>
              </a:spcAft>
              <a:buNone/>
            </a:pPr>
            <a:r>
              <a:rPr b="1" lang="en" sz="1500">
                <a:solidFill>
                  <a:srgbClr val="0093E1"/>
                </a:solidFill>
                <a:latin typeface="Calibri"/>
                <a:ea typeface="Calibri"/>
                <a:cs typeface="Calibri"/>
                <a:sym typeface="Calibri"/>
              </a:rPr>
              <a:t>Introduction</a:t>
            </a:r>
            <a:endParaRPr b="1" sz="1500">
              <a:solidFill>
                <a:srgbClr val="0093E1"/>
              </a:solidFill>
              <a:latin typeface="Calibri"/>
              <a:ea typeface="Calibri"/>
              <a:cs typeface="Calibri"/>
              <a:sym typeface="Calibri"/>
            </a:endParaRPr>
          </a:p>
          <a:p>
            <a:pPr indent="-323850" lvl="0" marL="640080" rtl="0" algn="l">
              <a:spcBef>
                <a:spcPts val="0"/>
              </a:spcBef>
              <a:spcAft>
                <a:spcPts val="0"/>
              </a:spcAft>
              <a:buClr>
                <a:schemeClr val="lt1"/>
              </a:buClr>
              <a:buSzPts val="1500"/>
              <a:buFont typeface="Calibri"/>
              <a:buChar char="●"/>
            </a:pPr>
            <a:r>
              <a:rPr lang="en" sz="1500">
                <a:solidFill>
                  <a:schemeClr val="lt1"/>
                </a:solidFill>
                <a:latin typeface="Calibri"/>
                <a:ea typeface="Calibri"/>
                <a:cs typeface="Calibri"/>
                <a:sym typeface="Calibri"/>
              </a:rPr>
              <a:t>Overview of MLflow</a:t>
            </a:r>
            <a:endParaRPr sz="1500">
              <a:solidFill>
                <a:schemeClr val="lt1"/>
              </a:solidFill>
              <a:latin typeface="Calibri"/>
              <a:ea typeface="Calibri"/>
              <a:cs typeface="Calibri"/>
              <a:sym typeface="Calibri"/>
            </a:endParaRPr>
          </a:p>
          <a:p>
            <a:pPr indent="-323850" lvl="0" marL="640080" rtl="0" algn="l">
              <a:spcBef>
                <a:spcPts val="0"/>
              </a:spcBef>
              <a:spcAft>
                <a:spcPts val="0"/>
              </a:spcAft>
              <a:buClr>
                <a:schemeClr val="lt1"/>
              </a:buClr>
              <a:buSzPts val="1500"/>
              <a:buFont typeface="Calibri"/>
              <a:buChar char="●"/>
            </a:pPr>
            <a:r>
              <a:rPr lang="en" sz="1500">
                <a:solidFill>
                  <a:schemeClr val="lt1"/>
                </a:solidFill>
                <a:latin typeface="Calibri"/>
                <a:ea typeface="Calibri"/>
                <a:cs typeface="Calibri"/>
                <a:sym typeface="Calibri"/>
              </a:rPr>
              <a:t>Components of MLflow</a:t>
            </a:r>
            <a:endParaRPr sz="1500">
              <a:solidFill>
                <a:schemeClr val="lt1"/>
              </a:solidFill>
              <a:latin typeface="Calibri"/>
              <a:ea typeface="Calibri"/>
              <a:cs typeface="Calibri"/>
              <a:sym typeface="Calibri"/>
            </a:endParaRPr>
          </a:p>
          <a:p>
            <a:pPr indent="-323850" lvl="0" marL="640080" rtl="0" algn="l">
              <a:spcBef>
                <a:spcPts val="0"/>
              </a:spcBef>
              <a:spcAft>
                <a:spcPts val="0"/>
              </a:spcAft>
              <a:buClr>
                <a:schemeClr val="lt1"/>
              </a:buClr>
              <a:buSzPts val="1500"/>
              <a:buFont typeface="Calibri"/>
              <a:buChar char="●"/>
            </a:pPr>
            <a:r>
              <a:rPr lang="en" sz="1500">
                <a:solidFill>
                  <a:schemeClr val="lt1"/>
                </a:solidFill>
                <a:latin typeface="Calibri"/>
                <a:ea typeface="Calibri"/>
                <a:cs typeface="Calibri"/>
                <a:sym typeface="Calibri"/>
              </a:rPr>
              <a:t>MLflow tackles ML development challenges</a:t>
            </a:r>
            <a:endParaRPr sz="1500">
              <a:solidFill>
                <a:schemeClr val="lt1"/>
              </a:solidFill>
              <a:latin typeface="Calibri"/>
              <a:ea typeface="Calibri"/>
              <a:cs typeface="Calibri"/>
              <a:sym typeface="Calibri"/>
            </a:endParaRPr>
          </a:p>
          <a:p>
            <a:pPr indent="-323850" lvl="0" marL="640080" rtl="0" algn="l">
              <a:spcBef>
                <a:spcPts val="0"/>
              </a:spcBef>
              <a:spcAft>
                <a:spcPts val="0"/>
              </a:spcAft>
              <a:buClr>
                <a:schemeClr val="lt1"/>
              </a:buClr>
              <a:buSzPts val="1500"/>
              <a:buFont typeface="Calibri"/>
              <a:buChar char="●"/>
            </a:pPr>
            <a:r>
              <a:rPr lang="en" sz="1500">
                <a:solidFill>
                  <a:schemeClr val="lt1"/>
                </a:solidFill>
                <a:latin typeface="Calibri"/>
                <a:ea typeface="Calibri"/>
                <a:cs typeface="Calibri"/>
                <a:sym typeface="Calibri"/>
              </a:rPr>
              <a:t>Key Concepts</a:t>
            </a:r>
            <a:endParaRPr sz="1500">
              <a:solidFill>
                <a:schemeClr val="lt1"/>
              </a:solidFill>
              <a:latin typeface="Calibri"/>
              <a:ea typeface="Calibri"/>
              <a:cs typeface="Calibri"/>
              <a:sym typeface="Calibri"/>
            </a:endParaRPr>
          </a:p>
          <a:p>
            <a:pPr indent="0" lvl="0" marL="0" rtl="0" algn="l">
              <a:spcBef>
                <a:spcPts val="0"/>
              </a:spcBef>
              <a:spcAft>
                <a:spcPts val="0"/>
              </a:spcAft>
              <a:buNone/>
            </a:pPr>
            <a:r>
              <a:t/>
            </a:r>
            <a:endParaRPr sz="1500">
              <a:solidFill>
                <a:schemeClr val="lt1"/>
              </a:solidFill>
              <a:latin typeface="Calibri"/>
              <a:ea typeface="Calibri"/>
              <a:cs typeface="Calibri"/>
              <a:sym typeface="Calibri"/>
            </a:endParaRPr>
          </a:p>
          <a:p>
            <a:pPr indent="0" lvl="0" marL="0" rtl="0" algn="l">
              <a:spcBef>
                <a:spcPts val="0"/>
              </a:spcBef>
              <a:spcAft>
                <a:spcPts val="0"/>
              </a:spcAft>
              <a:buNone/>
            </a:pPr>
            <a:r>
              <a:rPr b="1" lang="en" sz="1500">
                <a:solidFill>
                  <a:srgbClr val="0093E1"/>
                </a:solidFill>
                <a:latin typeface="Calibri"/>
                <a:ea typeface="Calibri"/>
                <a:cs typeface="Calibri"/>
                <a:sym typeface="Calibri"/>
              </a:rPr>
              <a:t>Code-Along</a:t>
            </a:r>
            <a:endParaRPr b="1" sz="1500">
              <a:solidFill>
                <a:srgbClr val="0093E1"/>
              </a:solidFill>
              <a:latin typeface="Calibri"/>
              <a:ea typeface="Calibri"/>
              <a:cs typeface="Calibri"/>
              <a:sym typeface="Calibri"/>
            </a:endParaRPr>
          </a:p>
          <a:p>
            <a:pPr indent="-323850" lvl="0" marL="640080" rtl="0" algn="l">
              <a:spcBef>
                <a:spcPts val="0"/>
              </a:spcBef>
              <a:spcAft>
                <a:spcPts val="0"/>
              </a:spcAft>
              <a:buClr>
                <a:schemeClr val="lt1"/>
              </a:buClr>
              <a:buSzPts val="1500"/>
              <a:buFont typeface="Calibri"/>
              <a:buChar char="●"/>
            </a:pPr>
            <a:r>
              <a:rPr lang="en" sz="1500">
                <a:solidFill>
                  <a:schemeClr val="lt1"/>
                </a:solidFill>
                <a:latin typeface="Calibri"/>
                <a:ea typeface="Calibri"/>
                <a:cs typeface="Calibri"/>
                <a:sym typeface="Calibri"/>
              </a:rPr>
              <a:t>Quickstart</a:t>
            </a:r>
            <a:endParaRPr sz="1500">
              <a:solidFill>
                <a:schemeClr val="lt1"/>
              </a:solidFill>
              <a:latin typeface="Calibri"/>
              <a:ea typeface="Calibri"/>
              <a:cs typeface="Calibri"/>
              <a:sym typeface="Calibri"/>
            </a:endParaRPr>
          </a:p>
          <a:p>
            <a:pPr indent="-323850" lvl="0" marL="640080" rtl="0" algn="l">
              <a:spcBef>
                <a:spcPts val="0"/>
              </a:spcBef>
              <a:spcAft>
                <a:spcPts val="0"/>
              </a:spcAft>
              <a:buClr>
                <a:schemeClr val="lt1"/>
              </a:buClr>
              <a:buSzPts val="1500"/>
              <a:buFont typeface="Calibri"/>
              <a:buChar char="●"/>
            </a:pPr>
            <a:r>
              <a:rPr lang="en" sz="1500">
                <a:solidFill>
                  <a:schemeClr val="lt1"/>
                </a:solidFill>
                <a:latin typeface="Calibri"/>
                <a:ea typeface="Calibri"/>
                <a:cs typeface="Calibri"/>
                <a:sym typeface="Calibri"/>
              </a:rPr>
              <a:t>Examples</a:t>
            </a:r>
            <a:endParaRPr sz="1500">
              <a:solidFill>
                <a:schemeClr val="lt1"/>
              </a:solidFill>
              <a:latin typeface="Calibri"/>
              <a:ea typeface="Calibri"/>
              <a:cs typeface="Calibri"/>
              <a:sym typeface="Calibri"/>
            </a:endParaRPr>
          </a:p>
          <a:p>
            <a:pPr indent="0" lvl="0" marL="457200" rtl="0" algn="l">
              <a:spcBef>
                <a:spcPts val="0"/>
              </a:spcBef>
              <a:spcAft>
                <a:spcPts val="0"/>
              </a:spcAft>
              <a:buNone/>
            </a:pPr>
            <a:r>
              <a:t/>
            </a:r>
            <a:endParaRPr sz="1500">
              <a:solidFill>
                <a:schemeClr val="lt1"/>
              </a:solidFill>
              <a:latin typeface="Calibri"/>
              <a:ea typeface="Calibri"/>
              <a:cs typeface="Calibri"/>
              <a:sym typeface="Calibri"/>
            </a:endParaRPr>
          </a:p>
          <a:p>
            <a:pPr indent="0" lvl="0" marL="0" rtl="0" algn="l">
              <a:spcBef>
                <a:spcPts val="0"/>
              </a:spcBef>
              <a:spcAft>
                <a:spcPts val="0"/>
              </a:spcAft>
              <a:buNone/>
            </a:pPr>
            <a:r>
              <a:rPr b="1" lang="en" sz="1500">
                <a:solidFill>
                  <a:srgbClr val="0093E1"/>
                </a:solidFill>
                <a:latin typeface="Calibri"/>
                <a:ea typeface="Calibri"/>
                <a:cs typeface="Calibri"/>
                <a:sym typeface="Calibri"/>
              </a:rPr>
              <a:t>Conclusion</a:t>
            </a:r>
            <a:endParaRPr b="1" sz="1500">
              <a:solidFill>
                <a:srgbClr val="0093E1"/>
              </a:solidFill>
              <a:latin typeface="Calibri"/>
              <a:ea typeface="Calibri"/>
              <a:cs typeface="Calibri"/>
              <a:sym typeface="Calibri"/>
            </a:endParaRPr>
          </a:p>
          <a:p>
            <a:pPr indent="-323850" lvl="0" marL="640080" rtl="0" algn="l">
              <a:spcBef>
                <a:spcPts val="0"/>
              </a:spcBef>
              <a:spcAft>
                <a:spcPts val="0"/>
              </a:spcAft>
              <a:buClr>
                <a:schemeClr val="lt1"/>
              </a:buClr>
              <a:buSzPts val="1500"/>
              <a:buFont typeface="Calibri"/>
              <a:buChar char="●"/>
            </a:pPr>
            <a:r>
              <a:rPr lang="en" sz="1500">
                <a:solidFill>
                  <a:schemeClr val="lt1"/>
                </a:solidFill>
                <a:latin typeface="Calibri"/>
                <a:ea typeface="Calibri"/>
                <a:cs typeface="Calibri"/>
                <a:sym typeface="Calibri"/>
              </a:rPr>
              <a:t>Recap</a:t>
            </a:r>
            <a:endParaRPr sz="1500">
              <a:solidFill>
                <a:schemeClr val="lt1"/>
              </a:solidFill>
              <a:latin typeface="Calibri"/>
              <a:ea typeface="Calibri"/>
              <a:cs typeface="Calibri"/>
              <a:sym typeface="Calibri"/>
            </a:endParaRPr>
          </a:p>
          <a:p>
            <a:pPr indent="-323850" lvl="0" marL="640080" rtl="0" algn="l">
              <a:spcBef>
                <a:spcPts val="0"/>
              </a:spcBef>
              <a:spcAft>
                <a:spcPts val="0"/>
              </a:spcAft>
              <a:buClr>
                <a:schemeClr val="lt1"/>
              </a:buClr>
              <a:buSzPts val="1500"/>
              <a:buFont typeface="Calibri"/>
              <a:buChar char="●"/>
            </a:pPr>
            <a:r>
              <a:rPr lang="en" sz="1500">
                <a:solidFill>
                  <a:schemeClr val="lt1"/>
                </a:solidFill>
                <a:latin typeface="Calibri"/>
                <a:ea typeface="Calibri"/>
                <a:cs typeface="Calibri"/>
                <a:sym typeface="Calibri"/>
              </a:rPr>
              <a:t>Takeaway Exercise</a:t>
            </a:r>
            <a:endParaRPr sz="1500">
              <a:solidFill>
                <a:schemeClr val="lt1"/>
              </a:solidFill>
              <a:latin typeface="Calibri"/>
              <a:ea typeface="Calibri"/>
              <a:cs typeface="Calibri"/>
              <a:sym typeface="Calibri"/>
            </a:endParaRPr>
          </a:p>
        </p:txBody>
      </p:sp>
      <p:sp>
        <p:nvSpPr>
          <p:cNvPr id="466" name="Google Shape;466;p28"/>
          <p:cNvSpPr txBox="1"/>
          <p:nvPr/>
        </p:nvSpPr>
        <p:spPr>
          <a:xfrm>
            <a:off x="616375" y="371950"/>
            <a:ext cx="8066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solidFill>
                  <a:schemeClr val="lt1"/>
                </a:solidFill>
                <a:latin typeface="Calibri"/>
                <a:ea typeface="Calibri"/>
                <a:cs typeface="Calibri"/>
                <a:sym typeface="Calibri"/>
              </a:rPr>
              <a:t>Outline</a:t>
            </a:r>
            <a:endParaRPr b="1" sz="2800">
              <a:solidFill>
                <a:schemeClr val="lt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1" name="Shape 921"/>
        <p:cNvGrpSpPr/>
        <p:nvPr/>
      </p:nvGrpSpPr>
      <p:grpSpPr>
        <a:xfrm>
          <a:off x="0" y="0"/>
          <a:ext cx="0" cy="0"/>
          <a:chOff x="0" y="0"/>
          <a:chExt cx="0" cy="0"/>
        </a:xfrm>
      </p:grpSpPr>
      <p:grpSp>
        <p:nvGrpSpPr>
          <p:cNvPr id="922" name="Google Shape;922;p46"/>
          <p:cNvGrpSpPr/>
          <p:nvPr/>
        </p:nvGrpSpPr>
        <p:grpSpPr>
          <a:xfrm>
            <a:off x="1666200" y="-157396"/>
            <a:ext cx="6652200" cy="1416000"/>
            <a:chOff x="632200" y="763779"/>
            <a:chExt cx="6652200" cy="1416000"/>
          </a:xfrm>
        </p:grpSpPr>
        <p:sp>
          <p:nvSpPr>
            <p:cNvPr id="923" name="Google Shape;923;p46"/>
            <p:cNvSpPr txBox="1"/>
            <p:nvPr/>
          </p:nvSpPr>
          <p:spPr>
            <a:xfrm>
              <a:off x="2973100" y="763779"/>
              <a:ext cx="43113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0">
                  <a:solidFill>
                    <a:srgbClr val="0093E1"/>
                  </a:solidFill>
                  <a:latin typeface="Calibri"/>
                  <a:ea typeface="Calibri"/>
                  <a:cs typeface="Calibri"/>
                  <a:sym typeface="Calibri"/>
                </a:rPr>
                <a:t>Models</a:t>
              </a:r>
              <a:endParaRPr sz="8000">
                <a:solidFill>
                  <a:srgbClr val="0093E1"/>
                </a:solidFill>
                <a:latin typeface="Calibri"/>
                <a:ea typeface="Calibri"/>
                <a:cs typeface="Calibri"/>
                <a:sym typeface="Calibri"/>
              </a:endParaRPr>
            </a:p>
          </p:txBody>
        </p:sp>
        <p:pic>
          <p:nvPicPr>
            <p:cNvPr id="924" name="Google Shape;924;p46"/>
            <p:cNvPicPr preferRelativeResize="0"/>
            <p:nvPr/>
          </p:nvPicPr>
          <p:blipFill rotWithShape="1">
            <a:blip r:embed="rId3">
              <a:alphaModFix/>
            </a:blip>
            <a:srcRect b="0" l="0" r="4498" t="0"/>
            <a:stretch/>
          </p:blipFill>
          <p:spPr>
            <a:xfrm>
              <a:off x="632200" y="1124097"/>
              <a:ext cx="2340901" cy="892178"/>
            </a:xfrm>
            <a:prstGeom prst="rect">
              <a:avLst/>
            </a:prstGeom>
            <a:noFill/>
            <a:ln>
              <a:noFill/>
            </a:ln>
          </p:spPr>
        </p:pic>
      </p:grpSp>
      <p:pic>
        <p:nvPicPr>
          <p:cNvPr id="925" name="Google Shape;925;p46"/>
          <p:cNvPicPr preferRelativeResize="0"/>
          <p:nvPr/>
        </p:nvPicPr>
        <p:blipFill rotWithShape="1">
          <a:blip r:embed="rId4">
            <a:alphaModFix/>
          </a:blip>
          <a:srcRect b="2429" l="0" r="0" t="0"/>
          <a:stretch/>
        </p:blipFill>
        <p:spPr>
          <a:xfrm>
            <a:off x="1322100" y="1258605"/>
            <a:ext cx="6652200" cy="365109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9" name="Shape 929"/>
        <p:cNvGrpSpPr/>
        <p:nvPr/>
      </p:nvGrpSpPr>
      <p:grpSpPr>
        <a:xfrm>
          <a:off x="0" y="0"/>
          <a:ext cx="0" cy="0"/>
          <a:chOff x="0" y="0"/>
          <a:chExt cx="0" cy="0"/>
        </a:xfrm>
      </p:grpSpPr>
      <p:sp>
        <p:nvSpPr>
          <p:cNvPr id="930" name="Google Shape;930;p47"/>
          <p:cNvSpPr txBox="1"/>
          <p:nvPr/>
        </p:nvSpPr>
        <p:spPr>
          <a:xfrm>
            <a:off x="443425" y="364575"/>
            <a:ext cx="5675700" cy="617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solidFill>
                  <a:schemeClr val="lt1"/>
                </a:solidFill>
                <a:latin typeface="Calibri"/>
                <a:ea typeface="Calibri"/>
                <a:cs typeface="Calibri"/>
                <a:sym typeface="Calibri"/>
              </a:rPr>
              <a:t>Key Concepts - MLflow Models</a:t>
            </a:r>
            <a:endParaRPr>
              <a:solidFill>
                <a:schemeClr val="lt1"/>
              </a:solidFill>
              <a:latin typeface="Proxima Nova"/>
              <a:ea typeface="Proxima Nova"/>
              <a:cs typeface="Proxima Nova"/>
              <a:sym typeface="Proxima Nova"/>
            </a:endParaRPr>
          </a:p>
        </p:txBody>
      </p:sp>
      <p:sp>
        <p:nvSpPr>
          <p:cNvPr id="931" name="Google Shape;931;p47"/>
          <p:cNvSpPr txBox="1"/>
          <p:nvPr/>
        </p:nvSpPr>
        <p:spPr>
          <a:xfrm>
            <a:off x="443425" y="1337175"/>
            <a:ext cx="8343300" cy="272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rgbClr val="0093E1"/>
                </a:solidFill>
                <a:latin typeface="Calibri"/>
                <a:ea typeface="Calibri"/>
                <a:cs typeface="Calibri"/>
                <a:sym typeface="Calibri"/>
              </a:rPr>
              <a:t>Flavors</a:t>
            </a:r>
            <a:r>
              <a:rPr b="1" lang="en" sz="1500">
                <a:solidFill>
                  <a:srgbClr val="0093E1"/>
                </a:solidFill>
                <a:latin typeface="Calibri"/>
                <a:ea typeface="Calibri"/>
                <a:cs typeface="Calibri"/>
                <a:sym typeface="Calibri"/>
              </a:rPr>
              <a:t>: </a:t>
            </a:r>
            <a:r>
              <a:rPr lang="en" sz="1500">
                <a:solidFill>
                  <a:srgbClr val="F8FAFB"/>
                </a:solidFill>
                <a:latin typeface="Calibri"/>
                <a:ea typeface="Calibri"/>
                <a:cs typeface="Calibri"/>
                <a:sym typeface="Calibri"/>
              </a:rPr>
              <a:t>Modules/frameworks that can interpreted by deployment tools to understand the model without any separate integration mechanism for each tool or library used in the model. Standard flavors provided by MLflow include python_function, sklearn, xgboost, etc.</a:t>
            </a:r>
            <a:endParaRPr sz="1500">
              <a:solidFill>
                <a:srgbClr val="F8FAFB"/>
              </a:solidFill>
              <a:latin typeface="Calibri"/>
              <a:ea typeface="Calibri"/>
              <a:cs typeface="Calibri"/>
              <a:sym typeface="Calibri"/>
            </a:endParaRPr>
          </a:p>
          <a:p>
            <a:pPr indent="0" lvl="0" marL="0" rtl="0" algn="l">
              <a:spcBef>
                <a:spcPts val="0"/>
              </a:spcBef>
              <a:spcAft>
                <a:spcPts val="0"/>
              </a:spcAft>
              <a:buNone/>
            </a:pPr>
            <a:r>
              <a:t/>
            </a:r>
            <a:endParaRPr b="1" sz="1500">
              <a:solidFill>
                <a:srgbClr val="F8FAFB"/>
              </a:solidFill>
              <a:latin typeface="Calibri"/>
              <a:ea typeface="Calibri"/>
              <a:cs typeface="Calibri"/>
              <a:sym typeface="Calibri"/>
            </a:endParaRPr>
          </a:p>
          <a:p>
            <a:pPr indent="0" lvl="0" marL="0" rtl="0" algn="l">
              <a:spcBef>
                <a:spcPts val="0"/>
              </a:spcBef>
              <a:spcAft>
                <a:spcPts val="0"/>
              </a:spcAft>
              <a:buNone/>
            </a:pPr>
            <a:r>
              <a:rPr b="1" lang="en" sz="1500">
                <a:solidFill>
                  <a:srgbClr val="0093E1"/>
                </a:solidFill>
                <a:latin typeface="Calibri"/>
                <a:ea typeface="Calibri"/>
                <a:cs typeface="Calibri"/>
                <a:sym typeface="Calibri"/>
              </a:rPr>
              <a:t>Model Signature: </a:t>
            </a:r>
            <a:r>
              <a:rPr lang="en" sz="1500">
                <a:solidFill>
                  <a:srgbClr val="F8FAFB"/>
                </a:solidFill>
                <a:latin typeface="Calibri"/>
                <a:ea typeface="Calibri"/>
                <a:cs typeface="Calibri"/>
                <a:sym typeface="Calibri"/>
              </a:rPr>
              <a:t>Defines the schema of the model’s input &amp; output parameters that can either be column-based or tensor-based.</a:t>
            </a:r>
            <a:endParaRPr sz="1500">
              <a:solidFill>
                <a:srgbClr val="F8FAFB"/>
              </a:solidFill>
              <a:latin typeface="Calibri"/>
              <a:ea typeface="Calibri"/>
              <a:cs typeface="Calibri"/>
              <a:sym typeface="Calibri"/>
            </a:endParaRPr>
          </a:p>
          <a:p>
            <a:pPr indent="0" lvl="0" marL="0" rtl="0" algn="l">
              <a:spcBef>
                <a:spcPts val="0"/>
              </a:spcBef>
              <a:spcAft>
                <a:spcPts val="0"/>
              </a:spcAft>
              <a:buNone/>
            </a:pPr>
            <a:r>
              <a:t/>
            </a:r>
            <a:endParaRPr b="1" sz="1500">
              <a:solidFill>
                <a:srgbClr val="F8FAFB"/>
              </a:solidFill>
              <a:latin typeface="Calibri"/>
              <a:ea typeface="Calibri"/>
              <a:cs typeface="Calibri"/>
              <a:sym typeface="Calibri"/>
            </a:endParaRPr>
          </a:p>
          <a:p>
            <a:pPr indent="0" lvl="0" marL="0" rtl="0" algn="l">
              <a:spcBef>
                <a:spcPts val="0"/>
              </a:spcBef>
              <a:spcAft>
                <a:spcPts val="0"/>
              </a:spcAft>
              <a:buNone/>
            </a:pPr>
            <a:r>
              <a:rPr b="1" lang="en" sz="1500">
                <a:solidFill>
                  <a:srgbClr val="0093E1"/>
                </a:solidFill>
                <a:latin typeface="Calibri"/>
                <a:ea typeface="Calibri"/>
                <a:cs typeface="Calibri"/>
                <a:sym typeface="Calibri"/>
              </a:rPr>
              <a:t>Input Example: </a:t>
            </a:r>
            <a:r>
              <a:rPr lang="en" sz="1500">
                <a:solidFill>
                  <a:srgbClr val="F8FAFB"/>
                </a:solidFill>
                <a:latin typeface="Calibri"/>
                <a:ea typeface="Calibri"/>
                <a:cs typeface="Calibri"/>
                <a:sym typeface="Calibri"/>
              </a:rPr>
              <a:t>Defines an instance of valid model input and stored as separate artifacts.</a:t>
            </a:r>
            <a:endParaRPr sz="1500">
              <a:solidFill>
                <a:srgbClr val="F8FAFB"/>
              </a:solidFill>
              <a:latin typeface="Calibri"/>
              <a:ea typeface="Calibri"/>
              <a:cs typeface="Calibri"/>
              <a:sym typeface="Calibri"/>
            </a:endParaRPr>
          </a:p>
          <a:p>
            <a:pPr indent="0" lvl="0" marL="0" rtl="0" algn="l">
              <a:spcBef>
                <a:spcPts val="0"/>
              </a:spcBef>
              <a:spcAft>
                <a:spcPts val="0"/>
              </a:spcAft>
              <a:buNone/>
            </a:pPr>
            <a:r>
              <a:t/>
            </a:r>
            <a:endParaRPr b="1" sz="1500">
              <a:solidFill>
                <a:srgbClr val="0093E1"/>
              </a:solidFill>
              <a:latin typeface="Calibri"/>
              <a:ea typeface="Calibri"/>
              <a:cs typeface="Calibri"/>
              <a:sym typeface="Calibri"/>
            </a:endParaRPr>
          </a:p>
          <a:p>
            <a:pPr indent="0" lvl="0" marL="0" rtl="0" algn="l">
              <a:spcBef>
                <a:spcPts val="0"/>
              </a:spcBef>
              <a:spcAft>
                <a:spcPts val="0"/>
              </a:spcAft>
              <a:buNone/>
            </a:pPr>
            <a:r>
              <a:rPr b="1" lang="en" sz="1500">
                <a:solidFill>
                  <a:srgbClr val="0093E1"/>
                </a:solidFill>
                <a:latin typeface="Calibri"/>
                <a:ea typeface="Calibri"/>
                <a:cs typeface="Calibri"/>
                <a:sym typeface="Calibri"/>
              </a:rPr>
              <a:t>MLmodel</a:t>
            </a:r>
            <a:r>
              <a:rPr b="1" lang="en" sz="1500">
                <a:solidFill>
                  <a:srgbClr val="0093E1"/>
                </a:solidFill>
                <a:latin typeface="Calibri"/>
                <a:ea typeface="Calibri"/>
                <a:cs typeface="Calibri"/>
                <a:sym typeface="Calibri"/>
              </a:rPr>
              <a:t> File: </a:t>
            </a:r>
            <a:r>
              <a:rPr lang="en" sz="1500">
                <a:solidFill>
                  <a:srgbClr val="F8FAFB"/>
                </a:solidFill>
                <a:latin typeface="Calibri"/>
                <a:ea typeface="Calibri"/>
                <a:cs typeface="Calibri"/>
                <a:sym typeface="Calibri"/>
              </a:rPr>
              <a:t>A text file in YAML format that outlines multiple flavors the model can be viewed in, model signature and input example.</a:t>
            </a:r>
            <a:endParaRPr sz="1500">
              <a:solidFill>
                <a:srgbClr val="F8FAFB"/>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5" name="Shape 935"/>
        <p:cNvGrpSpPr/>
        <p:nvPr/>
      </p:nvGrpSpPr>
      <p:grpSpPr>
        <a:xfrm>
          <a:off x="0" y="0"/>
          <a:ext cx="0" cy="0"/>
          <a:chOff x="0" y="0"/>
          <a:chExt cx="0" cy="0"/>
        </a:xfrm>
      </p:grpSpPr>
      <p:grpSp>
        <p:nvGrpSpPr>
          <p:cNvPr id="936" name="Google Shape;936;p48"/>
          <p:cNvGrpSpPr/>
          <p:nvPr/>
        </p:nvGrpSpPr>
        <p:grpSpPr>
          <a:xfrm>
            <a:off x="919175" y="1650722"/>
            <a:ext cx="4311300" cy="1666982"/>
            <a:chOff x="528614" y="1124097"/>
            <a:chExt cx="4311300" cy="1666982"/>
          </a:xfrm>
        </p:grpSpPr>
        <p:sp>
          <p:nvSpPr>
            <p:cNvPr id="937" name="Google Shape;937;p48"/>
            <p:cNvSpPr txBox="1"/>
            <p:nvPr/>
          </p:nvSpPr>
          <p:spPr>
            <a:xfrm>
              <a:off x="528614" y="1713779"/>
              <a:ext cx="4311300" cy="107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5800">
                  <a:solidFill>
                    <a:schemeClr val="lt1"/>
                  </a:solidFill>
                  <a:latin typeface="Calibri"/>
                  <a:ea typeface="Calibri"/>
                  <a:cs typeface="Calibri"/>
                  <a:sym typeface="Calibri"/>
                </a:rPr>
                <a:t>Models</a:t>
              </a:r>
              <a:endParaRPr sz="5800">
                <a:solidFill>
                  <a:schemeClr val="lt1"/>
                </a:solidFill>
                <a:latin typeface="Calibri"/>
                <a:ea typeface="Calibri"/>
                <a:cs typeface="Calibri"/>
                <a:sym typeface="Calibri"/>
              </a:endParaRPr>
            </a:p>
          </p:txBody>
        </p:sp>
        <p:pic>
          <p:nvPicPr>
            <p:cNvPr id="938" name="Google Shape;938;p48"/>
            <p:cNvPicPr preferRelativeResize="0"/>
            <p:nvPr/>
          </p:nvPicPr>
          <p:blipFill rotWithShape="1">
            <a:blip r:embed="rId3">
              <a:alphaModFix/>
            </a:blip>
            <a:srcRect b="0" l="0" r="4498" t="0"/>
            <a:stretch/>
          </p:blipFill>
          <p:spPr>
            <a:xfrm>
              <a:off x="632200" y="1124097"/>
              <a:ext cx="2340901" cy="892178"/>
            </a:xfrm>
            <a:prstGeom prst="rect">
              <a:avLst/>
            </a:prstGeom>
            <a:noFill/>
            <a:ln>
              <a:noFill/>
            </a:ln>
          </p:spPr>
        </p:pic>
      </p:grpSp>
      <p:grpSp>
        <p:nvGrpSpPr>
          <p:cNvPr id="939" name="Google Shape;939;p48"/>
          <p:cNvGrpSpPr/>
          <p:nvPr/>
        </p:nvGrpSpPr>
        <p:grpSpPr>
          <a:xfrm>
            <a:off x="3674768" y="1756799"/>
            <a:ext cx="1336255" cy="1477500"/>
            <a:chOff x="1055957" y="3079474"/>
            <a:chExt cx="1336255" cy="1477500"/>
          </a:xfrm>
        </p:grpSpPr>
        <p:sp>
          <p:nvSpPr>
            <p:cNvPr id="940" name="Google Shape;940;p48"/>
            <p:cNvSpPr txBox="1"/>
            <p:nvPr/>
          </p:nvSpPr>
          <p:spPr>
            <a:xfrm>
              <a:off x="1083912" y="3250925"/>
              <a:ext cx="13083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lt1"/>
                  </a:solidFill>
                  <a:latin typeface="Calibri"/>
                  <a:ea typeface="Calibri"/>
                  <a:cs typeface="Calibri"/>
                  <a:sym typeface="Calibri"/>
                </a:rPr>
                <a:t>YAML</a:t>
              </a:r>
              <a:r>
                <a:rPr lang="en" sz="1200">
                  <a:solidFill>
                    <a:schemeClr val="lt1"/>
                  </a:solidFill>
                  <a:latin typeface="Calibri"/>
                  <a:ea typeface="Calibri"/>
                  <a:cs typeface="Calibri"/>
                  <a:sym typeface="Calibri"/>
                </a:rPr>
                <a:t> file</a:t>
              </a:r>
              <a:endParaRPr sz="1200">
                <a:solidFill>
                  <a:schemeClr val="lt1"/>
                </a:solidFill>
                <a:latin typeface="Calibri"/>
                <a:ea typeface="Calibri"/>
                <a:cs typeface="Calibri"/>
                <a:sym typeface="Calibri"/>
              </a:endParaRPr>
            </a:p>
            <a:p>
              <a:pPr indent="0" lvl="0" marL="0" rtl="0" algn="l">
                <a:spcBef>
                  <a:spcPts val="0"/>
                </a:spcBef>
                <a:spcAft>
                  <a:spcPts val="0"/>
                </a:spcAft>
                <a:buNone/>
              </a:pPr>
              <a:r>
                <a:t/>
              </a:r>
              <a:endParaRPr sz="1200">
                <a:solidFill>
                  <a:schemeClr val="lt1"/>
                </a:solidFill>
                <a:latin typeface="Calibri"/>
                <a:ea typeface="Calibri"/>
                <a:cs typeface="Calibri"/>
                <a:sym typeface="Calibri"/>
              </a:endParaRPr>
            </a:p>
            <a:p>
              <a:pPr indent="0" lvl="0" marL="0" rtl="0" algn="l">
                <a:spcBef>
                  <a:spcPts val="0"/>
                </a:spcBef>
                <a:spcAft>
                  <a:spcPts val="0"/>
                </a:spcAft>
                <a:buNone/>
              </a:pPr>
              <a:r>
                <a:rPr lang="en" sz="1200">
                  <a:solidFill>
                    <a:schemeClr val="lt1"/>
                  </a:solidFill>
                  <a:latin typeface="Calibri"/>
                  <a:ea typeface="Calibri"/>
                  <a:cs typeface="Calibri"/>
                  <a:sym typeface="Calibri"/>
                </a:rPr>
                <a:t>Flavor</a:t>
              </a:r>
              <a:endParaRPr sz="1200">
                <a:solidFill>
                  <a:schemeClr val="lt1"/>
                </a:solidFill>
                <a:latin typeface="Calibri"/>
                <a:ea typeface="Calibri"/>
                <a:cs typeface="Calibri"/>
                <a:sym typeface="Calibri"/>
              </a:endParaRPr>
            </a:p>
            <a:p>
              <a:pPr indent="0" lvl="0" marL="0" rtl="0" algn="l">
                <a:spcBef>
                  <a:spcPts val="0"/>
                </a:spcBef>
                <a:spcAft>
                  <a:spcPts val="0"/>
                </a:spcAft>
                <a:buNone/>
              </a:pPr>
              <a:r>
                <a:rPr lang="en" sz="1200">
                  <a:solidFill>
                    <a:schemeClr val="lt1"/>
                  </a:solidFill>
                  <a:latin typeface="Calibri"/>
                  <a:ea typeface="Calibri"/>
                  <a:cs typeface="Calibri"/>
                  <a:sym typeface="Calibri"/>
                </a:rPr>
                <a:t>Model Signature</a:t>
              </a:r>
              <a:endParaRPr sz="1200">
                <a:solidFill>
                  <a:schemeClr val="lt1"/>
                </a:solidFill>
                <a:latin typeface="Calibri"/>
                <a:ea typeface="Calibri"/>
                <a:cs typeface="Calibri"/>
                <a:sym typeface="Calibri"/>
              </a:endParaRPr>
            </a:p>
            <a:p>
              <a:pPr indent="0" lvl="0" marL="0" rtl="0" algn="l">
                <a:spcBef>
                  <a:spcPts val="0"/>
                </a:spcBef>
                <a:spcAft>
                  <a:spcPts val="0"/>
                </a:spcAft>
                <a:buNone/>
              </a:pPr>
              <a:r>
                <a:rPr lang="en" sz="1200">
                  <a:solidFill>
                    <a:schemeClr val="lt1"/>
                  </a:solidFill>
                  <a:latin typeface="Calibri"/>
                  <a:ea typeface="Calibri"/>
                  <a:cs typeface="Calibri"/>
                  <a:sym typeface="Calibri"/>
                </a:rPr>
                <a:t>Input Example</a:t>
              </a:r>
              <a:endParaRPr sz="1200">
                <a:solidFill>
                  <a:schemeClr val="lt1"/>
                </a:solidFill>
                <a:latin typeface="Calibri"/>
                <a:ea typeface="Calibri"/>
                <a:cs typeface="Calibri"/>
                <a:sym typeface="Calibri"/>
              </a:endParaRPr>
            </a:p>
          </p:txBody>
        </p:sp>
        <p:pic>
          <p:nvPicPr>
            <p:cNvPr id="941" name="Google Shape;941;p48"/>
            <p:cNvPicPr preferRelativeResize="0"/>
            <p:nvPr/>
          </p:nvPicPr>
          <p:blipFill>
            <a:blip r:embed="rId4">
              <a:alphaModFix/>
            </a:blip>
            <a:stretch>
              <a:fillRect/>
            </a:stretch>
          </p:blipFill>
          <p:spPr>
            <a:xfrm>
              <a:off x="1055957" y="3079474"/>
              <a:ext cx="1237793" cy="1477500"/>
            </a:xfrm>
            <a:prstGeom prst="rect">
              <a:avLst/>
            </a:prstGeom>
            <a:noFill/>
            <a:ln>
              <a:noFill/>
            </a:ln>
          </p:spPr>
        </p:pic>
      </p:grpSp>
      <p:pic>
        <p:nvPicPr>
          <p:cNvPr id="942" name="Google Shape;942;p48"/>
          <p:cNvPicPr preferRelativeResize="0"/>
          <p:nvPr/>
        </p:nvPicPr>
        <p:blipFill>
          <a:blip r:embed="rId5">
            <a:alphaModFix/>
          </a:blip>
          <a:stretch>
            <a:fillRect/>
          </a:stretch>
        </p:blipFill>
        <p:spPr>
          <a:xfrm>
            <a:off x="7284636" y="1267199"/>
            <a:ext cx="603504" cy="685799"/>
          </a:xfrm>
          <a:prstGeom prst="rect">
            <a:avLst/>
          </a:prstGeom>
          <a:noFill/>
          <a:ln>
            <a:noFill/>
          </a:ln>
        </p:spPr>
      </p:pic>
      <p:pic>
        <p:nvPicPr>
          <p:cNvPr id="943" name="Google Shape;943;p48"/>
          <p:cNvPicPr preferRelativeResize="0"/>
          <p:nvPr/>
        </p:nvPicPr>
        <p:blipFill>
          <a:blip r:embed="rId6">
            <a:alphaModFix/>
          </a:blip>
          <a:stretch>
            <a:fillRect/>
          </a:stretch>
        </p:blipFill>
        <p:spPr>
          <a:xfrm>
            <a:off x="7149104" y="2313820"/>
            <a:ext cx="1060704" cy="621792"/>
          </a:xfrm>
          <a:prstGeom prst="rect">
            <a:avLst/>
          </a:prstGeom>
          <a:noFill/>
          <a:ln>
            <a:noFill/>
          </a:ln>
        </p:spPr>
      </p:pic>
      <p:pic>
        <p:nvPicPr>
          <p:cNvPr id="944" name="Google Shape;944;p48"/>
          <p:cNvPicPr preferRelativeResize="0"/>
          <p:nvPr/>
        </p:nvPicPr>
        <p:blipFill>
          <a:blip r:embed="rId7">
            <a:alphaModFix/>
          </a:blip>
          <a:stretch>
            <a:fillRect/>
          </a:stretch>
        </p:blipFill>
        <p:spPr>
          <a:xfrm>
            <a:off x="7227805" y="3316799"/>
            <a:ext cx="804671" cy="493776"/>
          </a:xfrm>
          <a:prstGeom prst="rect">
            <a:avLst/>
          </a:prstGeom>
          <a:noFill/>
          <a:ln>
            <a:noFill/>
          </a:ln>
        </p:spPr>
      </p:pic>
      <p:cxnSp>
        <p:nvCxnSpPr>
          <p:cNvPr id="945" name="Google Shape;945;p48"/>
          <p:cNvCxnSpPr/>
          <p:nvPr/>
        </p:nvCxnSpPr>
        <p:spPr>
          <a:xfrm flipH="1" rot="10800000">
            <a:off x="5220121" y="1756805"/>
            <a:ext cx="1719900" cy="547200"/>
          </a:xfrm>
          <a:prstGeom prst="straightConnector1">
            <a:avLst/>
          </a:prstGeom>
          <a:noFill/>
          <a:ln cap="flat" cmpd="sng" w="19050">
            <a:solidFill>
              <a:srgbClr val="44C8EB"/>
            </a:solidFill>
            <a:prstDash val="solid"/>
            <a:round/>
            <a:headEnd len="med" w="med" type="none"/>
            <a:tailEnd len="med" w="med" type="triangle"/>
          </a:ln>
        </p:spPr>
      </p:cxnSp>
      <p:cxnSp>
        <p:nvCxnSpPr>
          <p:cNvPr id="946" name="Google Shape;946;p48"/>
          <p:cNvCxnSpPr/>
          <p:nvPr/>
        </p:nvCxnSpPr>
        <p:spPr>
          <a:xfrm>
            <a:off x="5219820" y="2683468"/>
            <a:ext cx="1700700" cy="9000"/>
          </a:xfrm>
          <a:prstGeom prst="straightConnector1">
            <a:avLst/>
          </a:prstGeom>
          <a:noFill/>
          <a:ln cap="flat" cmpd="sng" w="19050">
            <a:solidFill>
              <a:srgbClr val="44C8EB"/>
            </a:solidFill>
            <a:prstDash val="solid"/>
            <a:round/>
            <a:headEnd len="med" w="med" type="none"/>
            <a:tailEnd len="med" w="med" type="triangle"/>
          </a:ln>
        </p:spPr>
      </p:cxnSp>
      <p:cxnSp>
        <p:nvCxnSpPr>
          <p:cNvPr id="947" name="Google Shape;947;p48"/>
          <p:cNvCxnSpPr/>
          <p:nvPr/>
        </p:nvCxnSpPr>
        <p:spPr>
          <a:xfrm>
            <a:off x="5229821" y="3151711"/>
            <a:ext cx="1698900" cy="367500"/>
          </a:xfrm>
          <a:prstGeom prst="straightConnector1">
            <a:avLst/>
          </a:prstGeom>
          <a:noFill/>
          <a:ln cap="flat" cmpd="sng" w="19050">
            <a:solidFill>
              <a:srgbClr val="44C8EB"/>
            </a:solidFill>
            <a:prstDash val="solid"/>
            <a:round/>
            <a:headEnd len="med" w="med" type="none"/>
            <a:tailEnd len="med" w="med" type="triangle"/>
          </a:ln>
        </p:spPr>
      </p:cxnSp>
      <p:sp>
        <p:nvSpPr>
          <p:cNvPr id="948" name="Google Shape;948;p48"/>
          <p:cNvSpPr txBox="1"/>
          <p:nvPr/>
        </p:nvSpPr>
        <p:spPr>
          <a:xfrm>
            <a:off x="6926316" y="4046650"/>
            <a:ext cx="1827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Calibri"/>
                <a:ea typeface="Calibri"/>
                <a:cs typeface="Calibri"/>
                <a:sym typeface="Calibri"/>
              </a:rPr>
              <a:t>Platform Agnostic</a:t>
            </a:r>
            <a:endParaRPr>
              <a:solidFill>
                <a:schemeClr val="lt1"/>
              </a:solidFill>
              <a:latin typeface="Calibri"/>
              <a:ea typeface="Calibri"/>
              <a:cs typeface="Calibri"/>
              <a:sym typeface="Calibri"/>
            </a:endParaRPr>
          </a:p>
        </p:txBody>
      </p:sp>
      <p:sp>
        <p:nvSpPr>
          <p:cNvPr id="949" name="Google Shape;949;p48"/>
          <p:cNvSpPr txBox="1"/>
          <p:nvPr/>
        </p:nvSpPr>
        <p:spPr>
          <a:xfrm>
            <a:off x="443425" y="364575"/>
            <a:ext cx="5675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solidFill>
                  <a:schemeClr val="lt1"/>
                </a:solidFill>
                <a:latin typeface="Calibri"/>
                <a:ea typeface="Calibri"/>
                <a:cs typeface="Calibri"/>
                <a:sym typeface="Calibri"/>
              </a:rPr>
              <a:t>MLflow Models</a:t>
            </a:r>
            <a:endParaRPr b="1" sz="2800">
              <a:solidFill>
                <a:schemeClr val="lt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3" name="Shape 953"/>
        <p:cNvGrpSpPr/>
        <p:nvPr/>
      </p:nvGrpSpPr>
      <p:grpSpPr>
        <a:xfrm>
          <a:off x="0" y="0"/>
          <a:ext cx="0" cy="0"/>
          <a:chOff x="0" y="0"/>
          <a:chExt cx="0" cy="0"/>
        </a:xfrm>
      </p:grpSpPr>
      <p:sp>
        <p:nvSpPr>
          <p:cNvPr id="954" name="Google Shape;954;p49"/>
          <p:cNvSpPr txBox="1"/>
          <p:nvPr>
            <p:ph idx="2"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Terminal</a:t>
            </a:r>
            <a:endParaRPr sz="1400">
              <a:solidFill>
                <a:schemeClr val="accent3"/>
              </a:solidFill>
            </a:endParaRPr>
          </a:p>
        </p:txBody>
      </p:sp>
      <p:sp>
        <p:nvSpPr>
          <p:cNvPr id="955" name="Google Shape;955;p49"/>
          <p:cNvSpPr txBox="1"/>
          <p:nvPr/>
        </p:nvSpPr>
        <p:spPr>
          <a:xfrm>
            <a:off x="1067250" y="680595"/>
            <a:ext cx="7581900" cy="3276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a:solidFill>
                <a:schemeClr val="accent3"/>
              </a:solidFill>
              <a:latin typeface="Fira Code"/>
              <a:ea typeface="Fira Code"/>
              <a:cs typeface="Fira Code"/>
              <a:sym typeface="Fira Code"/>
            </a:endParaRPr>
          </a:p>
          <a:p>
            <a:pPr indent="0" lvl="0" marL="0" rtl="0" algn="l">
              <a:lnSpc>
                <a:spcPct val="115000"/>
              </a:lnSpc>
              <a:spcBef>
                <a:spcPts val="0"/>
              </a:spcBef>
              <a:spcAft>
                <a:spcPts val="0"/>
              </a:spcAft>
              <a:buNone/>
            </a:pPr>
            <a:r>
              <a:rPr lang="en">
                <a:solidFill>
                  <a:schemeClr val="accent3"/>
                </a:solidFill>
                <a:latin typeface="Fira Code"/>
                <a:ea typeface="Fira Code"/>
                <a:cs typeface="Fira Code"/>
                <a:sym typeface="Fira Code"/>
              </a:rPr>
              <a:t>mlflow models serve --model-uri mlruns/0/{run_id}/artifacts/{model} -p {port_number}</a:t>
            </a:r>
            <a:endParaRPr>
              <a:solidFill>
                <a:schemeClr val="accent3"/>
              </a:solidFill>
              <a:latin typeface="Fira Code"/>
              <a:ea typeface="Fira Code"/>
              <a:cs typeface="Fira Code"/>
              <a:sym typeface="Fira Code"/>
            </a:endParaRPr>
          </a:p>
          <a:p>
            <a:pPr indent="0" lvl="0" marL="0" rtl="0" algn="l">
              <a:lnSpc>
                <a:spcPct val="115000"/>
              </a:lnSpc>
              <a:spcBef>
                <a:spcPts val="0"/>
              </a:spcBef>
              <a:spcAft>
                <a:spcPts val="0"/>
              </a:spcAft>
              <a:buNone/>
            </a:pPr>
            <a:r>
              <a:t/>
            </a:r>
            <a:endParaRPr>
              <a:solidFill>
                <a:schemeClr val="accent3"/>
              </a:solidFill>
              <a:latin typeface="Fira Code"/>
              <a:ea typeface="Fira Code"/>
              <a:cs typeface="Fira Code"/>
              <a:sym typeface="Fira Code"/>
            </a:endParaRPr>
          </a:p>
          <a:p>
            <a:pPr indent="0" lvl="0" marL="0" rtl="0" algn="l">
              <a:lnSpc>
                <a:spcPct val="115000"/>
              </a:lnSpc>
              <a:spcBef>
                <a:spcPts val="0"/>
              </a:spcBef>
              <a:spcAft>
                <a:spcPts val="0"/>
              </a:spcAft>
              <a:buNone/>
            </a:pPr>
            <a:r>
              <a:t/>
            </a:r>
            <a:endParaRPr>
              <a:solidFill>
                <a:schemeClr val="accent3"/>
              </a:solidFill>
              <a:latin typeface="Fira Code"/>
              <a:ea typeface="Fira Code"/>
              <a:cs typeface="Fira Code"/>
              <a:sym typeface="Fira Code"/>
            </a:endParaRPr>
          </a:p>
          <a:p>
            <a:pPr indent="0" lvl="0" marL="0" rtl="0" algn="l">
              <a:lnSpc>
                <a:spcPct val="115000"/>
              </a:lnSpc>
              <a:spcBef>
                <a:spcPts val="0"/>
              </a:spcBef>
              <a:spcAft>
                <a:spcPts val="0"/>
              </a:spcAft>
              <a:buNone/>
            </a:pPr>
            <a:r>
              <a:rPr lang="en">
                <a:solidFill>
                  <a:schemeClr val="accent3"/>
                </a:solidFill>
                <a:latin typeface="Fira Code"/>
                <a:ea typeface="Fira Code"/>
                <a:cs typeface="Fira Code"/>
                <a:sym typeface="Fira Code"/>
              </a:rPr>
              <a:t>curl http://127.0.0.1:{port_number}/invocations -H 'Content-Type: application/json' -d '{</a:t>
            </a:r>
            <a:endParaRPr>
              <a:solidFill>
                <a:schemeClr val="accent3"/>
              </a:solidFill>
              <a:latin typeface="Fira Code"/>
              <a:ea typeface="Fira Code"/>
              <a:cs typeface="Fira Code"/>
              <a:sym typeface="Fira Code"/>
            </a:endParaRPr>
          </a:p>
          <a:p>
            <a:pPr indent="0" lvl="0" marL="0" rtl="0" algn="l">
              <a:lnSpc>
                <a:spcPct val="115000"/>
              </a:lnSpc>
              <a:spcBef>
                <a:spcPts val="0"/>
              </a:spcBef>
              <a:spcAft>
                <a:spcPts val="0"/>
              </a:spcAft>
              <a:buNone/>
            </a:pPr>
            <a:r>
              <a:rPr lang="en">
                <a:solidFill>
                  <a:schemeClr val="accent3"/>
                </a:solidFill>
                <a:latin typeface="Fira Code"/>
                <a:ea typeface="Fira Code"/>
                <a:cs typeface="Fira Code"/>
                <a:sym typeface="Fira Code"/>
              </a:rPr>
              <a:t>    "columns": ["x1","x2","x3"],</a:t>
            </a:r>
            <a:endParaRPr>
              <a:solidFill>
                <a:schemeClr val="accent3"/>
              </a:solidFill>
              <a:latin typeface="Fira Code"/>
              <a:ea typeface="Fira Code"/>
              <a:cs typeface="Fira Code"/>
              <a:sym typeface="Fira Code"/>
            </a:endParaRPr>
          </a:p>
          <a:p>
            <a:pPr indent="0" lvl="0" marL="0" rtl="0" algn="l">
              <a:lnSpc>
                <a:spcPct val="115000"/>
              </a:lnSpc>
              <a:spcBef>
                <a:spcPts val="0"/>
              </a:spcBef>
              <a:spcAft>
                <a:spcPts val="0"/>
              </a:spcAft>
              <a:buNone/>
            </a:pPr>
            <a:r>
              <a:rPr lang="en">
                <a:solidFill>
                  <a:schemeClr val="accent3"/>
                </a:solidFill>
                <a:latin typeface="Fira Code"/>
                <a:ea typeface="Fira Code"/>
                <a:cs typeface="Fira Code"/>
                <a:sym typeface="Fira Code"/>
              </a:rPr>
              <a:t>    "data": [[0.0453409833,-0.0446416365,-0.0062059541]] }’</a:t>
            </a:r>
            <a:endParaRPr>
              <a:solidFill>
                <a:schemeClr val="accent3"/>
              </a:solidFill>
              <a:latin typeface="Fira Code"/>
              <a:ea typeface="Fira Code"/>
              <a:cs typeface="Fira Code"/>
              <a:sym typeface="Fira Code"/>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9" name="Shape 959"/>
        <p:cNvGrpSpPr/>
        <p:nvPr/>
      </p:nvGrpSpPr>
      <p:grpSpPr>
        <a:xfrm>
          <a:off x="0" y="0"/>
          <a:ext cx="0" cy="0"/>
          <a:chOff x="0" y="0"/>
          <a:chExt cx="0" cy="0"/>
        </a:xfrm>
      </p:grpSpPr>
      <p:grpSp>
        <p:nvGrpSpPr>
          <p:cNvPr id="960" name="Google Shape;960;p50"/>
          <p:cNvGrpSpPr/>
          <p:nvPr/>
        </p:nvGrpSpPr>
        <p:grpSpPr>
          <a:xfrm>
            <a:off x="1666200" y="-81196"/>
            <a:ext cx="6652200" cy="1416000"/>
            <a:chOff x="632200" y="763779"/>
            <a:chExt cx="6652200" cy="1416000"/>
          </a:xfrm>
        </p:grpSpPr>
        <p:sp>
          <p:nvSpPr>
            <p:cNvPr id="961" name="Google Shape;961;p50"/>
            <p:cNvSpPr txBox="1"/>
            <p:nvPr/>
          </p:nvSpPr>
          <p:spPr>
            <a:xfrm>
              <a:off x="2973100" y="763779"/>
              <a:ext cx="43113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0">
                  <a:solidFill>
                    <a:srgbClr val="0093E1"/>
                  </a:solidFill>
                  <a:latin typeface="Calibri"/>
                  <a:ea typeface="Calibri"/>
                  <a:cs typeface="Calibri"/>
                  <a:sym typeface="Calibri"/>
                </a:rPr>
                <a:t>Projects</a:t>
              </a:r>
              <a:endParaRPr sz="8000">
                <a:solidFill>
                  <a:srgbClr val="0093E1"/>
                </a:solidFill>
                <a:latin typeface="Calibri"/>
                <a:ea typeface="Calibri"/>
                <a:cs typeface="Calibri"/>
                <a:sym typeface="Calibri"/>
              </a:endParaRPr>
            </a:p>
          </p:txBody>
        </p:sp>
        <p:pic>
          <p:nvPicPr>
            <p:cNvPr id="962" name="Google Shape;962;p50"/>
            <p:cNvPicPr preferRelativeResize="0"/>
            <p:nvPr/>
          </p:nvPicPr>
          <p:blipFill rotWithShape="1">
            <a:blip r:embed="rId3">
              <a:alphaModFix/>
            </a:blip>
            <a:srcRect b="0" l="0" r="4498" t="0"/>
            <a:stretch/>
          </p:blipFill>
          <p:spPr>
            <a:xfrm>
              <a:off x="632200" y="1124097"/>
              <a:ext cx="2340901" cy="892178"/>
            </a:xfrm>
            <a:prstGeom prst="rect">
              <a:avLst/>
            </a:prstGeom>
            <a:noFill/>
            <a:ln>
              <a:noFill/>
            </a:ln>
          </p:spPr>
        </p:pic>
      </p:grpSp>
      <p:pic>
        <p:nvPicPr>
          <p:cNvPr id="963" name="Google Shape;963;p50"/>
          <p:cNvPicPr preferRelativeResize="0"/>
          <p:nvPr/>
        </p:nvPicPr>
        <p:blipFill rotWithShape="1">
          <a:blip r:embed="rId4">
            <a:alphaModFix/>
          </a:blip>
          <a:srcRect b="3910" l="0" r="0" t="0"/>
          <a:stretch/>
        </p:blipFill>
        <p:spPr>
          <a:xfrm>
            <a:off x="2200675" y="1334800"/>
            <a:ext cx="4742650" cy="34196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7" name="Shape 967"/>
        <p:cNvGrpSpPr/>
        <p:nvPr/>
      </p:nvGrpSpPr>
      <p:grpSpPr>
        <a:xfrm>
          <a:off x="0" y="0"/>
          <a:ext cx="0" cy="0"/>
          <a:chOff x="0" y="0"/>
          <a:chExt cx="0" cy="0"/>
        </a:xfrm>
      </p:grpSpPr>
      <p:sp>
        <p:nvSpPr>
          <p:cNvPr id="968" name="Google Shape;968;p51"/>
          <p:cNvSpPr txBox="1"/>
          <p:nvPr/>
        </p:nvSpPr>
        <p:spPr>
          <a:xfrm>
            <a:off x="443425" y="364575"/>
            <a:ext cx="5675700" cy="617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solidFill>
                  <a:schemeClr val="lt1"/>
                </a:solidFill>
                <a:latin typeface="Calibri"/>
                <a:ea typeface="Calibri"/>
                <a:cs typeface="Calibri"/>
                <a:sym typeface="Calibri"/>
              </a:rPr>
              <a:t>Key Concepts - MLflow Projects</a:t>
            </a:r>
            <a:endParaRPr>
              <a:solidFill>
                <a:schemeClr val="lt1"/>
              </a:solidFill>
              <a:latin typeface="Proxima Nova"/>
              <a:ea typeface="Proxima Nova"/>
              <a:cs typeface="Proxima Nova"/>
              <a:sym typeface="Proxima Nova"/>
            </a:endParaRPr>
          </a:p>
        </p:txBody>
      </p:sp>
      <p:sp>
        <p:nvSpPr>
          <p:cNvPr id="969" name="Google Shape;969;p51"/>
          <p:cNvSpPr txBox="1"/>
          <p:nvPr/>
        </p:nvSpPr>
        <p:spPr>
          <a:xfrm>
            <a:off x="918975" y="940868"/>
            <a:ext cx="73152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970" name="Google Shape;970;p51"/>
          <p:cNvSpPr txBox="1"/>
          <p:nvPr/>
        </p:nvSpPr>
        <p:spPr>
          <a:xfrm>
            <a:off x="443425" y="1337175"/>
            <a:ext cx="8343300" cy="249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rgbClr val="0093E1"/>
                </a:solidFill>
                <a:latin typeface="Calibri"/>
                <a:ea typeface="Calibri"/>
                <a:cs typeface="Calibri"/>
                <a:sym typeface="Calibri"/>
              </a:rPr>
              <a:t>Project Name:</a:t>
            </a:r>
            <a:r>
              <a:rPr lang="en" sz="1500">
                <a:solidFill>
                  <a:srgbClr val="0093E1"/>
                </a:solidFill>
                <a:latin typeface="Calibri"/>
                <a:ea typeface="Calibri"/>
                <a:cs typeface="Calibri"/>
                <a:sym typeface="Calibri"/>
              </a:rPr>
              <a:t> </a:t>
            </a:r>
            <a:r>
              <a:rPr lang="en" sz="1500">
                <a:solidFill>
                  <a:srgbClr val="F8FAFB"/>
                </a:solidFill>
                <a:latin typeface="Calibri"/>
                <a:ea typeface="Calibri"/>
                <a:cs typeface="Calibri"/>
                <a:sym typeface="Calibri"/>
              </a:rPr>
              <a:t>Name of the project.</a:t>
            </a:r>
            <a:endParaRPr sz="1500">
              <a:solidFill>
                <a:srgbClr val="F8FAFB"/>
              </a:solidFill>
              <a:latin typeface="Calibri"/>
              <a:ea typeface="Calibri"/>
              <a:cs typeface="Calibri"/>
              <a:sym typeface="Calibri"/>
            </a:endParaRPr>
          </a:p>
          <a:p>
            <a:pPr indent="0" lvl="0" marL="0" rtl="0" algn="l">
              <a:spcBef>
                <a:spcPts val="0"/>
              </a:spcBef>
              <a:spcAft>
                <a:spcPts val="0"/>
              </a:spcAft>
              <a:buNone/>
            </a:pPr>
            <a:r>
              <a:t/>
            </a:r>
            <a:endParaRPr sz="1500">
              <a:solidFill>
                <a:srgbClr val="0093E1"/>
              </a:solidFill>
              <a:latin typeface="Calibri"/>
              <a:ea typeface="Calibri"/>
              <a:cs typeface="Calibri"/>
              <a:sym typeface="Calibri"/>
            </a:endParaRPr>
          </a:p>
          <a:p>
            <a:pPr indent="0" lvl="0" marL="0" rtl="0" algn="l">
              <a:spcBef>
                <a:spcPts val="0"/>
              </a:spcBef>
              <a:spcAft>
                <a:spcPts val="0"/>
              </a:spcAft>
              <a:buNone/>
            </a:pPr>
            <a:r>
              <a:rPr b="1" lang="en" sz="1500">
                <a:solidFill>
                  <a:srgbClr val="0093E1"/>
                </a:solidFill>
                <a:latin typeface="Calibri"/>
                <a:ea typeface="Calibri"/>
                <a:cs typeface="Calibri"/>
                <a:sym typeface="Calibri"/>
              </a:rPr>
              <a:t>Entry Point:</a:t>
            </a:r>
            <a:r>
              <a:rPr lang="en" sz="1500">
                <a:solidFill>
                  <a:srgbClr val="0093E1"/>
                </a:solidFill>
                <a:latin typeface="Calibri"/>
                <a:ea typeface="Calibri"/>
                <a:cs typeface="Calibri"/>
                <a:sym typeface="Calibri"/>
              </a:rPr>
              <a:t> </a:t>
            </a:r>
            <a:r>
              <a:rPr lang="en" sz="1500">
                <a:solidFill>
                  <a:srgbClr val="F8FAFB"/>
                </a:solidFill>
                <a:latin typeface="Calibri"/>
                <a:ea typeface="Calibri"/>
                <a:cs typeface="Calibri"/>
                <a:sym typeface="Calibri"/>
              </a:rPr>
              <a:t>Invocation of the function, module, command or script that can run within the project, and information about their parameters.</a:t>
            </a:r>
            <a:endParaRPr sz="1500">
              <a:solidFill>
                <a:srgbClr val="F8FAFB"/>
              </a:solidFill>
              <a:latin typeface="Calibri"/>
              <a:ea typeface="Calibri"/>
              <a:cs typeface="Calibri"/>
              <a:sym typeface="Calibri"/>
            </a:endParaRPr>
          </a:p>
          <a:p>
            <a:pPr indent="0" lvl="0" marL="0" rtl="0" algn="l">
              <a:spcBef>
                <a:spcPts val="0"/>
              </a:spcBef>
              <a:spcAft>
                <a:spcPts val="0"/>
              </a:spcAft>
              <a:buNone/>
            </a:pPr>
            <a:r>
              <a:t/>
            </a:r>
            <a:endParaRPr sz="1500">
              <a:solidFill>
                <a:srgbClr val="0093E1"/>
              </a:solidFill>
              <a:latin typeface="Calibri"/>
              <a:ea typeface="Calibri"/>
              <a:cs typeface="Calibri"/>
              <a:sym typeface="Calibri"/>
            </a:endParaRPr>
          </a:p>
          <a:p>
            <a:pPr indent="0" lvl="0" marL="0" rtl="0" algn="l">
              <a:spcBef>
                <a:spcPts val="0"/>
              </a:spcBef>
              <a:spcAft>
                <a:spcPts val="0"/>
              </a:spcAft>
              <a:buNone/>
            </a:pPr>
            <a:r>
              <a:rPr b="1" lang="en" sz="1500">
                <a:solidFill>
                  <a:srgbClr val="0093E1"/>
                </a:solidFill>
                <a:latin typeface="Calibri"/>
                <a:ea typeface="Calibri"/>
                <a:cs typeface="Calibri"/>
                <a:sym typeface="Calibri"/>
              </a:rPr>
              <a:t>Environment:</a:t>
            </a:r>
            <a:r>
              <a:rPr lang="en" sz="1500">
                <a:solidFill>
                  <a:srgbClr val="0093E1"/>
                </a:solidFill>
                <a:latin typeface="Calibri"/>
                <a:ea typeface="Calibri"/>
                <a:cs typeface="Calibri"/>
                <a:sym typeface="Calibri"/>
              </a:rPr>
              <a:t> </a:t>
            </a:r>
            <a:r>
              <a:rPr lang="en" sz="1500">
                <a:solidFill>
                  <a:srgbClr val="F8FAFB"/>
                </a:solidFill>
                <a:latin typeface="Calibri"/>
                <a:ea typeface="Calibri"/>
                <a:cs typeface="Calibri"/>
                <a:sym typeface="Calibri"/>
              </a:rPr>
              <a:t>The software environment that should be used to execute the project. There are 3 environments namely, system/local, conda &amp; docker containers.</a:t>
            </a:r>
            <a:endParaRPr sz="1500">
              <a:solidFill>
                <a:srgbClr val="F8FAFB"/>
              </a:solidFill>
              <a:latin typeface="Calibri"/>
              <a:ea typeface="Calibri"/>
              <a:cs typeface="Calibri"/>
              <a:sym typeface="Calibri"/>
            </a:endParaRPr>
          </a:p>
          <a:p>
            <a:pPr indent="0" lvl="0" marL="0" rtl="0" algn="l">
              <a:spcBef>
                <a:spcPts val="0"/>
              </a:spcBef>
              <a:spcAft>
                <a:spcPts val="0"/>
              </a:spcAft>
              <a:buNone/>
            </a:pPr>
            <a:r>
              <a:t/>
            </a:r>
            <a:endParaRPr sz="1500">
              <a:solidFill>
                <a:srgbClr val="F8FAFB"/>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 sz="1500">
                <a:solidFill>
                  <a:srgbClr val="0093E1"/>
                </a:solidFill>
                <a:latin typeface="Calibri"/>
                <a:ea typeface="Calibri"/>
                <a:cs typeface="Calibri"/>
                <a:sym typeface="Calibri"/>
              </a:rPr>
              <a:t>MLproject File</a:t>
            </a:r>
            <a:r>
              <a:rPr b="1" lang="en" sz="1500">
                <a:solidFill>
                  <a:srgbClr val="0093E1"/>
                </a:solidFill>
                <a:latin typeface="Calibri"/>
                <a:ea typeface="Calibri"/>
                <a:cs typeface="Calibri"/>
                <a:sym typeface="Calibri"/>
              </a:rPr>
              <a:t>:</a:t>
            </a:r>
            <a:r>
              <a:rPr lang="en" sz="1500">
                <a:solidFill>
                  <a:srgbClr val="0093E1"/>
                </a:solidFill>
                <a:latin typeface="Calibri"/>
                <a:ea typeface="Calibri"/>
                <a:cs typeface="Calibri"/>
                <a:sym typeface="Calibri"/>
              </a:rPr>
              <a:t> </a:t>
            </a:r>
            <a:r>
              <a:rPr lang="en" sz="1500">
                <a:solidFill>
                  <a:srgbClr val="F8FAFB"/>
                </a:solidFill>
                <a:latin typeface="Calibri"/>
                <a:ea typeface="Calibri"/>
                <a:cs typeface="Calibri"/>
                <a:sym typeface="Calibri"/>
              </a:rPr>
              <a:t>A text file in YAML format containing project name, environment as well as more detailed information about each entry point.</a:t>
            </a:r>
            <a:endParaRPr sz="1500">
              <a:solidFill>
                <a:srgbClr val="F8FAFB"/>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4" name="Shape 974"/>
        <p:cNvGrpSpPr/>
        <p:nvPr/>
      </p:nvGrpSpPr>
      <p:grpSpPr>
        <a:xfrm>
          <a:off x="0" y="0"/>
          <a:ext cx="0" cy="0"/>
          <a:chOff x="0" y="0"/>
          <a:chExt cx="0" cy="0"/>
        </a:xfrm>
      </p:grpSpPr>
      <p:grpSp>
        <p:nvGrpSpPr>
          <p:cNvPr id="975" name="Google Shape;975;p52"/>
          <p:cNvGrpSpPr/>
          <p:nvPr/>
        </p:nvGrpSpPr>
        <p:grpSpPr>
          <a:xfrm>
            <a:off x="7287661" y="1503536"/>
            <a:ext cx="714665" cy="665981"/>
            <a:chOff x="-1700225" y="2768875"/>
            <a:chExt cx="291450" cy="292225"/>
          </a:xfrm>
        </p:grpSpPr>
        <p:sp>
          <p:nvSpPr>
            <p:cNvPr id="976" name="Google Shape;976;p52"/>
            <p:cNvSpPr/>
            <p:nvPr/>
          </p:nvSpPr>
          <p:spPr>
            <a:xfrm>
              <a:off x="-1700225" y="2768875"/>
              <a:ext cx="291450" cy="292225"/>
            </a:xfrm>
            <a:custGeom>
              <a:rect b="b" l="l" r="r" t="t"/>
              <a:pathLst>
                <a:path extrusionOk="0" h="11689" w="11658">
                  <a:moveTo>
                    <a:pt x="10617" y="662"/>
                  </a:moveTo>
                  <a:cubicBezTo>
                    <a:pt x="10806" y="662"/>
                    <a:pt x="10964" y="820"/>
                    <a:pt x="10964" y="1009"/>
                  </a:cubicBezTo>
                  <a:lnTo>
                    <a:pt x="10964" y="2710"/>
                  </a:lnTo>
                  <a:lnTo>
                    <a:pt x="662" y="2710"/>
                  </a:lnTo>
                  <a:lnTo>
                    <a:pt x="662" y="1009"/>
                  </a:lnTo>
                  <a:cubicBezTo>
                    <a:pt x="662" y="820"/>
                    <a:pt x="819" y="662"/>
                    <a:pt x="1008" y="662"/>
                  </a:cubicBezTo>
                  <a:close/>
                  <a:moveTo>
                    <a:pt x="10933" y="3372"/>
                  </a:moveTo>
                  <a:lnTo>
                    <a:pt x="10933" y="9232"/>
                  </a:lnTo>
                  <a:cubicBezTo>
                    <a:pt x="10964" y="9484"/>
                    <a:pt x="10806" y="9610"/>
                    <a:pt x="10617" y="9610"/>
                  </a:cubicBezTo>
                  <a:lnTo>
                    <a:pt x="8916" y="9610"/>
                  </a:lnTo>
                  <a:lnTo>
                    <a:pt x="8570" y="9232"/>
                  </a:lnTo>
                  <a:cubicBezTo>
                    <a:pt x="8601" y="9169"/>
                    <a:pt x="8664" y="9043"/>
                    <a:pt x="8696" y="8917"/>
                  </a:cubicBezTo>
                  <a:lnTo>
                    <a:pt x="9200" y="8917"/>
                  </a:lnTo>
                  <a:cubicBezTo>
                    <a:pt x="9389" y="8917"/>
                    <a:pt x="9546" y="8759"/>
                    <a:pt x="9546" y="8570"/>
                  </a:cubicBezTo>
                  <a:lnTo>
                    <a:pt x="9546" y="7184"/>
                  </a:lnTo>
                  <a:cubicBezTo>
                    <a:pt x="9546" y="6995"/>
                    <a:pt x="9389" y="6837"/>
                    <a:pt x="9200" y="6837"/>
                  </a:cubicBezTo>
                  <a:lnTo>
                    <a:pt x="8696" y="6837"/>
                  </a:lnTo>
                  <a:cubicBezTo>
                    <a:pt x="8664" y="6711"/>
                    <a:pt x="8601" y="6648"/>
                    <a:pt x="8570" y="6522"/>
                  </a:cubicBezTo>
                  <a:lnTo>
                    <a:pt x="8916" y="6176"/>
                  </a:lnTo>
                  <a:cubicBezTo>
                    <a:pt x="9042" y="6050"/>
                    <a:pt x="9042" y="5798"/>
                    <a:pt x="8916" y="5703"/>
                  </a:cubicBezTo>
                  <a:lnTo>
                    <a:pt x="7940" y="4695"/>
                  </a:lnTo>
                  <a:cubicBezTo>
                    <a:pt x="7877" y="4648"/>
                    <a:pt x="7790" y="4624"/>
                    <a:pt x="7703" y="4624"/>
                  </a:cubicBezTo>
                  <a:cubicBezTo>
                    <a:pt x="7617" y="4624"/>
                    <a:pt x="7530" y="4648"/>
                    <a:pt x="7467" y="4695"/>
                  </a:cubicBezTo>
                  <a:lnTo>
                    <a:pt x="7120" y="5073"/>
                  </a:lnTo>
                  <a:cubicBezTo>
                    <a:pt x="7026" y="5041"/>
                    <a:pt x="6931" y="4978"/>
                    <a:pt x="6805" y="4947"/>
                  </a:cubicBezTo>
                  <a:lnTo>
                    <a:pt x="6805" y="4443"/>
                  </a:lnTo>
                  <a:cubicBezTo>
                    <a:pt x="6805" y="4222"/>
                    <a:pt x="6648" y="4065"/>
                    <a:pt x="6459" y="4065"/>
                  </a:cubicBezTo>
                  <a:lnTo>
                    <a:pt x="5073" y="4065"/>
                  </a:lnTo>
                  <a:cubicBezTo>
                    <a:pt x="4884" y="4065"/>
                    <a:pt x="4726" y="4222"/>
                    <a:pt x="4726" y="4443"/>
                  </a:cubicBezTo>
                  <a:lnTo>
                    <a:pt x="4726" y="4947"/>
                  </a:lnTo>
                  <a:cubicBezTo>
                    <a:pt x="4600" y="4978"/>
                    <a:pt x="4506" y="5010"/>
                    <a:pt x="4411" y="5073"/>
                  </a:cubicBezTo>
                  <a:lnTo>
                    <a:pt x="4033" y="4695"/>
                  </a:lnTo>
                  <a:cubicBezTo>
                    <a:pt x="3986" y="4648"/>
                    <a:pt x="3899" y="4624"/>
                    <a:pt x="3808" y="4624"/>
                  </a:cubicBezTo>
                  <a:cubicBezTo>
                    <a:pt x="3718" y="4624"/>
                    <a:pt x="3623" y="4648"/>
                    <a:pt x="3560" y="4695"/>
                  </a:cubicBezTo>
                  <a:lnTo>
                    <a:pt x="2584" y="5703"/>
                  </a:lnTo>
                  <a:cubicBezTo>
                    <a:pt x="2458" y="5829"/>
                    <a:pt x="2458" y="6050"/>
                    <a:pt x="2584" y="6176"/>
                  </a:cubicBezTo>
                  <a:lnTo>
                    <a:pt x="2930" y="6522"/>
                  </a:lnTo>
                  <a:cubicBezTo>
                    <a:pt x="2899" y="6585"/>
                    <a:pt x="2867" y="6711"/>
                    <a:pt x="2836" y="6837"/>
                  </a:cubicBezTo>
                  <a:lnTo>
                    <a:pt x="2300" y="6837"/>
                  </a:lnTo>
                  <a:cubicBezTo>
                    <a:pt x="2111" y="6837"/>
                    <a:pt x="1954" y="6995"/>
                    <a:pt x="1954" y="7184"/>
                  </a:cubicBezTo>
                  <a:lnTo>
                    <a:pt x="1954" y="8570"/>
                  </a:lnTo>
                  <a:cubicBezTo>
                    <a:pt x="1954" y="8759"/>
                    <a:pt x="2111" y="8917"/>
                    <a:pt x="2300" y="8917"/>
                  </a:cubicBezTo>
                  <a:lnTo>
                    <a:pt x="2836" y="8917"/>
                  </a:lnTo>
                  <a:cubicBezTo>
                    <a:pt x="2867" y="9043"/>
                    <a:pt x="2899" y="9137"/>
                    <a:pt x="2930" y="9232"/>
                  </a:cubicBezTo>
                  <a:lnTo>
                    <a:pt x="2584" y="9610"/>
                  </a:lnTo>
                  <a:lnTo>
                    <a:pt x="977" y="9610"/>
                  </a:lnTo>
                  <a:cubicBezTo>
                    <a:pt x="788" y="9610"/>
                    <a:pt x="630" y="9452"/>
                    <a:pt x="630" y="9232"/>
                  </a:cubicBezTo>
                  <a:lnTo>
                    <a:pt x="630" y="3372"/>
                  </a:lnTo>
                  <a:close/>
                  <a:moveTo>
                    <a:pt x="6112" y="4726"/>
                  </a:moveTo>
                  <a:lnTo>
                    <a:pt x="6112" y="5136"/>
                  </a:lnTo>
                  <a:cubicBezTo>
                    <a:pt x="6112" y="5294"/>
                    <a:pt x="6207" y="5420"/>
                    <a:pt x="6364" y="5451"/>
                  </a:cubicBezTo>
                  <a:cubicBezTo>
                    <a:pt x="6553" y="5514"/>
                    <a:pt x="6805" y="5609"/>
                    <a:pt x="6994" y="5735"/>
                  </a:cubicBezTo>
                  <a:cubicBezTo>
                    <a:pt x="7041" y="5769"/>
                    <a:pt x="7096" y="5783"/>
                    <a:pt x="7153" y="5783"/>
                  </a:cubicBezTo>
                  <a:cubicBezTo>
                    <a:pt x="7251" y="5783"/>
                    <a:pt x="7356" y="5743"/>
                    <a:pt x="7435" y="5703"/>
                  </a:cubicBezTo>
                  <a:lnTo>
                    <a:pt x="7751" y="5388"/>
                  </a:lnTo>
                  <a:lnTo>
                    <a:pt x="8223" y="5861"/>
                  </a:lnTo>
                  <a:lnTo>
                    <a:pt x="7908" y="6176"/>
                  </a:lnTo>
                  <a:cubicBezTo>
                    <a:pt x="7782" y="6302"/>
                    <a:pt x="7782" y="6459"/>
                    <a:pt x="7877" y="6617"/>
                  </a:cubicBezTo>
                  <a:cubicBezTo>
                    <a:pt x="7971" y="6806"/>
                    <a:pt x="8066" y="6995"/>
                    <a:pt x="8129" y="7247"/>
                  </a:cubicBezTo>
                  <a:cubicBezTo>
                    <a:pt x="8192" y="7404"/>
                    <a:pt x="8286" y="7499"/>
                    <a:pt x="8444" y="7499"/>
                  </a:cubicBezTo>
                  <a:lnTo>
                    <a:pt x="8885" y="7499"/>
                  </a:lnTo>
                  <a:lnTo>
                    <a:pt x="8885" y="8192"/>
                  </a:lnTo>
                  <a:lnTo>
                    <a:pt x="8444" y="8192"/>
                  </a:lnTo>
                  <a:cubicBezTo>
                    <a:pt x="8286" y="8192"/>
                    <a:pt x="8192" y="8286"/>
                    <a:pt x="8129" y="8444"/>
                  </a:cubicBezTo>
                  <a:cubicBezTo>
                    <a:pt x="8097" y="8665"/>
                    <a:pt x="7971" y="8885"/>
                    <a:pt x="7877" y="9074"/>
                  </a:cubicBezTo>
                  <a:cubicBezTo>
                    <a:pt x="7782" y="9200"/>
                    <a:pt x="7814" y="9389"/>
                    <a:pt x="7908" y="9515"/>
                  </a:cubicBezTo>
                  <a:lnTo>
                    <a:pt x="8223" y="9830"/>
                  </a:lnTo>
                  <a:lnTo>
                    <a:pt x="7751" y="10303"/>
                  </a:lnTo>
                  <a:lnTo>
                    <a:pt x="7435" y="9988"/>
                  </a:lnTo>
                  <a:cubicBezTo>
                    <a:pt x="7368" y="9920"/>
                    <a:pt x="7291" y="9889"/>
                    <a:pt x="7211" y="9889"/>
                  </a:cubicBezTo>
                  <a:cubicBezTo>
                    <a:pt x="7141" y="9889"/>
                    <a:pt x="7068" y="9912"/>
                    <a:pt x="6994" y="9956"/>
                  </a:cubicBezTo>
                  <a:cubicBezTo>
                    <a:pt x="6805" y="10082"/>
                    <a:pt x="6616" y="10145"/>
                    <a:pt x="6364" y="10208"/>
                  </a:cubicBezTo>
                  <a:cubicBezTo>
                    <a:pt x="6207" y="10271"/>
                    <a:pt x="6112" y="10366"/>
                    <a:pt x="6112" y="10555"/>
                  </a:cubicBezTo>
                  <a:lnTo>
                    <a:pt x="6112" y="10964"/>
                  </a:lnTo>
                  <a:lnTo>
                    <a:pt x="5419" y="10964"/>
                  </a:lnTo>
                  <a:lnTo>
                    <a:pt x="5419" y="10555"/>
                  </a:lnTo>
                  <a:cubicBezTo>
                    <a:pt x="5419" y="10366"/>
                    <a:pt x="5325" y="10271"/>
                    <a:pt x="5167" y="10208"/>
                  </a:cubicBezTo>
                  <a:cubicBezTo>
                    <a:pt x="4947" y="10177"/>
                    <a:pt x="4726" y="10051"/>
                    <a:pt x="4537" y="9956"/>
                  </a:cubicBezTo>
                  <a:cubicBezTo>
                    <a:pt x="4491" y="9921"/>
                    <a:pt x="4436" y="9908"/>
                    <a:pt x="4379" y="9908"/>
                  </a:cubicBezTo>
                  <a:cubicBezTo>
                    <a:pt x="4281" y="9908"/>
                    <a:pt x="4176" y="9948"/>
                    <a:pt x="4096" y="9988"/>
                  </a:cubicBezTo>
                  <a:lnTo>
                    <a:pt x="3781" y="10303"/>
                  </a:lnTo>
                  <a:lnTo>
                    <a:pt x="3308" y="9830"/>
                  </a:lnTo>
                  <a:lnTo>
                    <a:pt x="3623" y="9515"/>
                  </a:lnTo>
                  <a:cubicBezTo>
                    <a:pt x="3749" y="9389"/>
                    <a:pt x="3749" y="9232"/>
                    <a:pt x="3655" y="9074"/>
                  </a:cubicBezTo>
                  <a:cubicBezTo>
                    <a:pt x="3529" y="8885"/>
                    <a:pt x="3466" y="8696"/>
                    <a:pt x="3371" y="8444"/>
                  </a:cubicBezTo>
                  <a:cubicBezTo>
                    <a:pt x="3340" y="8286"/>
                    <a:pt x="3214" y="8192"/>
                    <a:pt x="3056" y="8192"/>
                  </a:cubicBezTo>
                  <a:lnTo>
                    <a:pt x="2647" y="8192"/>
                  </a:lnTo>
                  <a:lnTo>
                    <a:pt x="2647" y="7499"/>
                  </a:lnTo>
                  <a:lnTo>
                    <a:pt x="3056" y="7499"/>
                  </a:lnTo>
                  <a:cubicBezTo>
                    <a:pt x="3214" y="7499"/>
                    <a:pt x="3340" y="7404"/>
                    <a:pt x="3371" y="7247"/>
                  </a:cubicBezTo>
                  <a:cubicBezTo>
                    <a:pt x="3434" y="7026"/>
                    <a:pt x="3529" y="6806"/>
                    <a:pt x="3655" y="6617"/>
                  </a:cubicBezTo>
                  <a:cubicBezTo>
                    <a:pt x="3749" y="6491"/>
                    <a:pt x="3686" y="6302"/>
                    <a:pt x="3623" y="6176"/>
                  </a:cubicBezTo>
                  <a:lnTo>
                    <a:pt x="3308" y="5861"/>
                  </a:lnTo>
                  <a:lnTo>
                    <a:pt x="3781" y="5388"/>
                  </a:lnTo>
                  <a:lnTo>
                    <a:pt x="4096" y="5703"/>
                  </a:lnTo>
                  <a:cubicBezTo>
                    <a:pt x="4163" y="5771"/>
                    <a:pt x="4240" y="5802"/>
                    <a:pt x="4321" y="5802"/>
                  </a:cubicBezTo>
                  <a:cubicBezTo>
                    <a:pt x="4391" y="5802"/>
                    <a:pt x="4464" y="5778"/>
                    <a:pt x="4537" y="5735"/>
                  </a:cubicBezTo>
                  <a:cubicBezTo>
                    <a:pt x="4726" y="5609"/>
                    <a:pt x="4915" y="5546"/>
                    <a:pt x="5167" y="5451"/>
                  </a:cubicBezTo>
                  <a:cubicBezTo>
                    <a:pt x="5325" y="5420"/>
                    <a:pt x="5419" y="5294"/>
                    <a:pt x="5419" y="5136"/>
                  </a:cubicBezTo>
                  <a:lnTo>
                    <a:pt x="5419" y="4726"/>
                  </a:lnTo>
                  <a:close/>
                  <a:moveTo>
                    <a:pt x="1008" y="1"/>
                  </a:moveTo>
                  <a:cubicBezTo>
                    <a:pt x="473" y="1"/>
                    <a:pt x="0" y="473"/>
                    <a:pt x="0" y="1009"/>
                  </a:cubicBezTo>
                  <a:lnTo>
                    <a:pt x="0" y="9295"/>
                  </a:lnTo>
                  <a:cubicBezTo>
                    <a:pt x="0" y="9830"/>
                    <a:pt x="473" y="10303"/>
                    <a:pt x="1008" y="10303"/>
                  </a:cubicBezTo>
                  <a:lnTo>
                    <a:pt x="2867" y="10303"/>
                  </a:lnTo>
                  <a:lnTo>
                    <a:pt x="3623" y="11059"/>
                  </a:lnTo>
                  <a:cubicBezTo>
                    <a:pt x="3671" y="11122"/>
                    <a:pt x="3757" y="11153"/>
                    <a:pt x="3848" y="11153"/>
                  </a:cubicBezTo>
                  <a:cubicBezTo>
                    <a:pt x="3938" y="11153"/>
                    <a:pt x="4033" y="11122"/>
                    <a:pt x="4096" y="11059"/>
                  </a:cubicBezTo>
                  <a:lnTo>
                    <a:pt x="4442" y="10712"/>
                  </a:lnTo>
                  <a:cubicBezTo>
                    <a:pt x="4506" y="10744"/>
                    <a:pt x="4632" y="10775"/>
                    <a:pt x="4758" y="10807"/>
                  </a:cubicBezTo>
                  <a:lnTo>
                    <a:pt x="4758" y="11342"/>
                  </a:lnTo>
                  <a:cubicBezTo>
                    <a:pt x="4758" y="11531"/>
                    <a:pt x="4915" y="11689"/>
                    <a:pt x="5104" y="11689"/>
                  </a:cubicBezTo>
                  <a:lnTo>
                    <a:pt x="6490" y="11689"/>
                  </a:lnTo>
                  <a:cubicBezTo>
                    <a:pt x="6679" y="11689"/>
                    <a:pt x="6837" y="11531"/>
                    <a:pt x="6837" y="11342"/>
                  </a:cubicBezTo>
                  <a:lnTo>
                    <a:pt x="6837" y="10807"/>
                  </a:lnTo>
                  <a:cubicBezTo>
                    <a:pt x="6963" y="10775"/>
                    <a:pt x="7026" y="10744"/>
                    <a:pt x="7152" y="10712"/>
                  </a:cubicBezTo>
                  <a:lnTo>
                    <a:pt x="7498" y="11059"/>
                  </a:lnTo>
                  <a:cubicBezTo>
                    <a:pt x="7561" y="11122"/>
                    <a:pt x="7656" y="11153"/>
                    <a:pt x="7747" y="11153"/>
                  </a:cubicBezTo>
                  <a:cubicBezTo>
                    <a:pt x="7837" y="11153"/>
                    <a:pt x="7924" y="11122"/>
                    <a:pt x="7971" y="11059"/>
                  </a:cubicBezTo>
                  <a:lnTo>
                    <a:pt x="8727" y="10303"/>
                  </a:lnTo>
                  <a:lnTo>
                    <a:pt x="10617" y="10303"/>
                  </a:lnTo>
                  <a:cubicBezTo>
                    <a:pt x="11185" y="10303"/>
                    <a:pt x="11657" y="9830"/>
                    <a:pt x="11657" y="9295"/>
                  </a:cubicBezTo>
                  <a:lnTo>
                    <a:pt x="11657" y="1009"/>
                  </a:lnTo>
                  <a:cubicBezTo>
                    <a:pt x="11657" y="473"/>
                    <a:pt x="11216" y="1"/>
                    <a:pt x="10617" y="1"/>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52"/>
            <p:cNvSpPr/>
            <p:nvPr/>
          </p:nvSpPr>
          <p:spPr>
            <a:xfrm>
              <a:off x="-1667150" y="2801950"/>
              <a:ext cx="18150" cy="18150"/>
            </a:xfrm>
            <a:custGeom>
              <a:rect b="b" l="l" r="r" t="t"/>
              <a:pathLst>
                <a:path extrusionOk="0" h="726" w="726">
                  <a:moveTo>
                    <a:pt x="347" y="1"/>
                  </a:moveTo>
                  <a:cubicBezTo>
                    <a:pt x="158" y="1"/>
                    <a:pt x="1" y="158"/>
                    <a:pt x="1" y="347"/>
                  </a:cubicBezTo>
                  <a:cubicBezTo>
                    <a:pt x="1" y="536"/>
                    <a:pt x="158" y="726"/>
                    <a:pt x="347" y="726"/>
                  </a:cubicBezTo>
                  <a:cubicBezTo>
                    <a:pt x="568" y="726"/>
                    <a:pt x="725" y="536"/>
                    <a:pt x="725" y="347"/>
                  </a:cubicBezTo>
                  <a:cubicBezTo>
                    <a:pt x="725" y="158"/>
                    <a:pt x="568" y="1"/>
                    <a:pt x="347" y="1"/>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52"/>
            <p:cNvSpPr/>
            <p:nvPr/>
          </p:nvSpPr>
          <p:spPr>
            <a:xfrm>
              <a:off x="-1632500" y="2801950"/>
              <a:ext cx="17350" cy="18150"/>
            </a:xfrm>
            <a:custGeom>
              <a:rect b="b" l="l" r="r" t="t"/>
              <a:pathLst>
                <a:path extrusionOk="0" h="726" w="694">
                  <a:moveTo>
                    <a:pt x="347" y="1"/>
                  </a:moveTo>
                  <a:cubicBezTo>
                    <a:pt x="158" y="1"/>
                    <a:pt x="1" y="158"/>
                    <a:pt x="1" y="347"/>
                  </a:cubicBezTo>
                  <a:cubicBezTo>
                    <a:pt x="1" y="568"/>
                    <a:pt x="158" y="726"/>
                    <a:pt x="347" y="726"/>
                  </a:cubicBezTo>
                  <a:cubicBezTo>
                    <a:pt x="536" y="726"/>
                    <a:pt x="694" y="568"/>
                    <a:pt x="694" y="347"/>
                  </a:cubicBezTo>
                  <a:cubicBezTo>
                    <a:pt x="694" y="158"/>
                    <a:pt x="536" y="1"/>
                    <a:pt x="347" y="1"/>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52"/>
            <p:cNvSpPr/>
            <p:nvPr/>
          </p:nvSpPr>
          <p:spPr>
            <a:xfrm>
              <a:off x="-1597850" y="2801950"/>
              <a:ext cx="17375" cy="18150"/>
            </a:xfrm>
            <a:custGeom>
              <a:rect b="b" l="l" r="r" t="t"/>
              <a:pathLst>
                <a:path extrusionOk="0" h="726" w="695">
                  <a:moveTo>
                    <a:pt x="347" y="1"/>
                  </a:moveTo>
                  <a:cubicBezTo>
                    <a:pt x="158" y="1"/>
                    <a:pt x="1" y="158"/>
                    <a:pt x="1" y="347"/>
                  </a:cubicBezTo>
                  <a:cubicBezTo>
                    <a:pt x="1" y="568"/>
                    <a:pt x="158" y="726"/>
                    <a:pt x="347" y="726"/>
                  </a:cubicBezTo>
                  <a:cubicBezTo>
                    <a:pt x="537" y="726"/>
                    <a:pt x="694" y="568"/>
                    <a:pt x="694" y="347"/>
                  </a:cubicBezTo>
                  <a:cubicBezTo>
                    <a:pt x="694" y="158"/>
                    <a:pt x="537" y="1"/>
                    <a:pt x="347" y="1"/>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52"/>
            <p:cNvSpPr/>
            <p:nvPr/>
          </p:nvSpPr>
          <p:spPr>
            <a:xfrm>
              <a:off x="-1564750" y="2801950"/>
              <a:ext cx="120525" cy="18150"/>
            </a:xfrm>
            <a:custGeom>
              <a:rect b="b" l="l" r="r" t="t"/>
              <a:pathLst>
                <a:path extrusionOk="0" h="726" w="4821">
                  <a:moveTo>
                    <a:pt x="347" y="1"/>
                  </a:moveTo>
                  <a:cubicBezTo>
                    <a:pt x="158" y="1"/>
                    <a:pt x="0" y="158"/>
                    <a:pt x="0" y="347"/>
                  </a:cubicBezTo>
                  <a:cubicBezTo>
                    <a:pt x="32" y="568"/>
                    <a:pt x="189" y="726"/>
                    <a:pt x="347" y="726"/>
                  </a:cubicBezTo>
                  <a:lnTo>
                    <a:pt x="4442" y="726"/>
                  </a:lnTo>
                  <a:cubicBezTo>
                    <a:pt x="4663" y="726"/>
                    <a:pt x="4820" y="568"/>
                    <a:pt x="4820" y="347"/>
                  </a:cubicBezTo>
                  <a:cubicBezTo>
                    <a:pt x="4820" y="158"/>
                    <a:pt x="4663" y="1"/>
                    <a:pt x="4442" y="1"/>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52"/>
            <p:cNvSpPr/>
            <p:nvPr/>
          </p:nvSpPr>
          <p:spPr>
            <a:xfrm>
              <a:off x="-1597850" y="2924050"/>
              <a:ext cx="85100" cy="85075"/>
            </a:xfrm>
            <a:custGeom>
              <a:rect b="b" l="l" r="r" t="t"/>
              <a:pathLst>
                <a:path extrusionOk="0" h="3403" w="3404">
                  <a:moveTo>
                    <a:pt x="1671" y="662"/>
                  </a:moveTo>
                  <a:cubicBezTo>
                    <a:pt x="2238" y="662"/>
                    <a:pt x="2710" y="1134"/>
                    <a:pt x="2710" y="1701"/>
                  </a:cubicBezTo>
                  <a:cubicBezTo>
                    <a:pt x="2710" y="2237"/>
                    <a:pt x="2269" y="2710"/>
                    <a:pt x="1671" y="2710"/>
                  </a:cubicBezTo>
                  <a:cubicBezTo>
                    <a:pt x="1135" y="2710"/>
                    <a:pt x="663" y="2237"/>
                    <a:pt x="663" y="1701"/>
                  </a:cubicBezTo>
                  <a:cubicBezTo>
                    <a:pt x="663" y="1134"/>
                    <a:pt x="1135" y="662"/>
                    <a:pt x="1671" y="662"/>
                  </a:cubicBezTo>
                  <a:close/>
                  <a:moveTo>
                    <a:pt x="1671" y="0"/>
                  </a:moveTo>
                  <a:cubicBezTo>
                    <a:pt x="726" y="0"/>
                    <a:pt x="1" y="756"/>
                    <a:pt x="1" y="1701"/>
                  </a:cubicBezTo>
                  <a:cubicBezTo>
                    <a:pt x="1" y="2647"/>
                    <a:pt x="726" y="3403"/>
                    <a:pt x="1671" y="3403"/>
                  </a:cubicBezTo>
                  <a:cubicBezTo>
                    <a:pt x="2616" y="3403"/>
                    <a:pt x="3372" y="2647"/>
                    <a:pt x="3372" y="1701"/>
                  </a:cubicBezTo>
                  <a:cubicBezTo>
                    <a:pt x="3403" y="756"/>
                    <a:pt x="2616" y="0"/>
                    <a:pt x="1671"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2" name="Google Shape;982;p52"/>
          <p:cNvSpPr/>
          <p:nvPr/>
        </p:nvSpPr>
        <p:spPr>
          <a:xfrm>
            <a:off x="7201733" y="3166350"/>
            <a:ext cx="886527" cy="665985"/>
          </a:xfrm>
          <a:custGeom>
            <a:rect b="b" l="l" r="r" t="t"/>
            <a:pathLst>
              <a:path extrusionOk="0" h="11638" w="19328">
                <a:moveTo>
                  <a:pt x="8612" y="1133"/>
                </a:moveTo>
                <a:cubicBezTo>
                  <a:pt x="8920" y="1133"/>
                  <a:pt x="9222" y="1172"/>
                  <a:pt x="9518" y="1251"/>
                </a:cubicBezTo>
                <a:cubicBezTo>
                  <a:pt x="10710" y="1571"/>
                  <a:pt x="11674" y="2492"/>
                  <a:pt x="12093" y="3718"/>
                </a:cubicBezTo>
                <a:cubicBezTo>
                  <a:pt x="12176" y="3959"/>
                  <a:pt x="12399" y="4099"/>
                  <a:pt x="12630" y="4099"/>
                </a:cubicBezTo>
                <a:cubicBezTo>
                  <a:pt x="12743" y="4099"/>
                  <a:pt x="12858" y="4065"/>
                  <a:pt x="12960" y="3992"/>
                </a:cubicBezTo>
                <a:cubicBezTo>
                  <a:pt x="13506" y="3597"/>
                  <a:pt x="14165" y="3382"/>
                  <a:pt x="14838" y="3382"/>
                </a:cubicBezTo>
                <a:cubicBezTo>
                  <a:pt x="14844" y="3382"/>
                  <a:pt x="14850" y="3382"/>
                  <a:pt x="14856" y="3382"/>
                </a:cubicBezTo>
                <a:cubicBezTo>
                  <a:pt x="15360" y="3382"/>
                  <a:pt x="15858" y="3506"/>
                  <a:pt x="16308" y="3742"/>
                </a:cubicBezTo>
                <a:cubicBezTo>
                  <a:pt x="17471" y="4346"/>
                  <a:pt x="18193" y="5572"/>
                  <a:pt x="18193" y="6942"/>
                </a:cubicBezTo>
                <a:cubicBezTo>
                  <a:pt x="18193" y="8908"/>
                  <a:pt x="16689" y="10505"/>
                  <a:pt x="14838" y="10505"/>
                </a:cubicBezTo>
                <a:lnTo>
                  <a:pt x="3905" y="10505"/>
                </a:lnTo>
                <a:cubicBezTo>
                  <a:pt x="2377" y="10505"/>
                  <a:pt x="1133" y="9183"/>
                  <a:pt x="1133" y="7558"/>
                </a:cubicBezTo>
                <a:cubicBezTo>
                  <a:pt x="1133" y="5931"/>
                  <a:pt x="2377" y="4611"/>
                  <a:pt x="3905" y="4611"/>
                </a:cubicBezTo>
                <a:cubicBezTo>
                  <a:pt x="4053" y="4611"/>
                  <a:pt x="4200" y="4623"/>
                  <a:pt x="4345" y="4648"/>
                </a:cubicBezTo>
                <a:cubicBezTo>
                  <a:pt x="4378" y="4653"/>
                  <a:pt x="4410" y="4656"/>
                  <a:pt x="4442" y="4656"/>
                </a:cubicBezTo>
                <a:cubicBezTo>
                  <a:pt x="4704" y="4656"/>
                  <a:pt x="4941" y="4473"/>
                  <a:pt x="4995" y="4207"/>
                </a:cubicBezTo>
                <a:cubicBezTo>
                  <a:pt x="5369" y="2425"/>
                  <a:pt x="6891" y="1133"/>
                  <a:pt x="8612" y="1133"/>
                </a:cubicBezTo>
                <a:close/>
                <a:moveTo>
                  <a:pt x="8612" y="1"/>
                </a:moveTo>
                <a:cubicBezTo>
                  <a:pt x="7489" y="4"/>
                  <a:pt x="6405" y="408"/>
                  <a:pt x="5553" y="1142"/>
                </a:cubicBezTo>
                <a:cubicBezTo>
                  <a:pt x="4832" y="1764"/>
                  <a:pt x="4300" y="2573"/>
                  <a:pt x="4016" y="3479"/>
                </a:cubicBezTo>
                <a:lnTo>
                  <a:pt x="3905" y="3479"/>
                </a:lnTo>
                <a:cubicBezTo>
                  <a:pt x="1752" y="3479"/>
                  <a:pt x="0" y="5309"/>
                  <a:pt x="0" y="7558"/>
                </a:cubicBezTo>
                <a:cubicBezTo>
                  <a:pt x="0" y="9808"/>
                  <a:pt x="1752" y="11638"/>
                  <a:pt x="3905" y="11638"/>
                </a:cubicBezTo>
                <a:lnTo>
                  <a:pt x="14838" y="11638"/>
                </a:lnTo>
                <a:cubicBezTo>
                  <a:pt x="17314" y="11638"/>
                  <a:pt x="19325" y="9533"/>
                  <a:pt x="19325" y="6945"/>
                </a:cubicBezTo>
                <a:cubicBezTo>
                  <a:pt x="19328" y="6064"/>
                  <a:pt x="19089" y="5197"/>
                  <a:pt x="18636" y="4442"/>
                </a:cubicBezTo>
                <a:cubicBezTo>
                  <a:pt x="18202" y="3718"/>
                  <a:pt x="17577" y="3129"/>
                  <a:pt x="16831" y="2736"/>
                </a:cubicBezTo>
                <a:cubicBezTo>
                  <a:pt x="16206" y="2412"/>
                  <a:pt x="15522" y="2249"/>
                  <a:pt x="14838" y="2249"/>
                </a:cubicBezTo>
                <a:cubicBezTo>
                  <a:pt x="14173" y="2249"/>
                  <a:pt x="13508" y="2403"/>
                  <a:pt x="12896" y="2709"/>
                </a:cubicBezTo>
                <a:cubicBezTo>
                  <a:pt x="12265" y="1447"/>
                  <a:pt x="11151" y="514"/>
                  <a:pt x="9811" y="158"/>
                </a:cubicBezTo>
                <a:cubicBezTo>
                  <a:pt x="9421" y="55"/>
                  <a:pt x="9016" y="1"/>
                  <a:pt x="861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nvGrpSpPr>
          <p:cNvPr id="983" name="Google Shape;983;p52"/>
          <p:cNvGrpSpPr/>
          <p:nvPr/>
        </p:nvGrpSpPr>
        <p:grpSpPr>
          <a:xfrm>
            <a:off x="648214" y="1650722"/>
            <a:ext cx="4311300" cy="1666982"/>
            <a:chOff x="452414" y="1124097"/>
            <a:chExt cx="4311300" cy="1666982"/>
          </a:xfrm>
        </p:grpSpPr>
        <p:sp>
          <p:nvSpPr>
            <p:cNvPr id="984" name="Google Shape;984;p52"/>
            <p:cNvSpPr txBox="1"/>
            <p:nvPr/>
          </p:nvSpPr>
          <p:spPr>
            <a:xfrm>
              <a:off x="452414" y="1713779"/>
              <a:ext cx="4311300" cy="107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5800">
                  <a:solidFill>
                    <a:schemeClr val="lt1"/>
                  </a:solidFill>
                  <a:latin typeface="Calibri"/>
                  <a:ea typeface="Calibri"/>
                  <a:cs typeface="Calibri"/>
                  <a:sym typeface="Calibri"/>
                </a:rPr>
                <a:t>Projects</a:t>
              </a:r>
              <a:endParaRPr sz="5800">
                <a:solidFill>
                  <a:schemeClr val="lt1"/>
                </a:solidFill>
                <a:latin typeface="Calibri"/>
                <a:ea typeface="Calibri"/>
                <a:cs typeface="Calibri"/>
                <a:sym typeface="Calibri"/>
              </a:endParaRPr>
            </a:p>
          </p:txBody>
        </p:sp>
        <p:pic>
          <p:nvPicPr>
            <p:cNvPr id="985" name="Google Shape;985;p52"/>
            <p:cNvPicPr preferRelativeResize="0"/>
            <p:nvPr/>
          </p:nvPicPr>
          <p:blipFill rotWithShape="1">
            <a:blip r:embed="rId3">
              <a:alphaModFix/>
            </a:blip>
            <a:srcRect b="0" l="0" r="4498" t="0"/>
            <a:stretch/>
          </p:blipFill>
          <p:spPr>
            <a:xfrm>
              <a:off x="632200" y="1124097"/>
              <a:ext cx="2340901" cy="892178"/>
            </a:xfrm>
            <a:prstGeom prst="rect">
              <a:avLst/>
            </a:prstGeom>
            <a:noFill/>
            <a:ln>
              <a:noFill/>
            </a:ln>
          </p:spPr>
        </p:pic>
      </p:grpSp>
      <p:grpSp>
        <p:nvGrpSpPr>
          <p:cNvPr id="986" name="Google Shape;986;p52"/>
          <p:cNvGrpSpPr/>
          <p:nvPr/>
        </p:nvGrpSpPr>
        <p:grpSpPr>
          <a:xfrm>
            <a:off x="3480007" y="1832999"/>
            <a:ext cx="1350793" cy="1477500"/>
            <a:chOff x="1055957" y="3079474"/>
            <a:chExt cx="1350793" cy="1477500"/>
          </a:xfrm>
        </p:grpSpPr>
        <p:sp>
          <p:nvSpPr>
            <p:cNvPr id="987" name="Google Shape;987;p52"/>
            <p:cNvSpPr txBox="1"/>
            <p:nvPr/>
          </p:nvSpPr>
          <p:spPr>
            <a:xfrm>
              <a:off x="1098450" y="3250925"/>
              <a:ext cx="13083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lt1"/>
                  </a:solidFill>
                  <a:latin typeface="Proxima Nova"/>
                  <a:ea typeface="Proxima Nova"/>
                  <a:cs typeface="Proxima Nova"/>
                  <a:sym typeface="Proxima Nova"/>
                </a:rPr>
                <a:t>YAML</a:t>
              </a:r>
              <a:r>
                <a:rPr lang="en" sz="1200">
                  <a:solidFill>
                    <a:schemeClr val="lt1"/>
                  </a:solidFill>
                  <a:latin typeface="Proxima Nova"/>
                  <a:ea typeface="Proxima Nova"/>
                  <a:cs typeface="Proxima Nova"/>
                  <a:sym typeface="Proxima Nova"/>
                </a:rPr>
                <a:t> file</a:t>
              </a:r>
              <a:endParaRPr sz="1200">
                <a:solidFill>
                  <a:schemeClr val="lt1"/>
                </a:solidFill>
                <a:latin typeface="Proxima Nova"/>
                <a:ea typeface="Proxima Nova"/>
                <a:cs typeface="Proxima Nova"/>
                <a:sym typeface="Proxima Nova"/>
              </a:endParaRPr>
            </a:p>
            <a:p>
              <a:pPr indent="0" lvl="0" marL="0" rtl="0" algn="l">
                <a:spcBef>
                  <a:spcPts val="0"/>
                </a:spcBef>
                <a:spcAft>
                  <a:spcPts val="0"/>
                </a:spcAft>
                <a:buNone/>
              </a:pPr>
              <a:r>
                <a:t/>
              </a:r>
              <a:endParaRPr sz="1200">
                <a:solidFill>
                  <a:schemeClr val="lt1"/>
                </a:solidFill>
                <a:latin typeface="Proxima Nova"/>
                <a:ea typeface="Proxima Nova"/>
                <a:cs typeface="Proxima Nova"/>
                <a:sym typeface="Proxima Nova"/>
              </a:endParaRPr>
            </a:p>
            <a:p>
              <a:pPr indent="0" lvl="0" marL="0" rtl="0" algn="l">
                <a:spcBef>
                  <a:spcPts val="0"/>
                </a:spcBef>
                <a:spcAft>
                  <a:spcPts val="0"/>
                </a:spcAft>
                <a:buNone/>
              </a:pPr>
              <a:r>
                <a:rPr lang="en" sz="1200">
                  <a:solidFill>
                    <a:schemeClr val="lt1"/>
                  </a:solidFill>
                  <a:latin typeface="Proxima Nova"/>
                  <a:ea typeface="Proxima Nova"/>
                  <a:cs typeface="Proxima Nova"/>
                  <a:sym typeface="Proxima Nova"/>
                </a:rPr>
                <a:t>Project name</a:t>
              </a:r>
              <a:endParaRPr sz="1200">
                <a:solidFill>
                  <a:schemeClr val="lt1"/>
                </a:solidFill>
                <a:latin typeface="Proxima Nova"/>
                <a:ea typeface="Proxima Nova"/>
                <a:cs typeface="Proxima Nova"/>
                <a:sym typeface="Proxima Nova"/>
              </a:endParaRPr>
            </a:p>
            <a:p>
              <a:pPr indent="0" lvl="0" marL="0" rtl="0" algn="l">
                <a:spcBef>
                  <a:spcPts val="0"/>
                </a:spcBef>
                <a:spcAft>
                  <a:spcPts val="0"/>
                </a:spcAft>
                <a:buNone/>
              </a:pPr>
              <a:r>
                <a:rPr lang="en" sz="1200">
                  <a:solidFill>
                    <a:schemeClr val="lt1"/>
                  </a:solidFill>
                  <a:latin typeface="Proxima Nova"/>
                  <a:ea typeface="Proxima Nova"/>
                  <a:cs typeface="Proxima Nova"/>
                  <a:sym typeface="Proxima Nova"/>
                </a:rPr>
                <a:t>Entry point</a:t>
              </a:r>
              <a:endParaRPr sz="1200">
                <a:solidFill>
                  <a:schemeClr val="lt1"/>
                </a:solidFill>
                <a:latin typeface="Proxima Nova"/>
                <a:ea typeface="Proxima Nova"/>
                <a:cs typeface="Proxima Nova"/>
                <a:sym typeface="Proxima Nova"/>
              </a:endParaRPr>
            </a:p>
            <a:p>
              <a:pPr indent="0" lvl="0" marL="0" rtl="0" algn="l">
                <a:spcBef>
                  <a:spcPts val="0"/>
                </a:spcBef>
                <a:spcAft>
                  <a:spcPts val="0"/>
                </a:spcAft>
                <a:buNone/>
              </a:pPr>
              <a:r>
                <a:rPr lang="en" sz="1200">
                  <a:solidFill>
                    <a:schemeClr val="lt1"/>
                  </a:solidFill>
                  <a:latin typeface="Proxima Nova"/>
                  <a:ea typeface="Proxima Nova"/>
                  <a:cs typeface="Proxima Nova"/>
                  <a:sym typeface="Proxima Nova"/>
                </a:rPr>
                <a:t>Environment</a:t>
              </a:r>
              <a:endParaRPr sz="1200">
                <a:solidFill>
                  <a:schemeClr val="lt1"/>
                </a:solidFill>
                <a:latin typeface="Proxima Nova"/>
                <a:ea typeface="Proxima Nova"/>
                <a:cs typeface="Proxima Nova"/>
                <a:sym typeface="Proxima Nova"/>
              </a:endParaRPr>
            </a:p>
          </p:txBody>
        </p:sp>
        <p:pic>
          <p:nvPicPr>
            <p:cNvPr id="988" name="Google Shape;988;p52"/>
            <p:cNvPicPr preferRelativeResize="0"/>
            <p:nvPr/>
          </p:nvPicPr>
          <p:blipFill>
            <a:blip r:embed="rId4">
              <a:alphaModFix/>
            </a:blip>
            <a:stretch>
              <a:fillRect/>
            </a:stretch>
          </p:blipFill>
          <p:spPr>
            <a:xfrm>
              <a:off x="1055957" y="3079474"/>
              <a:ext cx="1237793" cy="1477500"/>
            </a:xfrm>
            <a:prstGeom prst="rect">
              <a:avLst/>
            </a:prstGeom>
            <a:noFill/>
            <a:ln>
              <a:noFill/>
            </a:ln>
          </p:spPr>
        </p:pic>
      </p:grpSp>
      <p:cxnSp>
        <p:nvCxnSpPr>
          <p:cNvPr id="989" name="Google Shape;989;p52"/>
          <p:cNvCxnSpPr/>
          <p:nvPr/>
        </p:nvCxnSpPr>
        <p:spPr>
          <a:xfrm flipH="1" rot="10800000">
            <a:off x="5263635" y="1769555"/>
            <a:ext cx="1719900" cy="547200"/>
          </a:xfrm>
          <a:prstGeom prst="straightConnector1">
            <a:avLst/>
          </a:prstGeom>
          <a:noFill/>
          <a:ln cap="flat" cmpd="sng" w="19050">
            <a:solidFill>
              <a:srgbClr val="44C8EB"/>
            </a:solidFill>
            <a:prstDash val="solid"/>
            <a:round/>
            <a:headEnd len="med" w="med" type="none"/>
            <a:tailEnd len="med" w="med" type="triangle"/>
          </a:ln>
        </p:spPr>
      </p:cxnSp>
      <p:cxnSp>
        <p:nvCxnSpPr>
          <p:cNvPr id="990" name="Google Shape;990;p52"/>
          <p:cNvCxnSpPr/>
          <p:nvPr/>
        </p:nvCxnSpPr>
        <p:spPr>
          <a:xfrm>
            <a:off x="5229063" y="2874775"/>
            <a:ext cx="1703100" cy="620400"/>
          </a:xfrm>
          <a:prstGeom prst="straightConnector1">
            <a:avLst/>
          </a:prstGeom>
          <a:noFill/>
          <a:ln cap="flat" cmpd="sng" w="19050">
            <a:solidFill>
              <a:srgbClr val="44C8EB"/>
            </a:solidFill>
            <a:prstDash val="solid"/>
            <a:round/>
            <a:headEnd len="med" w="med" type="none"/>
            <a:tailEnd len="med" w="med" type="triangle"/>
          </a:ln>
        </p:spPr>
      </p:cxnSp>
      <p:sp>
        <p:nvSpPr>
          <p:cNvPr id="991" name="Google Shape;991;p52"/>
          <p:cNvSpPr txBox="1"/>
          <p:nvPr/>
        </p:nvSpPr>
        <p:spPr>
          <a:xfrm>
            <a:off x="7004801" y="2129814"/>
            <a:ext cx="142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Calibri"/>
                <a:ea typeface="Calibri"/>
                <a:cs typeface="Calibri"/>
                <a:sym typeface="Calibri"/>
              </a:rPr>
              <a:t>Local Execution</a:t>
            </a:r>
            <a:endParaRPr>
              <a:solidFill>
                <a:schemeClr val="lt1"/>
              </a:solidFill>
              <a:latin typeface="Calibri"/>
              <a:ea typeface="Calibri"/>
              <a:cs typeface="Calibri"/>
              <a:sym typeface="Calibri"/>
            </a:endParaRPr>
          </a:p>
        </p:txBody>
      </p:sp>
      <p:sp>
        <p:nvSpPr>
          <p:cNvPr id="992" name="Google Shape;992;p52"/>
          <p:cNvSpPr txBox="1"/>
          <p:nvPr/>
        </p:nvSpPr>
        <p:spPr>
          <a:xfrm>
            <a:off x="6999266" y="3832314"/>
            <a:ext cx="142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Calibri"/>
                <a:ea typeface="Calibri"/>
                <a:cs typeface="Calibri"/>
                <a:sym typeface="Calibri"/>
              </a:rPr>
              <a:t>Cloud</a:t>
            </a:r>
            <a:r>
              <a:rPr lang="en">
                <a:solidFill>
                  <a:schemeClr val="lt1"/>
                </a:solidFill>
                <a:latin typeface="Calibri"/>
                <a:ea typeface="Calibri"/>
                <a:cs typeface="Calibri"/>
                <a:sym typeface="Calibri"/>
              </a:rPr>
              <a:t> Execution</a:t>
            </a:r>
            <a:endParaRPr>
              <a:solidFill>
                <a:schemeClr val="lt1"/>
              </a:solidFill>
              <a:latin typeface="Calibri"/>
              <a:ea typeface="Calibri"/>
              <a:cs typeface="Calibri"/>
              <a:sym typeface="Calibri"/>
            </a:endParaRPr>
          </a:p>
        </p:txBody>
      </p:sp>
      <p:sp>
        <p:nvSpPr>
          <p:cNvPr id="993" name="Google Shape;993;p52"/>
          <p:cNvSpPr txBox="1"/>
          <p:nvPr/>
        </p:nvSpPr>
        <p:spPr>
          <a:xfrm>
            <a:off x="443425" y="364575"/>
            <a:ext cx="5675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solidFill>
                  <a:schemeClr val="lt1"/>
                </a:solidFill>
                <a:latin typeface="Calibri"/>
                <a:ea typeface="Calibri"/>
                <a:cs typeface="Calibri"/>
                <a:sym typeface="Calibri"/>
              </a:rPr>
              <a:t>MLflow Projects</a:t>
            </a:r>
            <a:endParaRPr b="1" sz="2800">
              <a:solidFill>
                <a:schemeClr val="lt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7" name="Shape 997"/>
        <p:cNvGrpSpPr/>
        <p:nvPr/>
      </p:nvGrpSpPr>
      <p:grpSpPr>
        <a:xfrm>
          <a:off x="0" y="0"/>
          <a:ext cx="0" cy="0"/>
          <a:chOff x="0" y="0"/>
          <a:chExt cx="0" cy="0"/>
        </a:xfrm>
      </p:grpSpPr>
      <p:sp>
        <p:nvSpPr>
          <p:cNvPr id="998" name="Google Shape;998;p53"/>
          <p:cNvSpPr txBox="1"/>
          <p:nvPr>
            <p:ph idx="2"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mlProject</a:t>
            </a:r>
            <a:r>
              <a:rPr lang="en" sz="1400">
                <a:solidFill>
                  <a:schemeClr val="accent3"/>
                </a:solidFill>
              </a:rPr>
              <a:t>.</a:t>
            </a:r>
            <a:r>
              <a:rPr lang="en"/>
              <a:t>yaml</a:t>
            </a:r>
            <a:endParaRPr sz="1400">
              <a:solidFill>
                <a:schemeClr val="accent3"/>
              </a:solidFill>
            </a:endParaRPr>
          </a:p>
        </p:txBody>
      </p:sp>
      <p:sp>
        <p:nvSpPr>
          <p:cNvPr id="999" name="Google Shape;999;p53"/>
          <p:cNvSpPr txBox="1"/>
          <p:nvPr/>
        </p:nvSpPr>
        <p:spPr>
          <a:xfrm>
            <a:off x="1103050" y="668400"/>
            <a:ext cx="7455900" cy="2789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500">
                <a:solidFill>
                  <a:srgbClr val="C9D1D9"/>
                </a:solidFill>
                <a:latin typeface="Fira Code"/>
                <a:ea typeface="Fira Code"/>
                <a:cs typeface="Fira Code"/>
                <a:sym typeface="Fira Code"/>
              </a:rPr>
              <a:t>name: tutorial</a:t>
            </a:r>
            <a:endParaRPr sz="1500">
              <a:solidFill>
                <a:srgbClr val="C9D1D9"/>
              </a:solidFill>
              <a:latin typeface="Fira Code"/>
              <a:ea typeface="Fira Code"/>
              <a:cs typeface="Fira Code"/>
              <a:sym typeface="Fira Code"/>
            </a:endParaRPr>
          </a:p>
          <a:p>
            <a:pPr indent="0" lvl="0" marL="0" rtl="0" algn="l">
              <a:lnSpc>
                <a:spcPct val="115000"/>
              </a:lnSpc>
              <a:spcBef>
                <a:spcPts val="0"/>
              </a:spcBef>
              <a:spcAft>
                <a:spcPts val="0"/>
              </a:spcAft>
              <a:buNone/>
            </a:pPr>
            <a:r>
              <a:t/>
            </a:r>
            <a:endParaRPr sz="1500">
              <a:solidFill>
                <a:srgbClr val="C9D1D9"/>
              </a:solidFill>
              <a:latin typeface="Fira Code"/>
              <a:ea typeface="Fira Code"/>
              <a:cs typeface="Fira Code"/>
              <a:sym typeface="Fira Code"/>
            </a:endParaRPr>
          </a:p>
          <a:p>
            <a:pPr indent="0" lvl="0" marL="0" rtl="0" algn="l">
              <a:lnSpc>
                <a:spcPct val="115000"/>
              </a:lnSpc>
              <a:spcBef>
                <a:spcPts val="0"/>
              </a:spcBef>
              <a:spcAft>
                <a:spcPts val="0"/>
              </a:spcAft>
              <a:buNone/>
            </a:pPr>
            <a:r>
              <a:rPr lang="en" sz="1500">
                <a:solidFill>
                  <a:srgbClr val="C9D1D9"/>
                </a:solidFill>
                <a:latin typeface="Fira Code"/>
                <a:ea typeface="Fira Code"/>
                <a:cs typeface="Fira Code"/>
                <a:sym typeface="Fira Code"/>
              </a:rPr>
              <a:t>conda_env: conda.yaml</a:t>
            </a:r>
            <a:endParaRPr sz="1500">
              <a:solidFill>
                <a:srgbClr val="C9D1D9"/>
              </a:solidFill>
              <a:latin typeface="Fira Code"/>
              <a:ea typeface="Fira Code"/>
              <a:cs typeface="Fira Code"/>
              <a:sym typeface="Fira Code"/>
            </a:endParaRPr>
          </a:p>
          <a:p>
            <a:pPr indent="0" lvl="0" marL="0" rtl="0" algn="l">
              <a:lnSpc>
                <a:spcPct val="115000"/>
              </a:lnSpc>
              <a:spcBef>
                <a:spcPts val="0"/>
              </a:spcBef>
              <a:spcAft>
                <a:spcPts val="0"/>
              </a:spcAft>
              <a:buNone/>
            </a:pPr>
            <a:r>
              <a:t/>
            </a:r>
            <a:endParaRPr sz="1500">
              <a:solidFill>
                <a:srgbClr val="C9D1D9"/>
              </a:solidFill>
              <a:latin typeface="Fira Code"/>
              <a:ea typeface="Fira Code"/>
              <a:cs typeface="Fira Code"/>
              <a:sym typeface="Fira Code"/>
            </a:endParaRPr>
          </a:p>
          <a:p>
            <a:pPr indent="0" lvl="0" marL="0" rtl="0" algn="l">
              <a:lnSpc>
                <a:spcPct val="115000"/>
              </a:lnSpc>
              <a:spcBef>
                <a:spcPts val="0"/>
              </a:spcBef>
              <a:spcAft>
                <a:spcPts val="0"/>
              </a:spcAft>
              <a:buNone/>
            </a:pPr>
            <a:r>
              <a:rPr lang="en" sz="1500">
                <a:solidFill>
                  <a:srgbClr val="C9D1D9"/>
                </a:solidFill>
                <a:latin typeface="Fira Code"/>
                <a:ea typeface="Fira Code"/>
                <a:cs typeface="Fira Code"/>
                <a:sym typeface="Fira Code"/>
              </a:rPr>
              <a:t>entry_points:</a:t>
            </a:r>
            <a:endParaRPr sz="1500">
              <a:solidFill>
                <a:srgbClr val="C9D1D9"/>
              </a:solidFill>
              <a:latin typeface="Fira Code"/>
              <a:ea typeface="Fira Code"/>
              <a:cs typeface="Fira Code"/>
              <a:sym typeface="Fira Code"/>
            </a:endParaRPr>
          </a:p>
          <a:p>
            <a:pPr indent="0" lvl="0" marL="0" rtl="0" algn="l">
              <a:lnSpc>
                <a:spcPct val="115000"/>
              </a:lnSpc>
              <a:spcBef>
                <a:spcPts val="0"/>
              </a:spcBef>
              <a:spcAft>
                <a:spcPts val="0"/>
              </a:spcAft>
              <a:buNone/>
            </a:pPr>
            <a:r>
              <a:rPr lang="en" sz="1500">
                <a:solidFill>
                  <a:srgbClr val="C9D1D9"/>
                </a:solidFill>
                <a:latin typeface="Fira Code"/>
                <a:ea typeface="Fira Code"/>
                <a:cs typeface="Fira Code"/>
                <a:sym typeface="Fira Code"/>
              </a:rPr>
              <a:t> main:</a:t>
            </a:r>
            <a:endParaRPr sz="1500">
              <a:solidFill>
                <a:srgbClr val="C9D1D9"/>
              </a:solidFill>
              <a:latin typeface="Fira Code"/>
              <a:ea typeface="Fira Code"/>
              <a:cs typeface="Fira Code"/>
              <a:sym typeface="Fira Code"/>
            </a:endParaRPr>
          </a:p>
          <a:p>
            <a:pPr indent="0" lvl="0" marL="0" rtl="0" algn="l">
              <a:lnSpc>
                <a:spcPct val="115000"/>
              </a:lnSpc>
              <a:spcBef>
                <a:spcPts val="0"/>
              </a:spcBef>
              <a:spcAft>
                <a:spcPts val="0"/>
              </a:spcAft>
              <a:buNone/>
            </a:pPr>
            <a:r>
              <a:rPr lang="en" sz="1500">
                <a:solidFill>
                  <a:srgbClr val="C9D1D9"/>
                </a:solidFill>
                <a:latin typeface="Fira Code"/>
                <a:ea typeface="Fira Code"/>
                <a:cs typeface="Fira Code"/>
                <a:sym typeface="Fira Code"/>
              </a:rPr>
              <a:t>   parameters:</a:t>
            </a:r>
            <a:endParaRPr sz="1500">
              <a:solidFill>
                <a:srgbClr val="C9D1D9"/>
              </a:solidFill>
              <a:latin typeface="Fira Code"/>
              <a:ea typeface="Fira Code"/>
              <a:cs typeface="Fira Code"/>
              <a:sym typeface="Fira Code"/>
            </a:endParaRPr>
          </a:p>
          <a:p>
            <a:pPr indent="0" lvl="0" marL="0" rtl="0" algn="l">
              <a:lnSpc>
                <a:spcPct val="115000"/>
              </a:lnSpc>
              <a:spcBef>
                <a:spcPts val="0"/>
              </a:spcBef>
              <a:spcAft>
                <a:spcPts val="0"/>
              </a:spcAft>
              <a:buNone/>
            </a:pPr>
            <a:r>
              <a:rPr lang="en" sz="1500">
                <a:solidFill>
                  <a:srgbClr val="C9D1D9"/>
                </a:solidFill>
                <a:latin typeface="Fira Code"/>
                <a:ea typeface="Fira Code"/>
                <a:cs typeface="Fira Code"/>
                <a:sym typeface="Fira Code"/>
              </a:rPr>
              <a:t>     alpha: {type: float, default: 0.01}</a:t>
            </a:r>
            <a:endParaRPr sz="1500">
              <a:solidFill>
                <a:srgbClr val="C9D1D9"/>
              </a:solidFill>
              <a:latin typeface="Fira Code"/>
              <a:ea typeface="Fira Code"/>
              <a:cs typeface="Fira Code"/>
              <a:sym typeface="Fira Code"/>
            </a:endParaRPr>
          </a:p>
          <a:p>
            <a:pPr indent="0" lvl="0" marL="0" rtl="0" algn="l">
              <a:lnSpc>
                <a:spcPct val="115000"/>
              </a:lnSpc>
              <a:spcBef>
                <a:spcPts val="0"/>
              </a:spcBef>
              <a:spcAft>
                <a:spcPts val="0"/>
              </a:spcAft>
              <a:buNone/>
            </a:pPr>
            <a:r>
              <a:rPr lang="en" sz="1500">
                <a:solidFill>
                  <a:srgbClr val="C9D1D9"/>
                </a:solidFill>
                <a:latin typeface="Fira Code"/>
                <a:ea typeface="Fira Code"/>
                <a:cs typeface="Fira Code"/>
                <a:sym typeface="Fira Code"/>
              </a:rPr>
              <a:t>   command: "python model.py {alpha}"</a:t>
            </a:r>
            <a:endParaRPr sz="1500">
              <a:solidFill>
                <a:srgbClr val="C9D1D9"/>
              </a:solidFill>
              <a:latin typeface="Fira Code"/>
              <a:ea typeface="Fira Code"/>
              <a:cs typeface="Fira Code"/>
              <a:sym typeface="Fira Code"/>
            </a:endParaRPr>
          </a:p>
          <a:p>
            <a:pPr indent="0" lvl="0" marL="0" rtl="0" algn="l">
              <a:spcBef>
                <a:spcPts val="0"/>
              </a:spcBef>
              <a:spcAft>
                <a:spcPts val="0"/>
              </a:spcAft>
              <a:buNone/>
            </a:pPr>
            <a:r>
              <a:t/>
            </a:r>
            <a:endParaRPr>
              <a:latin typeface="Fira Code"/>
              <a:ea typeface="Fira Code"/>
              <a:cs typeface="Fira Code"/>
              <a:sym typeface="Fira Code"/>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3" name="Shape 1003"/>
        <p:cNvGrpSpPr/>
        <p:nvPr/>
      </p:nvGrpSpPr>
      <p:grpSpPr>
        <a:xfrm>
          <a:off x="0" y="0"/>
          <a:ext cx="0" cy="0"/>
          <a:chOff x="0" y="0"/>
          <a:chExt cx="0" cy="0"/>
        </a:xfrm>
      </p:grpSpPr>
      <p:sp>
        <p:nvSpPr>
          <p:cNvPr id="1004" name="Google Shape;1004;p54"/>
          <p:cNvSpPr txBox="1"/>
          <p:nvPr/>
        </p:nvSpPr>
        <p:spPr>
          <a:xfrm>
            <a:off x="2699100" y="2048400"/>
            <a:ext cx="37458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5600">
                <a:solidFill>
                  <a:schemeClr val="lt1"/>
                </a:solidFill>
                <a:latin typeface="Calibri"/>
                <a:ea typeface="Calibri"/>
                <a:cs typeface="Calibri"/>
                <a:sym typeface="Calibri"/>
              </a:rPr>
              <a:t>Code-Along</a:t>
            </a:r>
            <a:endParaRPr sz="5600">
              <a:solidFill>
                <a:schemeClr val="lt1"/>
              </a:solidFill>
              <a:latin typeface="Proxima Nova"/>
              <a:ea typeface="Proxima Nova"/>
              <a:cs typeface="Proxima Nova"/>
              <a:sym typeface="Proxima Nova"/>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8" name="Shape 1008"/>
        <p:cNvGrpSpPr/>
        <p:nvPr/>
      </p:nvGrpSpPr>
      <p:grpSpPr>
        <a:xfrm>
          <a:off x="0" y="0"/>
          <a:ext cx="0" cy="0"/>
          <a:chOff x="0" y="0"/>
          <a:chExt cx="0" cy="0"/>
        </a:xfrm>
      </p:grpSpPr>
      <p:sp>
        <p:nvSpPr>
          <p:cNvPr id="1009" name="Google Shape;1009;p55"/>
          <p:cNvSpPr txBox="1"/>
          <p:nvPr/>
        </p:nvSpPr>
        <p:spPr>
          <a:xfrm>
            <a:off x="443425" y="364575"/>
            <a:ext cx="5675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solidFill>
                  <a:schemeClr val="lt1"/>
                </a:solidFill>
                <a:latin typeface="Calibri"/>
                <a:ea typeface="Calibri"/>
                <a:cs typeface="Calibri"/>
                <a:sym typeface="Calibri"/>
              </a:rPr>
              <a:t>Quickstart</a:t>
            </a:r>
            <a:endParaRPr>
              <a:solidFill>
                <a:schemeClr val="lt1"/>
              </a:solidFill>
              <a:latin typeface="Proxima Nova"/>
              <a:ea typeface="Proxima Nova"/>
              <a:cs typeface="Proxima Nova"/>
              <a:sym typeface="Proxima Nova"/>
            </a:endParaRPr>
          </a:p>
        </p:txBody>
      </p:sp>
      <p:sp>
        <p:nvSpPr>
          <p:cNvPr id="1010" name="Google Shape;1010;p55"/>
          <p:cNvSpPr txBox="1"/>
          <p:nvPr/>
        </p:nvSpPr>
        <p:spPr>
          <a:xfrm>
            <a:off x="662325" y="1019825"/>
            <a:ext cx="5456700" cy="249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lt1"/>
                </a:solidFill>
                <a:latin typeface="Fira Code"/>
                <a:ea typeface="Fira Code"/>
                <a:cs typeface="Fira Code"/>
                <a:sym typeface="Fira Code"/>
              </a:rPr>
              <a:t># Prerequisites</a:t>
            </a:r>
            <a:endParaRPr b="1" sz="1500">
              <a:solidFill>
                <a:schemeClr val="lt1"/>
              </a:solidFill>
              <a:latin typeface="Fira Code"/>
              <a:ea typeface="Fira Code"/>
              <a:cs typeface="Fira Code"/>
              <a:sym typeface="Fira Code"/>
            </a:endParaRPr>
          </a:p>
          <a:p>
            <a:pPr indent="0" lvl="0" marL="0" rtl="0" algn="l">
              <a:spcBef>
                <a:spcPts val="0"/>
              </a:spcBef>
              <a:spcAft>
                <a:spcPts val="0"/>
              </a:spcAft>
              <a:buNone/>
            </a:pPr>
            <a:r>
              <a:rPr lang="en" sz="1500">
                <a:solidFill>
                  <a:srgbClr val="44C8EB"/>
                </a:solidFill>
                <a:latin typeface="Fira Code"/>
                <a:ea typeface="Fira Code"/>
                <a:cs typeface="Fira Code"/>
                <a:sym typeface="Fira Code"/>
              </a:rPr>
              <a:t>Python 3</a:t>
            </a:r>
            <a:endParaRPr sz="1500">
              <a:solidFill>
                <a:srgbClr val="44C8EB"/>
              </a:solidFill>
              <a:latin typeface="Fira Code"/>
              <a:ea typeface="Fira Code"/>
              <a:cs typeface="Fira Code"/>
              <a:sym typeface="Fira Code"/>
            </a:endParaRPr>
          </a:p>
          <a:p>
            <a:pPr indent="0" lvl="0" marL="0" rtl="0" algn="l">
              <a:spcBef>
                <a:spcPts val="0"/>
              </a:spcBef>
              <a:spcAft>
                <a:spcPts val="0"/>
              </a:spcAft>
              <a:buNone/>
            </a:pPr>
            <a:r>
              <a:rPr lang="en" sz="1500">
                <a:solidFill>
                  <a:srgbClr val="44C8EB"/>
                </a:solidFill>
                <a:latin typeface="Fira Code"/>
                <a:ea typeface="Fira Code"/>
                <a:cs typeface="Fira Code"/>
                <a:sym typeface="Fira Code"/>
              </a:rPr>
              <a:t>p</a:t>
            </a:r>
            <a:r>
              <a:rPr lang="en" sz="1500">
                <a:solidFill>
                  <a:srgbClr val="44C8EB"/>
                </a:solidFill>
                <a:latin typeface="Fira Code"/>
                <a:ea typeface="Fira Code"/>
                <a:cs typeface="Fira Code"/>
                <a:sym typeface="Fira Code"/>
              </a:rPr>
              <a:t>ip install jupyter</a:t>
            </a:r>
            <a:endParaRPr sz="1500">
              <a:solidFill>
                <a:srgbClr val="44C8EB"/>
              </a:solidFill>
              <a:latin typeface="Fira Code"/>
              <a:ea typeface="Fira Code"/>
              <a:cs typeface="Fira Code"/>
              <a:sym typeface="Fira Code"/>
            </a:endParaRPr>
          </a:p>
          <a:p>
            <a:pPr indent="0" lvl="0" marL="0" rtl="0" algn="l">
              <a:spcBef>
                <a:spcPts val="0"/>
              </a:spcBef>
              <a:spcAft>
                <a:spcPts val="0"/>
              </a:spcAft>
              <a:buNone/>
            </a:pPr>
            <a:r>
              <a:rPr lang="en" sz="1500">
                <a:solidFill>
                  <a:srgbClr val="44C8EB"/>
                </a:solidFill>
                <a:latin typeface="Fira Code"/>
                <a:ea typeface="Fira Code"/>
                <a:cs typeface="Fira Code"/>
                <a:sym typeface="Fira Code"/>
              </a:rPr>
              <a:t>p</a:t>
            </a:r>
            <a:r>
              <a:rPr lang="en" sz="1500">
                <a:solidFill>
                  <a:srgbClr val="44C8EB"/>
                </a:solidFill>
                <a:latin typeface="Fira Code"/>
                <a:ea typeface="Fira Code"/>
                <a:cs typeface="Fira Code"/>
                <a:sym typeface="Fira Code"/>
              </a:rPr>
              <a:t>ip install pandas</a:t>
            </a:r>
            <a:endParaRPr sz="1500">
              <a:solidFill>
                <a:srgbClr val="44C8EB"/>
              </a:solidFill>
              <a:latin typeface="Fira Code"/>
              <a:ea typeface="Fira Code"/>
              <a:cs typeface="Fira Code"/>
              <a:sym typeface="Fira Code"/>
            </a:endParaRPr>
          </a:p>
          <a:p>
            <a:pPr indent="0" lvl="0" marL="0" rtl="0" algn="l">
              <a:spcBef>
                <a:spcPts val="0"/>
              </a:spcBef>
              <a:spcAft>
                <a:spcPts val="0"/>
              </a:spcAft>
              <a:buNone/>
            </a:pPr>
            <a:r>
              <a:rPr lang="en" sz="1500">
                <a:solidFill>
                  <a:srgbClr val="44C8EB"/>
                </a:solidFill>
                <a:latin typeface="Fira Code"/>
                <a:ea typeface="Fira Code"/>
                <a:cs typeface="Fira Code"/>
                <a:sym typeface="Fira Code"/>
              </a:rPr>
              <a:t>pip install scikit-learn</a:t>
            </a:r>
            <a:endParaRPr sz="1500">
              <a:solidFill>
                <a:srgbClr val="44C8EB"/>
              </a:solidFill>
              <a:latin typeface="Fira Code"/>
              <a:ea typeface="Fira Code"/>
              <a:cs typeface="Fira Code"/>
              <a:sym typeface="Fira Code"/>
            </a:endParaRPr>
          </a:p>
          <a:p>
            <a:pPr indent="0" lvl="0" marL="0" rtl="0" algn="l">
              <a:spcBef>
                <a:spcPts val="0"/>
              </a:spcBef>
              <a:spcAft>
                <a:spcPts val="0"/>
              </a:spcAft>
              <a:buNone/>
            </a:pPr>
            <a:r>
              <a:rPr lang="en" sz="1500">
                <a:solidFill>
                  <a:srgbClr val="44C8EB"/>
                </a:solidFill>
                <a:latin typeface="Fira Code"/>
                <a:ea typeface="Fira Code"/>
                <a:cs typeface="Fira Code"/>
                <a:sym typeface="Fira Code"/>
              </a:rPr>
              <a:t>p</a:t>
            </a:r>
            <a:r>
              <a:rPr lang="en" sz="1500">
                <a:solidFill>
                  <a:srgbClr val="44C8EB"/>
                </a:solidFill>
                <a:latin typeface="Fira Code"/>
                <a:ea typeface="Fira Code"/>
                <a:cs typeface="Fira Code"/>
                <a:sym typeface="Fira Code"/>
              </a:rPr>
              <a:t>ip install matplotlib</a:t>
            </a:r>
            <a:endParaRPr sz="1500">
              <a:solidFill>
                <a:srgbClr val="44C8EB"/>
              </a:solidFill>
              <a:latin typeface="Fira Code"/>
              <a:ea typeface="Fira Code"/>
              <a:cs typeface="Fira Code"/>
              <a:sym typeface="Fira Code"/>
            </a:endParaRPr>
          </a:p>
          <a:p>
            <a:pPr indent="0" lvl="0" marL="0" rtl="0" algn="l">
              <a:spcBef>
                <a:spcPts val="0"/>
              </a:spcBef>
              <a:spcAft>
                <a:spcPts val="0"/>
              </a:spcAft>
              <a:buNone/>
            </a:pPr>
            <a:r>
              <a:rPr lang="en" sz="1500">
                <a:solidFill>
                  <a:srgbClr val="44C8EB"/>
                </a:solidFill>
                <a:latin typeface="Fira Code"/>
                <a:ea typeface="Fira Code"/>
                <a:cs typeface="Fira Code"/>
                <a:sym typeface="Fira Code"/>
              </a:rPr>
              <a:t>p</a:t>
            </a:r>
            <a:r>
              <a:rPr lang="en" sz="1500">
                <a:solidFill>
                  <a:srgbClr val="44C8EB"/>
                </a:solidFill>
                <a:latin typeface="Fira Code"/>
                <a:ea typeface="Fira Code"/>
                <a:cs typeface="Fira Code"/>
                <a:sym typeface="Fira Code"/>
              </a:rPr>
              <a:t>ip install numpy</a:t>
            </a:r>
            <a:endParaRPr sz="1500">
              <a:solidFill>
                <a:srgbClr val="44C8EB"/>
              </a:solidFill>
              <a:latin typeface="Fira Code"/>
              <a:ea typeface="Fira Code"/>
              <a:cs typeface="Fira Code"/>
              <a:sym typeface="Fira Code"/>
            </a:endParaRPr>
          </a:p>
          <a:p>
            <a:pPr indent="0" lvl="0" marL="0" rtl="0" algn="l">
              <a:spcBef>
                <a:spcPts val="0"/>
              </a:spcBef>
              <a:spcAft>
                <a:spcPts val="0"/>
              </a:spcAft>
              <a:buNone/>
            </a:pPr>
            <a:r>
              <a:t/>
            </a:r>
            <a:endParaRPr sz="1500">
              <a:solidFill>
                <a:srgbClr val="44C8EB"/>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 sz="1500">
                <a:solidFill>
                  <a:schemeClr val="lt1"/>
                </a:solidFill>
                <a:latin typeface="Fira Code"/>
                <a:ea typeface="Fira Code"/>
                <a:cs typeface="Fira Code"/>
                <a:sym typeface="Fira Code"/>
              </a:rPr>
              <a:t># Installation</a:t>
            </a:r>
            <a:endParaRPr sz="1500">
              <a:solidFill>
                <a:srgbClr val="44C8EB"/>
              </a:solidFill>
              <a:latin typeface="Fira Code"/>
              <a:ea typeface="Fira Code"/>
              <a:cs typeface="Fira Code"/>
              <a:sym typeface="Fira Code"/>
            </a:endParaRPr>
          </a:p>
          <a:p>
            <a:pPr indent="0" lvl="0" marL="0" rtl="0" algn="l">
              <a:spcBef>
                <a:spcPts val="0"/>
              </a:spcBef>
              <a:spcAft>
                <a:spcPts val="0"/>
              </a:spcAft>
              <a:buClr>
                <a:schemeClr val="dk1"/>
              </a:buClr>
              <a:buSzPts val="1100"/>
              <a:buFont typeface="Arial"/>
              <a:buNone/>
            </a:pPr>
            <a:r>
              <a:rPr lang="en" sz="1500">
                <a:solidFill>
                  <a:srgbClr val="44C8EB"/>
                </a:solidFill>
                <a:latin typeface="Fira Code"/>
                <a:ea typeface="Fira Code"/>
                <a:cs typeface="Fira Code"/>
                <a:sym typeface="Fira Code"/>
              </a:rPr>
              <a:t>pip install mlflow</a:t>
            </a:r>
            <a:endParaRPr sz="1500">
              <a:solidFill>
                <a:srgbClr val="44C8EB"/>
              </a:solidFill>
              <a:latin typeface="Fira Code"/>
              <a:ea typeface="Fira Code"/>
              <a:cs typeface="Fira Code"/>
              <a:sym typeface="Fira Code"/>
            </a:endParaRPr>
          </a:p>
        </p:txBody>
      </p:sp>
      <p:sp>
        <p:nvSpPr>
          <p:cNvPr id="1011" name="Google Shape;1011;p55"/>
          <p:cNvSpPr txBox="1"/>
          <p:nvPr/>
        </p:nvSpPr>
        <p:spPr>
          <a:xfrm>
            <a:off x="662325" y="4020866"/>
            <a:ext cx="83445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F8FAFB"/>
                </a:solidFill>
                <a:latin typeface="Calibri"/>
                <a:ea typeface="Calibri"/>
                <a:cs typeface="Calibri"/>
                <a:sym typeface="Calibri"/>
              </a:rPr>
              <a:t>Read the documentation </a:t>
            </a:r>
            <a:r>
              <a:rPr lang="en" sz="1500" u="sng">
                <a:solidFill>
                  <a:srgbClr val="0093E1"/>
                </a:solidFill>
                <a:latin typeface="Calibri"/>
                <a:ea typeface="Calibri"/>
                <a:cs typeface="Calibri"/>
                <a:sym typeface="Calibri"/>
                <a:hlinkClick r:id="rId3">
                  <a:extLst>
                    <a:ext uri="{A12FA001-AC4F-418D-AE19-62706E023703}">
                      <ahyp:hlinkClr val="tx"/>
                    </a:ext>
                  </a:extLst>
                </a:hlinkClick>
              </a:rPr>
              <a:t>here</a:t>
            </a:r>
            <a:r>
              <a:rPr lang="en" sz="1500">
                <a:solidFill>
                  <a:srgbClr val="F8FAFB"/>
                </a:solidFill>
                <a:latin typeface="Calibri"/>
                <a:ea typeface="Calibri"/>
                <a:cs typeface="Calibri"/>
                <a:sym typeface="Calibri"/>
              </a:rPr>
              <a:t> and code examples provided by MLflow </a:t>
            </a:r>
            <a:r>
              <a:rPr lang="en" sz="1500" u="sng">
                <a:solidFill>
                  <a:srgbClr val="0093E1"/>
                </a:solidFill>
                <a:latin typeface="Calibri"/>
                <a:ea typeface="Calibri"/>
                <a:cs typeface="Calibri"/>
                <a:sym typeface="Calibri"/>
                <a:hlinkClick r:id="rId4">
                  <a:extLst>
                    <a:ext uri="{A12FA001-AC4F-418D-AE19-62706E023703}">
                      <ahyp:hlinkClr val="tx"/>
                    </a:ext>
                  </a:extLst>
                </a:hlinkClick>
              </a:rPr>
              <a:t>here</a:t>
            </a:r>
            <a:endParaRPr sz="1500">
              <a:solidFill>
                <a:srgbClr val="0093E1"/>
              </a:solidFill>
              <a:latin typeface="Calibri"/>
              <a:ea typeface="Calibri"/>
              <a:cs typeface="Calibri"/>
              <a:sym typeface="Calibri"/>
            </a:endParaRPr>
          </a:p>
        </p:txBody>
      </p:sp>
      <p:sp>
        <p:nvSpPr>
          <p:cNvPr id="1012" name="Google Shape;1012;p55"/>
          <p:cNvSpPr txBox="1"/>
          <p:nvPr/>
        </p:nvSpPr>
        <p:spPr>
          <a:xfrm>
            <a:off x="662325" y="3639854"/>
            <a:ext cx="83445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F8FAFB"/>
                </a:solidFill>
                <a:latin typeface="Calibri"/>
                <a:ea typeface="Calibri"/>
                <a:cs typeface="Calibri"/>
                <a:sym typeface="Calibri"/>
              </a:rPr>
              <a:t>Session notebooks are available at </a:t>
            </a:r>
            <a:r>
              <a:rPr b="1" lang="en" sz="1500" u="sng">
                <a:solidFill>
                  <a:srgbClr val="0093E1"/>
                </a:solidFill>
                <a:latin typeface="Calibri"/>
                <a:ea typeface="Calibri"/>
                <a:cs typeface="Calibri"/>
                <a:sym typeface="Calibri"/>
              </a:rPr>
              <a:t>shorturl.at/orwMT</a:t>
            </a:r>
            <a:endParaRPr b="1" sz="1500" u="sng">
              <a:solidFill>
                <a:srgbClr val="0093E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29"/>
          <p:cNvSpPr txBox="1"/>
          <p:nvPr/>
        </p:nvSpPr>
        <p:spPr>
          <a:xfrm>
            <a:off x="616375" y="1094625"/>
            <a:ext cx="8076600" cy="2763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700">
                <a:solidFill>
                  <a:schemeClr val="lt1"/>
                </a:solidFill>
                <a:latin typeface="Calibri"/>
                <a:ea typeface="Calibri"/>
                <a:cs typeface="Calibri"/>
                <a:sym typeface="Calibri"/>
              </a:rPr>
              <a:t>Building machine learning pipeline is </a:t>
            </a:r>
            <a:r>
              <a:rPr lang="en" sz="4700">
                <a:solidFill>
                  <a:srgbClr val="0093E1"/>
                </a:solidFill>
                <a:latin typeface="Calibri"/>
                <a:ea typeface="Calibri"/>
                <a:cs typeface="Calibri"/>
                <a:sym typeface="Calibri"/>
              </a:rPr>
              <a:t>hard</a:t>
            </a:r>
            <a:r>
              <a:rPr lang="en" sz="4700">
                <a:solidFill>
                  <a:schemeClr val="lt1"/>
                </a:solidFill>
                <a:latin typeface="Calibri"/>
                <a:ea typeface="Calibri"/>
                <a:cs typeface="Calibri"/>
                <a:sym typeface="Calibri"/>
              </a:rPr>
              <a:t>.</a:t>
            </a:r>
            <a:endParaRPr sz="4700">
              <a:solidFill>
                <a:schemeClr val="lt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6" name="Shape 1016"/>
        <p:cNvGrpSpPr/>
        <p:nvPr/>
      </p:nvGrpSpPr>
      <p:grpSpPr>
        <a:xfrm>
          <a:off x="0" y="0"/>
          <a:ext cx="0" cy="0"/>
          <a:chOff x="0" y="0"/>
          <a:chExt cx="0" cy="0"/>
        </a:xfrm>
      </p:grpSpPr>
      <p:sp>
        <p:nvSpPr>
          <p:cNvPr id="1017" name="Google Shape;1017;p56"/>
          <p:cNvSpPr txBox="1"/>
          <p:nvPr/>
        </p:nvSpPr>
        <p:spPr>
          <a:xfrm>
            <a:off x="513525" y="296250"/>
            <a:ext cx="5675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solidFill>
                  <a:schemeClr val="lt1"/>
                </a:solidFill>
                <a:latin typeface="Calibri"/>
                <a:ea typeface="Calibri"/>
                <a:cs typeface="Calibri"/>
                <a:sym typeface="Calibri"/>
              </a:rPr>
              <a:t>Conclusion</a:t>
            </a:r>
            <a:endParaRPr>
              <a:solidFill>
                <a:schemeClr val="lt1"/>
              </a:solidFill>
              <a:latin typeface="Proxima Nova"/>
              <a:ea typeface="Proxima Nova"/>
              <a:cs typeface="Proxima Nova"/>
              <a:sym typeface="Proxima Nova"/>
            </a:endParaRPr>
          </a:p>
        </p:txBody>
      </p:sp>
      <p:sp>
        <p:nvSpPr>
          <p:cNvPr id="1018" name="Google Shape;1018;p56"/>
          <p:cNvSpPr txBox="1"/>
          <p:nvPr/>
        </p:nvSpPr>
        <p:spPr>
          <a:xfrm>
            <a:off x="583375" y="1587250"/>
            <a:ext cx="8155800" cy="2570400"/>
          </a:xfrm>
          <a:prstGeom prst="rect">
            <a:avLst/>
          </a:prstGeom>
          <a:noFill/>
          <a:ln>
            <a:noFill/>
          </a:ln>
        </p:spPr>
        <p:txBody>
          <a:bodyPr anchorCtr="0" anchor="t" bIns="91425" lIns="91425" spcFirstLastPara="1" rIns="91425" wrap="square" tIns="91425">
            <a:spAutoFit/>
          </a:bodyPr>
          <a:lstStyle/>
          <a:p>
            <a:pPr indent="-323850" lvl="0" marL="457200" rtl="0" algn="just">
              <a:lnSpc>
                <a:spcPct val="150000"/>
              </a:lnSpc>
              <a:spcBef>
                <a:spcPts val="0"/>
              </a:spcBef>
              <a:spcAft>
                <a:spcPts val="0"/>
              </a:spcAft>
              <a:buClr>
                <a:schemeClr val="lt1"/>
              </a:buClr>
              <a:buSzPts val="1500"/>
              <a:buFont typeface="Calibri"/>
              <a:buChar char="●"/>
            </a:pPr>
            <a:r>
              <a:rPr lang="en" sz="1500">
                <a:solidFill>
                  <a:schemeClr val="lt1"/>
                </a:solidFill>
                <a:latin typeface="Calibri"/>
                <a:ea typeface="Calibri"/>
                <a:cs typeface="Calibri"/>
                <a:sym typeface="Calibri"/>
              </a:rPr>
              <a:t>DevOps is to SDLC as MLOps is to Machine Learning Applications</a:t>
            </a:r>
            <a:endParaRPr sz="1500">
              <a:solidFill>
                <a:schemeClr val="lt1"/>
              </a:solidFill>
              <a:latin typeface="Calibri"/>
              <a:ea typeface="Calibri"/>
              <a:cs typeface="Calibri"/>
              <a:sym typeface="Calibri"/>
            </a:endParaRPr>
          </a:p>
          <a:p>
            <a:pPr indent="-323850" lvl="0" marL="457200" rtl="0" algn="just">
              <a:lnSpc>
                <a:spcPct val="150000"/>
              </a:lnSpc>
              <a:spcBef>
                <a:spcPts val="0"/>
              </a:spcBef>
              <a:spcAft>
                <a:spcPts val="0"/>
              </a:spcAft>
              <a:buClr>
                <a:schemeClr val="lt1"/>
              </a:buClr>
              <a:buSzPts val="1500"/>
              <a:buFont typeface="Calibri"/>
              <a:buChar char="●"/>
            </a:pPr>
            <a:r>
              <a:rPr lang="en" sz="1500">
                <a:solidFill>
                  <a:schemeClr val="lt1"/>
                </a:solidFill>
                <a:latin typeface="Calibri"/>
                <a:ea typeface="Calibri"/>
                <a:cs typeface="Calibri"/>
                <a:sym typeface="Calibri"/>
              </a:rPr>
              <a:t>MLflow is an open-source framework that aims to automate the end-to-end ML lifecycle</a:t>
            </a:r>
            <a:endParaRPr sz="1500">
              <a:solidFill>
                <a:schemeClr val="lt1"/>
              </a:solidFill>
              <a:latin typeface="Calibri"/>
              <a:ea typeface="Calibri"/>
              <a:cs typeface="Calibri"/>
              <a:sym typeface="Calibri"/>
            </a:endParaRPr>
          </a:p>
          <a:p>
            <a:pPr indent="-323850" lvl="0" marL="457200" rtl="0" algn="just">
              <a:lnSpc>
                <a:spcPct val="150000"/>
              </a:lnSpc>
              <a:spcBef>
                <a:spcPts val="0"/>
              </a:spcBef>
              <a:spcAft>
                <a:spcPts val="0"/>
              </a:spcAft>
              <a:buClr>
                <a:schemeClr val="lt1"/>
              </a:buClr>
              <a:buSzPts val="1500"/>
              <a:buFont typeface="Calibri"/>
              <a:buChar char="●"/>
            </a:pPr>
            <a:r>
              <a:rPr lang="en" sz="1500">
                <a:solidFill>
                  <a:schemeClr val="lt1"/>
                </a:solidFill>
                <a:latin typeface="Calibri"/>
                <a:ea typeface="Calibri"/>
                <a:cs typeface="Calibri"/>
                <a:sym typeface="Calibri"/>
              </a:rPr>
              <a:t>The key components of this framework addresses obstacles encountered in MLOps</a:t>
            </a:r>
            <a:endParaRPr sz="1500">
              <a:solidFill>
                <a:schemeClr val="lt1"/>
              </a:solidFill>
              <a:latin typeface="Calibri"/>
              <a:ea typeface="Calibri"/>
              <a:cs typeface="Calibri"/>
              <a:sym typeface="Calibri"/>
            </a:endParaRPr>
          </a:p>
          <a:p>
            <a:pPr indent="-323850" lvl="1" marL="914400" rtl="0" algn="just">
              <a:lnSpc>
                <a:spcPct val="150000"/>
              </a:lnSpc>
              <a:spcBef>
                <a:spcPts val="0"/>
              </a:spcBef>
              <a:spcAft>
                <a:spcPts val="0"/>
              </a:spcAft>
              <a:buClr>
                <a:schemeClr val="lt1"/>
              </a:buClr>
              <a:buSzPts val="1500"/>
              <a:buFont typeface="Calibri"/>
              <a:buChar char="○"/>
            </a:pPr>
            <a:r>
              <a:rPr lang="en" sz="1500">
                <a:solidFill>
                  <a:schemeClr val="lt1"/>
                </a:solidFill>
                <a:latin typeface="Calibri"/>
                <a:ea typeface="Calibri"/>
                <a:cs typeface="Calibri"/>
                <a:sym typeface="Calibri"/>
              </a:rPr>
              <a:t>MLflow Tracking - Track experiments &amp; runs with API and UI</a:t>
            </a:r>
            <a:endParaRPr sz="1500">
              <a:solidFill>
                <a:schemeClr val="lt1"/>
              </a:solidFill>
              <a:latin typeface="Calibri"/>
              <a:ea typeface="Calibri"/>
              <a:cs typeface="Calibri"/>
              <a:sym typeface="Calibri"/>
            </a:endParaRPr>
          </a:p>
          <a:p>
            <a:pPr indent="-323850" lvl="1" marL="914400" rtl="0" algn="just">
              <a:lnSpc>
                <a:spcPct val="150000"/>
              </a:lnSpc>
              <a:spcBef>
                <a:spcPts val="0"/>
              </a:spcBef>
              <a:spcAft>
                <a:spcPts val="0"/>
              </a:spcAft>
              <a:buClr>
                <a:schemeClr val="lt1"/>
              </a:buClr>
              <a:buSzPts val="1500"/>
              <a:buFont typeface="Calibri"/>
              <a:buChar char="○"/>
            </a:pPr>
            <a:r>
              <a:rPr lang="en" sz="1500">
                <a:solidFill>
                  <a:schemeClr val="lt1"/>
                </a:solidFill>
                <a:latin typeface="Calibri"/>
                <a:ea typeface="Calibri"/>
                <a:cs typeface="Calibri"/>
                <a:sym typeface="Calibri"/>
              </a:rPr>
              <a:t>MLflow Models -  Serve models in a platform agnostic way</a:t>
            </a:r>
            <a:endParaRPr sz="1500">
              <a:solidFill>
                <a:schemeClr val="lt1"/>
              </a:solidFill>
              <a:latin typeface="Calibri"/>
              <a:ea typeface="Calibri"/>
              <a:cs typeface="Calibri"/>
              <a:sym typeface="Calibri"/>
            </a:endParaRPr>
          </a:p>
          <a:p>
            <a:pPr indent="-323850" lvl="1" marL="914400" rtl="0" algn="just">
              <a:lnSpc>
                <a:spcPct val="150000"/>
              </a:lnSpc>
              <a:spcBef>
                <a:spcPts val="0"/>
              </a:spcBef>
              <a:spcAft>
                <a:spcPts val="0"/>
              </a:spcAft>
              <a:buClr>
                <a:schemeClr val="lt1"/>
              </a:buClr>
              <a:buSzPts val="1500"/>
              <a:buFont typeface="Calibri"/>
              <a:buChar char="○"/>
            </a:pPr>
            <a:r>
              <a:rPr lang="en" sz="1500">
                <a:solidFill>
                  <a:schemeClr val="lt1"/>
                </a:solidFill>
                <a:latin typeface="Calibri"/>
                <a:ea typeface="Calibri"/>
                <a:cs typeface="Calibri"/>
                <a:sym typeface="Calibri"/>
              </a:rPr>
              <a:t>MLflow Projects - Packages code in reusable and </a:t>
            </a:r>
            <a:r>
              <a:rPr lang="en" sz="1500">
                <a:solidFill>
                  <a:schemeClr val="lt1"/>
                </a:solidFill>
                <a:latin typeface="Calibri"/>
                <a:ea typeface="Calibri"/>
                <a:cs typeface="Calibri"/>
                <a:sym typeface="Calibri"/>
              </a:rPr>
              <a:t>reproducible manner</a:t>
            </a:r>
            <a:endParaRPr sz="1500">
              <a:solidFill>
                <a:schemeClr val="lt1"/>
              </a:solidFill>
              <a:latin typeface="Calibri"/>
              <a:ea typeface="Calibri"/>
              <a:cs typeface="Calibri"/>
              <a:sym typeface="Calibri"/>
            </a:endParaRPr>
          </a:p>
          <a:p>
            <a:pPr indent="0" lvl="0" marL="0" rtl="0" algn="l">
              <a:spcBef>
                <a:spcPts val="600"/>
              </a:spcBef>
              <a:spcAft>
                <a:spcPts val="0"/>
              </a:spcAft>
              <a:buNone/>
            </a:pPr>
            <a:r>
              <a:t/>
            </a:r>
            <a:endParaRPr sz="1500">
              <a:solidFill>
                <a:schemeClr val="lt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2" name="Shape 1022"/>
        <p:cNvGrpSpPr/>
        <p:nvPr/>
      </p:nvGrpSpPr>
      <p:grpSpPr>
        <a:xfrm>
          <a:off x="0" y="0"/>
          <a:ext cx="0" cy="0"/>
          <a:chOff x="0" y="0"/>
          <a:chExt cx="0" cy="0"/>
        </a:xfrm>
      </p:grpSpPr>
      <p:sp>
        <p:nvSpPr>
          <p:cNvPr id="1023" name="Google Shape;1023;p57"/>
          <p:cNvSpPr txBox="1"/>
          <p:nvPr/>
        </p:nvSpPr>
        <p:spPr>
          <a:xfrm>
            <a:off x="443425" y="364575"/>
            <a:ext cx="5675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solidFill>
                  <a:schemeClr val="lt1"/>
                </a:solidFill>
                <a:latin typeface="Calibri"/>
                <a:ea typeface="Calibri"/>
                <a:cs typeface="Calibri"/>
                <a:sym typeface="Calibri"/>
              </a:rPr>
              <a:t>Journey through a Pipeline</a:t>
            </a:r>
            <a:endParaRPr>
              <a:solidFill>
                <a:schemeClr val="lt1"/>
              </a:solidFill>
              <a:latin typeface="Proxima Nova"/>
              <a:ea typeface="Proxima Nova"/>
              <a:cs typeface="Proxima Nova"/>
              <a:sym typeface="Proxima Nova"/>
            </a:endParaRPr>
          </a:p>
        </p:txBody>
      </p:sp>
      <p:sp>
        <p:nvSpPr>
          <p:cNvPr id="1024" name="Google Shape;1024;p57"/>
          <p:cNvSpPr txBox="1"/>
          <p:nvPr/>
        </p:nvSpPr>
        <p:spPr>
          <a:xfrm>
            <a:off x="443425" y="1037847"/>
            <a:ext cx="64266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800"/>
              </a:spcAft>
              <a:buNone/>
            </a:pPr>
            <a:r>
              <a:rPr b="1" lang="en" sz="1800">
                <a:solidFill>
                  <a:srgbClr val="0093E1"/>
                </a:solidFill>
                <a:latin typeface="Calibri"/>
                <a:ea typeface="Calibri"/>
                <a:cs typeface="Calibri"/>
                <a:sym typeface="Calibri"/>
              </a:rPr>
              <a:t>Datasets:</a:t>
            </a:r>
            <a:r>
              <a:rPr b="1" lang="en" sz="1800">
                <a:solidFill>
                  <a:srgbClr val="44C8EB"/>
                </a:solidFill>
                <a:latin typeface="Calibri"/>
                <a:ea typeface="Calibri"/>
                <a:cs typeface="Calibri"/>
                <a:sym typeface="Calibri"/>
              </a:rPr>
              <a:t> </a:t>
            </a:r>
            <a:r>
              <a:rPr b="1" lang="en" sz="1600" u="sng">
                <a:solidFill>
                  <a:schemeClr val="lt1"/>
                </a:solidFill>
                <a:latin typeface="Calibri"/>
                <a:ea typeface="Calibri"/>
                <a:cs typeface="Calibri"/>
                <a:sym typeface="Calibri"/>
                <a:hlinkClick r:id="rId3">
                  <a:extLst>
                    <a:ext uri="{A12FA001-AC4F-418D-AE19-62706E023703}">
                      <ahyp:hlinkClr val="tx"/>
                    </a:ext>
                  </a:extLst>
                </a:hlinkClick>
              </a:rPr>
              <a:t>Blood Transfusion</a:t>
            </a:r>
            <a:r>
              <a:rPr lang="en" sz="1600">
                <a:solidFill>
                  <a:schemeClr val="lt1"/>
                </a:solidFill>
                <a:latin typeface="Calibri"/>
                <a:ea typeface="Calibri"/>
                <a:cs typeface="Calibri"/>
                <a:sym typeface="Calibri"/>
              </a:rPr>
              <a:t>,</a:t>
            </a:r>
            <a:r>
              <a:rPr lang="en" sz="1600">
                <a:solidFill>
                  <a:schemeClr val="lt1"/>
                </a:solidFill>
                <a:uFill>
                  <a:noFill/>
                </a:uFill>
                <a:latin typeface="Calibri"/>
                <a:ea typeface="Calibri"/>
                <a:cs typeface="Calibri"/>
                <a:sym typeface="Calibri"/>
                <a:hlinkClick r:id="rId4">
                  <a:extLst>
                    <a:ext uri="{A12FA001-AC4F-418D-AE19-62706E023703}">
                      <ahyp:hlinkClr val="tx"/>
                    </a:ext>
                  </a:extLst>
                </a:hlinkClick>
              </a:rPr>
              <a:t> </a:t>
            </a:r>
            <a:r>
              <a:rPr b="1" lang="en" sz="1600" u="sng">
                <a:solidFill>
                  <a:schemeClr val="lt1"/>
                </a:solidFill>
                <a:latin typeface="Calibri"/>
                <a:ea typeface="Calibri"/>
                <a:cs typeface="Calibri"/>
                <a:sym typeface="Calibri"/>
                <a:hlinkClick r:id="rId5">
                  <a:extLst>
                    <a:ext uri="{A12FA001-AC4F-418D-AE19-62706E023703}">
                      <ahyp:hlinkClr val="tx"/>
                    </a:ext>
                  </a:extLst>
                </a:hlinkClick>
              </a:rPr>
              <a:t>Internet Firewall</a:t>
            </a:r>
            <a:r>
              <a:rPr lang="en" sz="1600">
                <a:solidFill>
                  <a:schemeClr val="lt1"/>
                </a:solidFill>
                <a:latin typeface="Calibri"/>
                <a:ea typeface="Calibri"/>
                <a:cs typeface="Calibri"/>
                <a:sym typeface="Calibri"/>
              </a:rPr>
              <a:t>,</a:t>
            </a:r>
            <a:r>
              <a:rPr lang="en" sz="1600">
                <a:solidFill>
                  <a:schemeClr val="lt1"/>
                </a:solidFill>
                <a:uFill>
                  <a:noFill/>
                </a:uFill>
                <a:latin typeface="Calibri"/>
                <a:ea typeface="Calibri"/>
                <a:cs typeface="Calibri"/>
                <a:sym typeface="Calibri"/>
                <a:hlinkClick r:id="rId6">
                  <a:extLst>
                    <a:ext uri="{A12FA001-AC4F-418D-AE19-62706E023703}">
                      <ahyp:hlinkClr val="tx"/>
                    </a:ext>
                  </a:extLst>
                </a:hlinkClick>
              </a:rPr>
              <a:t> </a:t>
            </a:r>
            <a:r>
              <a:rPr b="1" lang="en" sz="1600" u="sng">
                <a:solidFill>
                  <a:schemeClr val="lt1"/>
                </a:solidFill>
                <a:latin typeface="Calibri"/>
                <a:ea typeface="Calibri"/>
                <a:cs typeface="Calibri"/>
                <a:sym typeface="Calibri"/>
                <a:hlinkClick r:id="rId7">
                  <a:extLst>
                    <a:ext uri="{A12FA001-AC4F-418D-AE19-62706E023703}">
                      <ahyp:hlinkClr val="tx"/>
                    </a:ext>
                  </a:extLst>
                </a:hlinkClick>
              </a:rPr>
              <a:t>Banknote</a:t>
            </a:r>
            <a:endParaRPr sz="1600">
              <a:solidFill>
                <a:schemeClr val="lt1"/>
              </a:solidFill>
              <a:latin typeface="Calibri"/>
              <a:ea typeface="Calibri"/>
              <a:cs typeface="Calibri"/>
              <a:sym typeface="Calibri"/>
            </a:endParaRPr>
          </a:p>
        </p:txBody>
      </p:sp>
      <p:sp>
        <p:nvSpPr>
          <p:cNvPr id="1025" name="Google Shape;1025;p57"/>
          <p:cNvSpPr/>
          <p:nvPr/>
        </p:nvSpPr>
        <p:spPr>
          <a:xfrm>
            <a:off x="3568827" y="2256871"/>
            <a:ext cx="1937100" cy="1896600"/>
          </a:xfrm>
          <a:prstGeom prst="donut">
            <a:avLst>
              <a:gd fmla="val 16067" name="adj"/>
            </a:avLst>
          </a:prstGeom>
          <a:solidFill>
            <a:srgbClr val="000000">
              <a:alpha val="10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6" name="Google Shape;1026;p57"/>
          <p:cNvGrpSpPr/>
          <p:nvPr/>
        </p:nvGrpSpPr>
        <p:grpSpPr>
          <a:xfrm>
            <a:off x="2503312" y="1931231"/>
            <a:ext cx="1435524" cy="645205"/>
            <a:chOff x="1900218" y="789375"/>
            <a:chExt cx="1882407" cy="864075"/>
          </a:xfrm>
        </p:grpSpPr>
        <p:cxnSp>
          <p:nvCxnSpPr>
            <p:cNvPr id="1027" name="Google Shape;1027;p57"/>
            <p:cNvCxnSpPr/>
            <p:nvPr/>
          </p:nvCxnSpPr>
          <p:spPr>
            <a:xfrm>
              <a:off x="3438525" y="1309350"/>
              <a:ext cx="344100" cy="344100"/>
            </a:xfrm>
            <a:prstGeom prst="straightConnector1">
              <a:avLst/>
            </a:prstGeom>
            <a:noFill/>
            <a:ln cap="flat" cmpd="sng" w="19050">
              <a:solidFill>
                <a:srgbClr val="44C8EB"/>
              </a:solidFill>
              <a:prstDash val="solid"/>
              <a:round/>
              <a:headEnd len="med" w="med" type="oval"/>
              <a:tailEnd len="sm" w="sm" type="none"/>
            </a:ln>
          </p:spPr>
        </p:cxnSp>
        <p:sp>
          <p:nvSpPr>
            <p:cNvPr id="1028" name="Google Shape;1028;p57"/>
            <p:cNvSpPr txBox="1"/>
            <p:nvPr/>
          </p:nvSpPr>
          <p:spPr>
            <a:xfrm>
              <a:off x="1900218" y="789375"/>
              <a:ext cx="1495200" cy="6696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sz="2000">
                  <a:solidFill>
                    <a:schemeClr val="lt1"/>
                  </a:solidFill>
                  <a:latin typeface="Calibri"/>
                  <a:ea typeface="Calibri"/>
                  <a:cs typeface="Calibri"/>
                  <a:sym typeface="Calibri"/>
                </a:rPr>
                <a:t>Deploy</a:t>
              </a:r>
              <a:endParaRPr b="1" sz="2000">
                <a:latin typeface="Calibri"/>
                <a:ea typeface="Calibri"/>
                <a:cs typeface="Calibri"/>
                <a:sym typeface="Calibri"/>
              </a:endParaRPr>
            </a:p>
          </p:txBody>
        </p:sp>
      </p:grpSp>
      <p:grpSp>
        <p:nvGrpSpPr>
          <p:cNvPr id="1029" name="Google Shape;1029;p57"/>
          <p:cNvGrpSpPr/>
          <p:nvPr/>
        </p:nvGrpSpPr>
        <p:grpSpPr>
          <a:xfrm>
            <a:off x="2503312" y="3593110"/>
            <a:ext cx="1434628" cy="499990"/>
            <a:chOff x="1900218" y="2955237"/>
            <a:chExt cx="1881232" cy="669600"/>
          </a:xfrm>
        </p:grpSpPr>
        <p:cxnSp>
          <p:nvCxnSpPr>
            <p:cNvPr id="1030" name="Google Shape;1030;p57"/>
            <p:cNvCxnSpPr/>
            <p:nvPr/>
          </p:nvCxnSpPr>
          <p:spPr>
            <a:xfrm flipH="1" rot="10800000">
              <a:off x="3436150" y="3214625"/>
              <a:ext cx="345300" cy="342900"/>
            </a:xfrm>
            <a:prstGeom prst="straightConnector1">
              <a:avLst/>
            </a:prstGeom>
            <a:noFill/>
            <a:ln cap="flat" cmpd="sng" w="19050">
              <a:solidFill>
                <a:srgbClr val="0093E1"/>
              </a:solidFill>
              <a:prstDash val="solid"/>
              <a:round/>
              <a:headEnd len="med" w="med" type="oval"/>
              <a:tailEnd len="sm" w="sm" type="none"/>
            </a:ln>
          </p:spPr>
        </p:cxnSp>
        <p:sp>
          <p:nvSpPr>
            <p:cNvPr id="1031" name="Google Shape;1031;p57"/>
            <p:cNvSpPr txBox="1"/>
            <p:nvPr/>
          </p:nvSpPr>
          <p:spPr>
            <a:xfrm>
              <a:off x="1900218" y="2955237"/>
              <a:ext cx="1495200" cy="66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solidFill>
                    <a:schemeClr val="lt1"/>
                  </a:solidFill>
                  <a:latin typeface="Calibri"/>
                  <a:ea typeface="Calibri"/>
                  <a:cs typeface="Calibri"/>
                  <a:sym typeface="Calibri"/>
                </a:rPr>
                <a:t>Training</a:t>
              </a:r>
              <a:endParaRPr sz="2000">
                <a:solidFill>
                  <a:schemeClr val="lt1"/>
                </a:solidFill>
                <a:latin typeface="Calibri"/>
                <a:ea typeface="Calibri"/>
                <a:cs typeface="Calibri"/>
                <a:sym typeface="Calibri"/>
              </a:endParaRPr>
            </a:p>
            <a:p>
              <a:pPr indent="0" lvl="0" marL="0" rtl="0" algn="r">
                <a:lnSpc>
                  <a:spcPct val="115000"/>
                </a:lnSpc>
                <a:spcBef>
                  <a:spcPts val="0"/>
                </a:spcBef>
                <a:spcAft>
                  <a:spcPts val="0"/>
                </a:spcAft>
                <a:buNone/>
              </a:pPr>
              <a:r>
                <a:t/>
              </a:r>
              <a:endParaRPr>
                <a:solidFill>
                  <a:schemeClr val="lt1"/>
                </a:solidFill>
                <a:latin typeface="Calibri"/>
                <a:ea typeface="Calibri"/>
                <a:cs typeface="Calibri"/>
                <a:sym typeface="Calibri"/>
              </a:endParaRPr>
            </a:p>
          </p:txBody>
        </p:sp>
      </p:grpSp>
      <p:sp>
        <p:nvSpPr>
          <p:cNvPr id="1032" name="Google Shape;1032;p57"/>
          <p:cNvSpPr/>
          <p:nvPr/>
        </p:nvSpPr>
        <p:spPr>
          <a:xfrm flipH="1" rot="-1768840">
            <a:off x="3516418" y="2192292"/>
            <a:ext cx="2041534" cy="2019969"/>
          </a:xfrm>
          <a:prstGeom prst="blockArc">
            <a:avLst>
              <a:gd fmla="val 14348563" name="adj1"/>
              <a:gd fmla="val 19872341" name="adj2"/>
              <a:gd fmla="val 9100" name="adj3"/>
            </a:avLst>
          </a:prstGeom>
          <a:solidFill>
            <a:srgbClr val="44C8EB"/>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33" name="Google Shape;1033;p57"/>
          <p:cNvGrpSpPr/>
          <p:nvPr/>
        </p:nvGrpSpPr>
        <p:grpSpPr>
          <a:xfrm>
            <a:off x="5129102" y="3598563"/>
            <a:ext cx="2191347" cy="499990"/>
            <a:chOff x="5343425" y="2962540"/>
            <a:chExt cx="2873521" cy="669600"/>
          </a:xfrm>
        </p:grpSpPr>
        <p:cxnSp>
          <p:nvCxnSpPr>
            <p:cNvPr id="1034" name="Google Shape;1034;p57"/>
            <p:cNvCxnSpPr/>
            <p:nvPr/>
          </p:nvCxnSpPr>
          <p:spPr>
            <a:xfrm rot="10800000">
              <a:off x="5343425" y="3214625"/>
              <a:ext cx="354900" cy="350100"/>
            </a:xfrm>
            <a:prstGeom prst="straightConnector1">
              <a:avLst/>
            </a:prstGeom>
            <a:noFill/>
            <a:ln cap="flat" cmpd="sng" w="19050">
              <a:solidFill>
                <a:srgbClr val="44C8EB"/>
              </a:solidFill>
              <a:prstDash val="solid"/>
              <a:round/>
              <a:headEnd len="med" w="med" type="oval"/>
              <a:tailEnd len="sm" w="sm" type="none"/>
            </a:ln>
          </p:spPr>
        </p:cxnSp>
        <p:sp>
          <p:nvSpPr>
            <p:cNvPr id="1035" name="Google Shape;1035;p57"/>
            <p:cNvSpPr txBox="1"/>
            <p:nvPr/>
          </p:nvSpPr>
          <p:spPr>
            <a:xfrm>
              <a:off x="5794746" y="2962540"/>
              <a:ext cx="2422200" cy="66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solidFill>
                    <a:schemeClr val="lt1"/>
                  </a:solidFill>
                  <a:latin typeface="Calibri"/>
                  <a:ea typeface="Calibri"/>
                  <a:cs typeface="Calibri"/>
                  <a:sym typeface="Calibri"/>
                </a:rPr>
                <a:t>Data Prep</a:t>
              </a:r>
              <a:endParaRPr b="1" sz="2000">
                <a:latin typeface="Calibri"/>
                <a:ea typeface="Calibri"/>
                <a:cs typeface="Calibri"/>
                <a:sym typeface="Calibri"/>
              </a:endParaRPr>
            </a:p>
          </p:txBody>
        </p:sp>
      </p:grpSp>
      <p:grpSp>
        <p:nvGrpSpPr>
          <p:cNvPr id="1036" name="Google Shape;1036;p57"/>
          <p:cNvGrpSpPr/>
          <p:nvPr/>
        </p:nvGrpSpPr>
        <p:grpSpPr>
          <a:xfrm>
            <a:off x="5130132" y="1962367"/>
            <a:ext cx="1847162" cy="658699"/>
            <a:chOff x="5344775" y="771304"/>
            <a:chExt cx="2422190" cy="882146"/>
          </a:xfrm>
        </p:grpSpPr>
        <p:cxnSp>
          <p:nvCxnSpPr>
            <p:cNvPr id="1037" name="Google Shape;1037;p57"/>
            <p:cNvCxnSpPr/>
            <p:nvPr/>
          </p:nvCxnSpPr>
          <p:spPr>
            <a:xfrm flipH="1">
              <a:off x="5344775" y="1314450"/>
              <a:ext cx="336900" cy="339000"/>
            </a:xfrm>
            <a:prstGeom prst="straightConnector1">
              <a:avLst/>
            </a:prstGeom>
            <a:noFill/>
            <a:ln cap="flat" cmpd="sng" w="19050">
              <a:solidFill>
                <a:srgbClr val="0093E1"/>
              </a:solidFill>
              <a:prstDash val="solid"/>
              <a:round/>
              <a:headEnd len="med" w="med" type="oval"/>
              <a:tailEnd len="sm" w="sm" type="none"/>
            </a:ln>
          </p:spPr>
        </p:cxnSp>
        <p:sp>
          <p:nvSpPr>
            <p:cNvPr id="1038" name="Google Shape;1038;p57"/>
            <p:cNvSpPr txBox="1"/>
            <p:nvPr/>
          </p:nvSpPr>
          <p:spPr>
            <a:xfrm>
              <a:off x="5718565" y="771304"/>
              <a:ext cx="2048400" cy="66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solidFill>
                    <a:schemeClr val="lt1"/>
                  </a:solidFill>
                  <a:latin typeface="Calibri"/>
                  <a:ea typeface="Calibri"/>
                  <a:cs typeface="Calibri"/>
                  <a:sym typeface="Calibri"/>
                </a:rPr>
                <a:t>Raw Data</a:t>
              </a:r>
              <a:endParaRPr b="1" sz="2000">
                <a:latin typeface="Calibri"/>
                <a:ea typeface="Calibri"/>
                <a:cs typeface="Calibri"/>
                <a:sym typeface="Calibri"/>
              </a:endParaRPr>
            </a:p>
          </p:txBody>
        </p:sp>
      </p:grpSp>
      <p:sp>
        <p:nvSpPr>
          <p:cNvPr id="1039" name="Google Shape;1039;p57"/>
          <p:cNvSpPr/>
          <p:nvPr/>
        </p:nvSpPr>
        <p:spPr>
          <a:xfrm rot="1768840">
            <a:off x="3514938" y="2192292"/>
            <a:ext cx="2041534" cy="2019969"/>
          </a:xfrm>
          <a:prstGeom prst="blockArc">
            <a:avLst>
              <a:gd fmla="val 14545937" name="adj1"/>
              <a:gd fmla="val 19902139" name="adj2"/>
              <a:gd fmla="val 9115" name="adj3"/>
            </a:avLst>
          </a:prstGeom>
          <a:solidFill>
            <a:srgbClr val="0093E1"/>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57"/>
          <p:cNvSpPr/>
          <p:nvPr/>
        </p:nvSpPr>
        <p:spPr>
          <a:xfrm rot="9031791">
            <a:off x="3510380" y="2192138"/>
            <a:ext cx="2040978" cy="2019406"/>
          </a:xfrm>
          <a:prstGeom prst="blockArc">
            <a:avLst>
              <a:gd fmla="val 18041678" name="adj1"/>
              <a:gd fmla="val 1798478" name="adj2"/>
              <a:gd fmla="val 9595" name="adj3"/>
            </a:avLst>
          </a:prstGeom>
          <a:solidFill>
            <a:srgbClr val="0093E1"/>
          </a:solidFill>
          <a:ln>
            <a:noFill/>
          </a:ln>
          <a:effectLst>
            <a:outerShdw blurRad="71438" rotWithShape="0" algn="bl"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57"/>
          <p:cNvSpPr/>
          <p:nvPr/>
        </p:nvSpPr>
        <p:spPr>
          <a:xfrm flipH="1" rot="-9031791">
            <a:off x="3516262" y="2192698"/>
            <a:ext cx="2040978" cy="2019406"/>
          </a:xfrm>
          <a:prstGeom prst="blockArc">
            <a:avLst>
              <a:gd fmla="val 17967225" name="adj1"/>
              <a:gd fmla="val 1529547" name="adj2"/>
              <a:gd fmla="val 9279" name="adj3"/>
            </a:avLst>
          </a:prstGeom>
          <a:solidFill>
            <a:srgbClr val="44C8EB"/>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57"/>
          <p:cNvSpPr/>
          <p:nvPr/>
        </p:nvSpPr>
        <p:spPr>
          <a:xfrm rot="8137250">
            <a:off x="3469998" y="3070569"/>
            <a:ext cx="274091" cy="274091"/>
          </a:xfrm>
          <a:prstGeom prst="rtTriangle">
            <a:avLst/>
          </a:prstGeom>
          <a:solidFill>
            <a:srgbClr val="0093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57"/>
          <p:cNvSpPr/>
          <p:nvPr/>
        </p:nvSpPr>
        <p:spPr>
          <a:xfrm rot="-2662750">
            <a:off x="5325127" y="3065222"/>
            <a:ext cx="274091" cy="274091"/>
          </a:xfrm>
          <a:prstGeom prst="rtTriangle">
            <a:avLst/>
          </a:prstGeom>
          <a:solidFill>
            <a:srgbClr val="0093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57"/>
          <p:cNvSpPr/>
          <p:nvPr/>
        </p:nvSpPr>
        <p:spPr>
          <a:xfrm rot="2662750">
            <a:off x="4397295" y="3970728"/>
            <a:ext cx="274091" cy="274091"/>
          </a:xfrm>
          <a:prstGeom prst="rtTriangle">
            <a:avLst/>
          </a:prstGeom>
          <a:solidFill>
            <a:srgbClr val="44C8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57"/>
          <p:cNvSpPr/>
          <p:nvPr/>
        </p:nvSpPr>
        <p:spPr>
          <a:xfrm rot="-8137250">
            <a:off x="4397823" y="2152157"/>
            <a:ext cx="274091" cy="274091"/>
          </a:xfrm>
          <a:prstGeom prst="rtTriangle">
            <a:avLst/>
          </a:prstGeom>
          <a:solidFill>
            <a:srgbClr val="44C8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46" name="Google Shape;1046;p57"/>
          <p:cNvCxnSpPr/>
          <p:nvPr/>
        </p:nvCxnSpPr>
        <p:spPr>
          <a:xfrm>
            <a:off x="2694948" y="4017644"/>
            <a:ext cx="974100" cy="0"/>
          </a:xfrm>
          <a:prstGeom prst="straightConnector1">
            <a:avLst/>
          </a:prstGeom>
          <a:noFill/>
          <a:ln cap="flat" cmpd="sng" w="19050">
            <a:solidFill>
              <a:srgbClr val="0093E1"/>
            </a:solidFill>
            <a:prstDash val="solid"/>
            <a:round/>
            <a:headEnd len="med" w="med" type="oval"/>
            <a:tailEnd len="med" w="med" type="none"/>
          </a:ln>
        </p:spPr>
      </p:cxnSp>
      <p:cxnSp>
        <p:nvCxnSpPr>
          <p:cNvPr id="1047" name="Google Shape;1047;p57"/>
          <p:cNvCxnSpPr/>
          <p:nvPr/>
        </p:nvCxnSpPr>
        <p:spPr>
          <a:xfrm>
            <a:off x="2733974" y="2352930"/>
            <a:ext cx="974100" cy="0"/>
          </a:xfrm>
          <a:prstGeom prst="straightConnector1">
            <a:avLst/>
          </a:prstGeom>
          <a:noFill/>
          <a:ln cap="flat" cmpd="sng" w="19050">
            <a:solidFill>
              <a:srgbClr val="44C8EB"/>
            </a:solidFill>
            <a:prstDash val="solid"/>
            <a:round/>
            <a:headEnd len="med" w="med" type="oval"/>
            <a:tailEnd len="med" w="med" type="none"/>
          </a:ln>
        </p:spPr>
      </p:cxnSp>
      <p:cxnSp>
        <p:nvCxnSpPr>
          <p:cNvPr id="1048" name="Google Shape;1048;p57"/>
          <p:cNvCxnSpPr/>
          <p:nvPr/>
        </p:nvCxnSpPr>
        <p:spPr>
          <a:xfrm>
            <a:off x="5400426" y="4021356"/>
            <a:ext cx="974100" cy="0"/>
          </a:xfrm>
          <a:prstGeom prst="straightConnector1">
            <a:avLst/>
          </a:prstGeom>
          <a:noFill/>
          <a:ln cap="flat" cmpd="sng" w="19050">
            <a:solidFill>
              <a:srgbClr val="44C8EB"/>
            </a:solidFill>
            <a:prstDash val="solid"/>
            <a:round/>
            <a:headEnd len="med" w="med" type="none"/>
            <a:tailEnd len="med" w="med" type="oval"/>
          </a:ln>
        </p:spPr>
      </p:cxnSp>
      <p:cxnSp>
        <p:nvCxnSpPr>
          <p:cNvPr id="1049" name="Google Shape;1049;p57"/>
          <p:cNvCxnSpPr/>
          <p:nvPr/>
        </p:nvCxnSpPr>
        <p:spPr>
          <a:xfrm>
            <a:off x="5391880" y="2399900"/>
            <a:ext cx="974100" cy="0"/>
          </a:xfrm>
          <a:prstGeom prst="straightConnector1">
            <a:avLst/>
          </a:prstGeom>
          <a:noFill/>
          <a:ln cap="flat" cmpd="sng" w="19050">
            <a:solidFill>
              <a:srgbClr val="0093E1"/>
            </a:solidFill>
            <a:prstDash val="solid"/>
            <a:round/>
            <a:headEnd len="med" w="med" type="none"/>
            <a:tailEnd len="med" w="med" type="oval"/>
          </a:ln>
        </p:spPr>
      </p:cxnSp>
      <p:sp>
        <p:nvSpPr>
          <p:cNvPr id="1050" name="Google Shape;1050;p57"/>
          <p:cNvSpPr txBox="1"/>
          <p:nvPr/>
        </p:nvSpPr>
        <p:spPr>
          <a:xfrm>
            <a:off x="6683225" y="1983150"/>
            <a:ext cx="974100" cy="811200"/>
          </a:xfrm>
          <a:prstGeom prst="rect">
            <a:avLst/>
          </a:prstGeom>
          <a:noFill/>
          <a:ln cap="flat" cmpd="sng" w="9525">
            <a:solidFill>
              <a:srgbClr val="0093E1"/>
            </a:solidFill>
            <a:prstDash val="dash"/>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lt1"/>
                </a:solidFill>
                <a:latin typeface="Calibri"/>
                <a:ea typeface="Calibri"/>
                <a:cs typeface="Calibri"/>
                <a:sym typeface="Calibri"/>
              </a:rPr>
              <a:t>Lineage </a:t>
            </a:r>
            <a:endParaRPr sz="1200">
              <a:solidFill>
                <a:schemeClr val="lt1"/>
              </a:solidFill>
              <a:latin typeface="Calibri"/>
              <a:ea typeface="Calibri"/>
              <a:cs typeface="Calibri"/>
              <a:sym typeface="Calibri"/>
            </a:endParaRPr>
          </a:p>
          <a:p>
            <a:pPr indent="0" lvl="0" marL="0" rtl="0" algn="l">
              <a:lnSpc>
                <a:spcPct val="115000"/>
              </a:lnSpc>
              <a:spcBef>
                <a:spcPts val="0"/>
              </a:spcBef>
              <a:spcAft>
                <a:spcPts val="0"/>
              </a:spcAft>
              <a:buNone/>
            </a:pPr>
            <a:r>
              <a:rPr lang="en" sz="1200">
                <a:solidFill>
                  <a:schemeClr val="lt1"/>
                </a:solidFill>
                <a:latin typeface="Calibri"/>
                <a:ea typeface="Calibri"/>
                <a:cs typeface="Calibri"/>
                <a:sym typeface="Calibri"/>
              </a:rPr>
              <a:t>Curation</a:t>
            </a:r>
            <a:endParaRPr sz="1200">
              <a:solidFill>
                <a:schemeClr val="lt1"/>
              </a:solidFill>
              <a:latin typeface="Calibri"/>
              <a:ea typeface="Calibri"/>
              <a:cs typeface="Calibri"/>
              <a:sym typeface="Calibri"/>
            </a:endParaRPr>
          </a:p>
          <a:p>
            <a:pPr indent="0" lvl="0" marL="0" rtl="0" algn="l">
              <a:lnSpc>
                <a:spcPct val="115000"/>
              </a:lnSpc>
              <a:spcBef>
                <a:spcPts val="0"/>
              </a:spcBef>
              <a:spcAft>
                <a:spcPts val="0"/>
              </a:spcAft>
              <a:buNone/>
            </a:pPr>
            <a:r>
              <a:rPr lang="en" sz="1200">
                <a:solidFill>
                  <a:schemeClr val="lt1"/>
                </a:solidFill>
                <a:latin typeface="Calibri"/>
                <a:ea typeface="Calibri"/>
                <a:cs typeface="Calibri"/>
                <a:sym typeface="Calibri"/>
              </a:rPr>
              <a:t>Understand</a:t>
            </a:r>
            <a:endParaRPr b="1" sz="1200">
              <a:latin typeface="Calibri"/>
              <a:ea typeface="Calibri"/>
              <a:cs typeface="Calibri"/>
              <a:sym typeface="Calibri"/>
            </a:endParaRPr>
          </a:p>
        </p:txBody>
      </p:sp>
      <p:sp>
        <p:nvSpPr>
          <p:cNvPr id="1051" name="Google Shape;1051;p57"/>
          <p:cNvSpPr txBox="1"/>
          <p:nvPr/>
        </p:nvSpPr>
        <p:spPr>
          <a:xfrm>
            <a:off x="6683231" y="3593100"/>
            <a:ext cx="1435500" cy="811200"/>
          </a:xfrm>
          <a:prstGeom prst="rect">
            <a:avLst/>
          </a:prstGeom>
          <a:noFill/>
          <a:ln cap="flat" cmpd="sng" w="9525">
            <a:solidFill>
              <a:srgbClr val="44C8EB"/>
            </a:solidFill>
            <a:prstDash val="dash"/>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lt1"/>
                </a:solidFill>
                <a:latin typeface="Calibri"/>
                <a:ea typeface="Calibri"/>
                <a:cs typeface="Calibri"/>
                <a:sym typeface="Calibri"/>
              </a:rPr>
              <a:t>Explore &amp; Analyze</a:t>
            </a:r>
            <a:endParaRPr sz="1200">
              <a:solidFill>
                <a:schemeClr val="lt1"/>
              </a:solidFill>
              <a:latin typeface="Calibri"/>
              <a:ea typeface="Calibri"/>
              <a:cs typeface="Calibri"/>
              <a:sym typeface="Calibri"/>
            </a:endParaRPr>
          </a:p>
          <a:p>
            <a:pPr indent="0" lvl="0" marL="0" rtl="0" algn="l">
              <a:lnSpc>
                <a:spcPct val="115000"/>
              </a:lnSpc>
              <a:spcBef>
                <a:spcPts val="0"/>
              </a:spcBef>
              <a:spcAft>
                <a:spcPts val="0"/>
              </a:spcAft>
              <a:buNone/>
            </a:pPr>
            <a:r>
              <a:rPr lang="en" sz="1200">
                <a:solidFill>
                  <a:schemeClr val="lt1"/>
                </a:solidFill>
                <a:latin typeface="Calibri"/>
                <a:ea typeface="Calibri"/>
                <a:cs typeface="Calibri"/>
                <a:sym typeface="Calibri"/>
              </a:rPr>
              <a:t>Prepare &amp; Refine</a:t>
            </a:r>
            <a:endParaRPr sz="1200">
              <a:solidFill>
                <a:schemeClr val="lt1"/>
              </a:solidFill>
              <a:latin typeface="Calibri"/>
              <a:ea typeface="Calibri"/>
              <a:cs typeface="Calibri"/>
              <a:sym typeface="Calibri"/>
            </a:endParaRPr>
          </a:p>
          <a:p>
            <a:pPr indent="0" lvl="0" marL="0" rtl="0" algn="l">
              <a:lnSpc>
                <a:spcPct val="115000"/>
              </a:lnSpc>
              <a:spcBef>
                <a:spcPts val="0"/>
              </a:spcBef>
              <a:spcAft>
                <a:spcPts val="0"/>
              </a:spcAft>
              <a:buNone/>
            </a:pPr>
            <a:r>
              <a:rPr lang="en" sz="1200">
                <a:solidFill>
                  <a:schemeClr val="lt1"/>
                </a:solidFill>
                <a:latin typeface="Calibri"/>
                <a:ea typeface="Calibri"/>
                <a:cs typeface="Calibri"/>
                <a:sym typeface="Calibri"/>
              </a:rPr>
              <a:t>Test Quality &amp; Bias</a:t>
            </a:r>
            <a:endParaRPr sz="1200">
              <a:solidFill>
                <a:schemeClr val="lt1"/>
              </a:solidFill>
              <a:latin typeface="Calibri"/>
              <a:ea typeface="Calibri"/>
              <a:cs typeface="Calibri"/>
              <a:sym typeface="Calibri"/>
            </a:endParaRPr>
          </a:p>
        </p:txBody>
      </p:sp>
      <p:sp>
        <p:nvSpPr>
          <p:cNvPr id="1052" name="Google Shape;1052;p57"/>
          <p:cNvSpPr txBox="1"/>
          <p:nvPr/>
        </p:nvSpPr>
        <p:spPr>
          <a:xfrm>
            <a:off x="1067806" y="3626925"/>
            <a:ext cx="1434600" cy="811200"/>
          </a:xfrm>
          <a:prstGeom prst="rect">
            <a:avLst/>
          </a:prstGeom>
          <a:noFill/>
          <a:ln cap="flat" cmpd="sng" w="9525">
            <a:solidFill>
              <a:srgbClr val="44C8EB"/>
            </a:solidFill>
            <a:prstDash val="dash"/>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lt1"/>
                </a:solidFill>
                <a:latin typeface="Calibri"/>
                <a:ea typeface="Calibri"/>
                <a:cs typeface="Calibri"/>
                <a:sym typeface="Calibri"/>
              </a:rPr>
              <a:t>Build &amp; Train</a:t>
            </a:r>
            <a:endParaRPr sz="1200">
              <a:solidFill>
                <a:schemeClr val="lt1"/>
              </a:solidFill>
              <a:latin typeface="Calibri"/>
              <a:ea typeface="Calibri"/>
              <a:cs typeface="Calibri"/>
              <a:sym typeface="Calibri"/>
            </a:endParaRPr>
          </a:p>
          <a:p>
            <a:pPr indent="0" lvl="0" marL="0" rtl="0" algn="l">
              <a:lnSpc>
                <a:spcPct val="115000"/>
              </a:lnSpc>
              <a:spcBef>
                <a:spcPts val="0"/>
              </a:spcBef>
              <a:spcAft>
                <a:spcPts val="0"/>
              </a:spcAft>
              <a:buNone/>
            </a:pPr>
            <a:r>
              <a:rPr lang="en" sz="1200">
                <a:solidFill>
                  <a:schemeClr val="lt1"/>
                </a:solidFill>
                <a:latin typeface="Calibri"/>
                <a:ea typeface="Calibri"/>
                <a:cs typeface="Calibri"/>
                <a:sym typeface="Calibri"/>
              </a:rPr>
              <a:t>Validate &amp; Tune</a:t>
            </a:r>
            <a:endParaRPr sz="1200">
              <a:solidFill>
                <a:schemeClr val="lt1"/>
              </a:solidFill>
              <a:latin typeface="Calibri"/>
              <a:ea typeface="Calibri"/>
              <a:cs typeface="Calibri"/>
              <a:sym typeface="Calibri"/>
            </a:endParaRPr>
          </a:p>
          <a:p>
            <a:pPr indent="0" lvl="0" marL="0" rtl="0" algn="l">
              <a:lnSpc>
                <a:spcPct val="115000"/>
              </a:lnSpc>
              <a:spcBef>
                <a:spcPts val="0"/>
              </a:spcBef>
              <a:spcAft>
                <a:spcPts val="0"/>
              </a:spcAft>
              <a:buNone/>
            </a:pPr>
            <a:r>
              <a:rPr lang="en" sz="1200">
                <a:solidFill>
                  <a:schemeClr val="lt1"/>
                </a:solidFill>
                <a:latin typeface="Calibri"/>
                <a:ea typeface="Calibri"/>
                <a:cs typeface="Calibri"/>
                <a:sym typeface="Calibri"/>
              </a:rPr>
              <a:t>Evaluate &amp; Select</a:t>
            </a:r>
            <a:endParaRPr sz="1200">
              <a:solidFill>
                <a:schemeClr val="lt1"/>
              </a:solidFill>
              <a:latin typeface="Calibri"/>
              <a:ea typeface="Calibri"/>
              <a:cs typeface="Calibri"/>
              <a:sym typeface="Calibri"/>
            </a:endParaRPr>
          </a:p>
        </p:txBody>
      </p:sp>
      <p:sp>
        <p:nvSpPr>
          <p:cNvPr id="1053" name="Google Shape;1053;p57"/>
          <p:cNvSpPr txBox="1"/>
          <p:nvPr/>
        </p:nvSpPr>
        <p:spPr>
          <a:xfrm>
            <a:off x="1067800" y="1983150"/>
            <a:ext cx="1434600" cy="615600"/>
          </a:xfrm>
          <a:prstGeom prst="rect">
            <a:avLst/>
          </a:prstGeom>
          <a:noFill/>
          <a:ln cap="flat" cmpd="sng" w="9525">
            <a:solidFill>
              <a:srgbClr val="44C8EB"/>
            </a:solidFill>
            <a:prstDash val="dash"/>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lt1"/>
                </a:solidFill>
                <a:latin typeface="Calibri"/>
                <a:ea typeface="Calibri"/>
                <a:cs typeface="Calibri"/>
                <a:sym typeface="Calibri"/>
              </a:rPr>
              <a:t>Package &amp; Deploy</a:t>
            </a:r>
            <a:endParaRPr sz="1200">
              <a:solidFill>
                <a:schemeClr val="lt1"/>
              </a:solidFill>
              <a:latin typeface="Calibri"/>
              <a:ea typeface="Calibri"/>
              <a:cs typeface="Calibri"/>
              <a:sym typeface="Calibri"/>
            </a:endParaRPr>
          </a:p>
          <a:p>
            <a:pPr indent="0" lvl="0" marL="0" rtl="0" algn="l">
              <a:lnSpc>
                <a:spcPct val="115000"/>
              </a:lnSpc>
              <a:spcBef>
                <a:spcPts val="0"/>
              </a:spcBef>
              <a:spcAft>
                <a:spcPts val="0"/>
              </a:spcAft>
              <a:buNone/>
            </a:pPr>
            <a:r>
              <a:rPr lang="en" sz="1200">
                <a:solidFill>
                  <a:schemeClr val="lt1"/>
                </a:solidFill>
                <a:latin typeface="Calibri"/>
                <a:ea typeface="Calibri"/>
                <a:cs typeface="Calibri"/>
                <a:sym typeface="Calibri"/>
              </a:rPr>
              <a:t>Monitor &amp; Manage</a:t>
            </a:r>
            <a:endParaRPr sz="1200">
              <a:solidFill>
                <a:schemeClr val="lt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7" name="Shape 1057"/>
        <p:cNvGrpSpPr/>
        <p:nvPr/>
      </p:nvGrpSpPr>
      <p:grpSpPr>
        <a:xfrm>
          <a:off x="0" y="0"/>
          <a:ext cx="0" cy="0"/>
          <a:chOff x="0" y="0"/>
          <a:chExt cx="0" cy="0"/>
        </a:xfrm>
      </p:grpSpPr>
      <p:sp>
        <p:nvSpPr>
          <p:cNvPr id="1058" name="Google Shape;1058;p58"/>
          <p:cNvSpPr txBox="1"/>
          <p:nvPr/>
        </p:nvSpPr>
        <p:spPr>
          <a:xfrm>
            <a:off x="604250" y="1322700"/>
            <a:ext cx="81558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lt1"/>
                </a:solidFill>
                <a:latin typeface="Calibri"/>
                <a:ea typeface="Calibri"/>
                <a:cs typeface="Calibri"/>
                <a:sym typeface="Calibri"/>
              </a:rPr>
              <a:t>D. Sculley, Gary Holt, Daniel Golovin, Eugene Davydov, Todd Phillips. </a:t>
            </a:r>
            <a:r>
              <a:rPr lang="en" sz="1500" u="sng">
                <a:solidFill>
                  <a:srgbClr val="44C8EB"/>
                </a:solidFill>
                <a:latin typeface="Calibri"/>
                <a:ea typeface="Calibri"/>
                <a:cs typeface="Calibri"/>
                <a:sym typeface="Calibri"/>
                <a:hlinkClick r:id="rId3">
                  <a:extLst>
                    <a:ext uri="{A12FA001-AC4F-418D-AE19-62706E023703}">
                      <ahyp:hlinkClr val="tx"/>
                    </a:ext>
                  </a:extLst>
                </a:hlinkClick>
              </a:rPr>
              <a:t>Hidden Technical Debt in Machine Learning Systems</a:t>
            </a:r>
            <a:r>
              <a:rPr lang="en" sz="1500">
                <a:solidFill>
                  <a:schemeClr val="lt1"/>
                </a:solidFill>
                <a:latin typeface="Calibri"/>
                <a:ea typeface="Calibri"/>
                <a:cs typeface="Calibri"/>
                <a:sym typeface="Calibri"/>
              </a:rPr>
              <a:t>: </a:t>
            </a:r>
            <a:r>
              <a:rPr i="1" lang="en" sz="1500">
                <a:solidFill>
                  <a:schemeClr val="lt1"/>
                </a:solidFill>
                <a:latin typeface="Calibri"/>
                <a:ea typeface="Calibri"/>
                <a:cs typeface="Calibri"/>
                <a:sym typeface="Calibri"/>
              </a:rPr>
              <a:t>NeurIPS 2015</a:t>
            </a:r>
            <a:r>
              <a:rPr lang="en" sz="1500">
                <a:solidFill>
                  <a:schemeClr val="lt1"/>
                </a:solidFill>
                <a:latin typeface="Calibri"/>
                <a:ea typeface="Calibri"/>
                <a:cs typeface="Calibri"/>
                <a:sym typeface="Calibri"/>
              </a:rPr>
              <a:t> </a:t>
            </a:r>
            <a:endParaRPr sz="1500">
              <a:solidFill>
                <a:schemeClr val="lt1"/>
              </a:solidFill>
              <a:latin typeface="Calibri"/>
              <a:ea typeface="Calibri"/>
              <a:cs typeface="Calibri"/>
              <a:sym typeface="Calibri"/>
            </a:endParaRPr>
          </a:p>
          <a:p>
            <a:pPr indent="0" lvl="0" marL="0" rtl="0" algn="l">
              <a:spcBef>
                <a:spcPts val="0"/>
              </a:spcBef>
              <a:spcAft>
                <a:spcPts val="0"/>
              </a:spcAft>
              <a:buNone/>
            </a:pPr>
            <a:r>
              <a:t/>
            </a:r>
            <a:endParaRPr sz="1500">
              <a:solidFill>
                <a:schemeClr val="lt1"/>
              </a:solidFill>
              <a:latin typeface="Calibri"/>
              <a:ea typeface="Calibri"/>
              <a:cs typeface="Calibri"/>
              <a:sym typeface="Calibri"/>
            </a:endParaRPr>
          </a:p>
          <a:p>
            <a:pPr indent="0" lvl="0" marL="0" rtl="0" algn="l">
              <a:spcBef>
                <a:spcPts val="0"/>
              </a:spcBef>
              <a:spcAft>
                <a:spcPts val="0"/>
              </a:spcAft>
              <a:buNone/>
            </a:pPr>
            <a:r>
              <a:rPr lang="en" sz="1500">
                <a:solidFill>
                  <a:schemeClr val="lt1"/>
                </a:solidFill>
                <a:latin typeface="Calibri"/>
                <a:ea typeface="Calibri"/>
                <a:cs typeface="Calibri"/>
                <a:sym typeface="Calibri"/>
              </a:rPr>
              <a:t>Andrei Paleyes, Raoul-Gabriel Urma, Neil D. Lawrence. </a:t>
            </a:r>
            <a:r>
              <a:rPr lang="en" sz="1500" u="sng">
                <a:solidFill>
                  <a:srgbClr val="44C8EB"/>
                </a:solidFill>
                <a:latin typeface="Calibri"/>
                <a:ea typeface="Calibri"/>
                <a:cs typeface="Calibri"/>
                <a:sym typeface="Calibri"/>
                <a:hlinkClick r:id="rId4">
                  <a:extLst>
                    <a:ext uri="{A12FA001-AC4F-418D-AE19-62706E023703}">
                      <ahyp:hlinkClr val="tx"/>
                    </a:ext>
                  </a:extLst>
                </a:hlinkClick>
              </a:rPr>
              <a:t>Challenges in Deploying Machine Learning: a Survey of Case Studies</a:t>
            </a:r>
            <a:endParaRPr sz="1500">
              <a:solidFill>
                <a:srgbClr val="44C8EB"/>
              </a:solidFill>
              <a:latin typeface="Calibri"/>
              <a:ea typeface="Calibri"/>
              <a:cs typeface="Calibri"/>
              <a:sym typeface="Calibri"/>
            </a:endParaRPr>
          </a:p>
          <a:p>
            <a:pPr indent="0" lvl="0" marL="0" rtl="0" algn="l">
              <a:spcBef>
                <a:spcPts val="0"/>
              </a:spcBef>
              <a:spcAft>
                <a:spcPts val="0"/>
              </a:spcAft>
              <a:buNone/>
            </a:pPr>
            <a:r>
              <a:t/>
            </a:r>
            <a:endParaRPr sz="1500">
              <a:solidFill>
                <a:srgbClr val="44C8EB"/>
              </a:solidFill>
              <a:latin typeface="Calibri"/>
              <a:ea typeface="Calibri"/>
              <a:cs typeface="Calibri"/>
              <a:sym typeface="Calibri"/>
            </a:endParaRPr>
          </a:p>
          <a:p>
            <a:pPr indent="0" lvl="0" marL="0" rtl="0" algn="l">
              <a:spcBef>
                <a:spcPts val="0"/>
              </a:spcBef>
              <a:spcAft>
                <a:spcPts val="0"/>
              </a:spcAft>
              <a:buNone/>
            </a:pPr>
            <a:r>
              <a:rPr lang="en" sz="1500">
                <a:solidFill>
                  <a:schemeClr val="lt1"/>
                </a:solidFill>
                <a:latin typeface="Calibri"/>
                <a:ea typeface="Calibri"/>
                <a:cs typeface="Calibri"/>
                <a:sym typeface="Calibri"/>
              </a:rPr>
              <a:t>MLflow official </a:t>
            </a:r>
            <a:r>
              <a:rPr lang="en" sz="1500" u="sng">
                <a:solidFill>
                  <a:srgbClr val="44C8EB"/>
                </a:solidFill>
                <a:latin typeface="Calibri"/>
                <a:ea typeface="Calibri"/>
                <a:cs typeface="Calibri"/>
                <a:sym typeface="Calibri"/>
                <a:hlinkClick r:id="rId5">
                  <a:extLst>
                    <a:ext uri="{A12FA001-AC4F-418D-AE19-62706E023703}">
                      <ahyp:hlinkClr val="tx"/>
                    </a:ext>
                  </a:extLst>
                </a:hlinkClick>
              </a:rPr>
              <a:t>website</a:t>
            </a:r>
            <a:endParaRPr sz="1500">
              <a:solidFill>
                <a:srgbClr val="44C8EB"/>
              </a:solidFill>
              <a:latin typeface="Calibri"/>
              <a:ea typeface="Calibri"/>
              <a:cs typeface="Calibri"/>
              <a:sym typeface="Calibri"/>
            </a:endParaRPr>
          </a:p>
          <a:p>
            <a:pPr indent="0" lvl="0" marL="0" rtl="0" algn="l">
              <a:spcBef>
                <a:spcPts val="0"/>
              </a:spcBef>
              <a:spcAft>
                <a:spcPts val="0"/>
              </a:spcAft>
              <a:buNone/>
            </a:pPr>
            <a:r>
              <a:t/>
            </a:r>
            <a:endParaRPr sz="1500">
              <a:solidFill>
                <a:srgbClr val="44C8EB"/>
              </a:solidFill>
              <a:latin typeface="Calibri"/>
              <a:ea typeface="Calibri"/>
              <a:cs typeface="Calibri"/>
              <a:sym typeface="Calibri"/>
            </a:endParaRPr>
          </a:p>
          <a:p>
            <a:pPr indent="0" lvl="0" marL="0" rtl="0" algn="l">
              <a:spcBef>
                <a:spcPts val="0"/>
              </a:spcBef>
              <a:spcAft>
                <a:spcPts val="0"/>
              </a:spcAft>
              <a:buNone/>
            </a:pPr>
            <a:r>
              <a:rPr lang="en" sz="1500">
                <a:solidFill>
                  <a:schemeClr val="lt1"/>
                </a:solidFill>
                <a:latin typeface="Calibri"/>
                <a:ea typeface="Calibri"/>
                <a:cs typeface="Calibri"/>
                <a:sym typeface="Calibri"/>
              </a:rPr>
              <a:t>Databricks E-book. </a:t>
            </a:r>
            <a:r>
              <a:rPr lang="en" sz="1500" u="sng">
                <a:solidFill>
                  <a:srgbClr val="44C8EB"/>
                </a:solidFill>
                <a:latin typeface="Calibri"/>
                <a:ea typeface="Calibri"/>
                <a:cs typeface="Calibri"/>
                <a:sym typeface="Calibri"/>
                <a:hlinkClick r:id="rId6">
                  <a:extLst>
                    <a:ext uri="{A12FA001-AC4F-418D-AE19-62706E023703}">
                      <ahyp:hlinkClr val="tx"/>
                    </a:ext>
                  </a:extLst>
                </a:hlinkClick>
              </a:rPr>
              <a:t>Standardizing the ML Lifecycle </a:t>
            </a:r>
            <a:endParaRPr sz="1500">
              <a:solidFill>
                <a:srgbClr val="44C8EB"/>
              </a:solidFill>
              <a:latin typeface="Calibri"/>
              <a:ea typeface="Calibri"/>
              <a:cs typeface="Calibri"/>
              <a:sym typeface="Calibri"/>
            </a:endParaRPr>
          </a:p>
          <a:p>
            <a:pPr indent="0" lvl="0" marL="0" rtl="0" algn="l">
              <a:spcBef>
                <a:spcPts val="0"/>
              </a:spcBef>
              <a:spcAft>
                <a:spcPts val="0"/>
              </a:spcAft>
              <a:buNone/>
            </a:pPr>
            <a:r>
              <a:t/>
            </a:r>
            <a:endParaRPr sz="1500">
              <a:solidFill>
                <a:srgbClr val="44C8EB"/>
              </a:solidFill>
              <a:latin typeface="Calibri"/>
              <a:ea typeface="Calibri"/>
              <a:cs typeface="Calibri"/>
              <a:sym typeface="Calibri"/>
            </a:endParaRPr>
          </a:p>
          <a:p>
            <a:pPr indent="0" lvl="0" marL="0" rtl="0" algn="l">
              <a:spcBef>
                <a:spcPts val="0"/>
              </a:spcBef>
              <a:spcAft>
                <a:spcPts val="0"/>
              </a:spcAft>
              <a:buNone/>
            </a:pPr>
            <a:r>
              <a:rPr lang="en" sz="1500">
                <a:solidFill>
                  <a:schemeClr val="lt1"/>
                </a:solidFill>
                <a:latin typeface="Calibri"/>
                <a:ea typeface="Calibri"/>
                <a:cs typeface="Calibri"/>
                <a:sym typeface="Calibri"/>
              </a:rPr>
              <a:t>Sridhar Alla, Suman Kalyan Adari</a:t>
            </a:r>
            <a:r>
              <a:rPr lang="en" sz="1500">
                <a:solidFill>
                  <a:srgbClr val="44C8EB"/>
                </a:solidFill>
                <a:latin typeface="Calibri"/>
                <a:ea typeface="Calibri"/>
                <a:cs typeface="Calibri"/>
                <a:sym typeface="Calibri"/>
              </a:rPr>
              <a:t> </a:t>
            </a:r>
            <a:r>
              <a:rPr lang="en" sz="1500" u="sng">
                <a:solidFill>
                  <a:srgbClr val="44C8EB"/>
                </a:solidFill>
                <a:latin typeface="Calibri"/>
                <a:ea typeface="Calibri"/>
                <a:cs typeface="Calibri"/>
                <a:sym typeface="Calibri"/>
                <a:hlinkClick r:id="rId7">
                  <a:extLst>
                    <a:ext uri="{A12FA001-AC4F-418D-AE19-62706E023703}">
                      <ahyp:hlinkClr val="tx"/>
                    </a:ext>
                  </a:extLst>
                </a:hlinkClick>
              </a:rPr>
              <a:t>Beginning MLOps with MLFlow: Deploy Models in AWS SageMaker, Google Cloud, and Microsoft Azure</a:t>
            </a:r>
            <a:endParaRPr sz="1500">
              <a:solidFill>
                <a:srgbClr val="44C8EB"/>
              </a:solidFill>
              <a:latin typeface="Calibri"/>
              <a:ea typeface="Calibri"/>
              <a:cs typeface="Calibri"/>
              <a:sym typeface="Calibri"/>
            </a:endParaRPr>
          </a:p>
        </p:txBody>
      </p:sp>
      <p:sp>
        <p:nvSpPr>
          <p:cNvPr id="1059" name="Google Shape;1059;p58"/>
          <p:cNvSpPr txBox="1"/>
          <p:nvPr/>
        </p:nvSpPr>
        <p:spPr>
          <a:xfrm>
            <a:off x="513525" y="296250"/>
            <a:ext cx="5675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solidFill>
                  <a:schemeClr val="lt1"/>
                </a:solidFill>
                <a:latin typeface="Calibri"/>
                <a:ea typeface="Calibri"/>
                <a:cs typeface="Calibri"/>
                <a:sym typeface="Calibri"/>
              </a:rPr>
              <a:t>References</a:t>
            </a:r>
            <a:endParaRPr>
              <a:solidFill>
                <a:schemeClr val="lt1"/>
              </a:solidFill>
              <a:latin typeface="Proxima Nova"/>
              <a:ea typeface="Proxima Nova"/>
              <a:cs typeface="Proxima Nova"/>
              <a:sym typeface="Proxima Nov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30"/>
          <p:cNvSpPr txBox="1"/>
          <p:nvPr/>
        </p:nvSpPr>
        <p:spPr>
          <a:xfrm>
            <a:off x="448300" y="321025"/>
            <a:ext cx="8066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solidFill>
                  <a:schemeClr val="lt1"/>
                </a:solidFill>
                <a:latin typeface="Calibri"/>
                <a:ea typeface="Calibri"/>
                <a:cs typeface="Calibri"/>
                <a:sym typeface="Calibri"/>
              </a:rPr>
              <a:t>ML Lifecycle</a:t>
            </a:r>
            <a:endParaRPr b="1" sz="2800">
              <a:solidFill>
                <a:schemeClr val="lt1"/>
              </a:solidFill>
              <a:latin typeface="Calibri"/>
              <a:ea typeface="Calibri"/>
              <a:cs typeface="Calibri"/>
              <a:sym typeface="Calibri"/>
            </a:endParaRPr>
          </a:p>
        </p:txBody>
      </p:sp>
      <p:sp>
        <p:nvSpPr>
          <p:cNvPr id="477" name="Google Shape;477;p30"/>
          <p:cNvSpPr/>
          <p:nvPr/>
        </p:nvSpPr>
        <p:spPr>
          <a:xfrm>
            <a:off x="3297500" y="1470542"/>
            <a:ext cx="2540100" cy="2540100"/>
          </a:xfrm>
          <a:prstGeom prst="donut">
            <a:avLst>
              <a:gd fmla="val 16067" name="adj"/>
            </a:avLst>
          </a:prstGeom>
          <a:solidFill>
            <a:srgbClr val="000000">
              <a:alpha val="10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8" name="Google Shape;478;p30"/>
          <p:cNvGrpSpPr/>
          <p:nvPr/>
        </p:nvGrpSpPr>
        <p:grpSpPr>
          <a:xfrm>
            <a:off x="1900218" y="1183827"/>
            <a:ext cx="1882407" cy="774423"/>
            <a:chOff x="1900218" y="879027"/>
            <a:chExt cx="1882407" cy="774423"/>
          </a:xfrm>
        </p:grpSpPr>
        <p:cxnSp>
          <p:nvCxnSpPr>
            <p:cNvPr id="479" name="Google Shape;479;p30"/>
            <p:cNvCxnSpPr/>
            <p:nvPr/>
          </p:nvCxnSpPr>
          <p:spPr>
            <a:xfrm>
              <a:off x="3438525" y="1309350"/>
              <a:ext cx="344100" cy="344100"/>
            </a:xfrm>
            <a:prstGeom prst="straightConnector1">
              <a:avLst/>
            </a:prstGeom>
            <a:noFill/>
            <a:ln cap="flat" cmpd="sng" w="19050">
              <a:solidFill>
                <a:srgbClr val="44C8EB"/>
              </a:solidFill>
              <a:prstDash val="solid"/>
              <a:round/>
              <a:headEnd len="med" w="med" type="oval"/>
              <a:tailEnd len="sm" w="sm" type="none"/>
            </a:ln>
          </p:spPr>
        </p:cxnSp>
        <p:sp>
          <p:nvSpPr>
            <p:cNvPr id="480" name="Google Shape;480;p30"/>
            <p:cNvSpPr txBox="1"/>
            <p:nvPr/>
          </p:nvSpPr>
          <p:spPr>
            <a:xfrm>
              <a:off x="1900218" y="879027"/>
              <a:ext cx="1495200" cy="6696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sz="2000">
                  <a:solidFill>
                    <a:schemeClr val="lt1"/>
                  </a:solidFill>
                  <a:latin typeface="Calibri"/>
                  <a:ea typeface="Calibri"/>
                  <a:cs typeface="Calibri"/>
                  <a:sym typeface="Calibri"/>
                </a:rPr>
                <a:t>Deploy</a:t>
              </a:r>
              <a:endParaRPr b="1" sz="2000">
                <a:latin typeface="Calibri"/>
                <a:ea typeface="Calibri"/>
                <a:cs typeface="Calibri"/>
                <a:sym typeface="Calibri"/>
              </a:endParaRPr>
            </a:p>
          </p:txBody>
        </p:sp>
      </p:grpSp>
      <p:grpSp>
        <p:nvGrpSpPr>
          <p:cNvPr id="481" name="Google Shape;481;p30"/>
          <p:cNvGrpSpPr/>
          <p:nvPr/>
        </p:nvGrpSpPr>
        <p:grpSpPr>
          <a:xfrm>
            <a:off x="1900218" y="3140500"/>
            <a:ext cx="1881232" cy="721825"/>
            <a:chOff x="1900218" y="2835700"/>
            <a:chExt cx="1881232" cy="721825"/>
          </a:xfrm>
        </p:grpSpPr>
        <p:cxnSp>
          <p:nvCxnSpPr>
            <p:cNvPr id="482" name="Google Shape;482;p30"/>
            <p:cNvCxnSpPr/>
            <p:nvPr/>
          </p:nvCxnSpPr>
          <p:spPr>
            <a:xfrm flipH="1" rot="10800000">
              <a:off x="3436150" y="3214625"/>
              <a:ext cx="345300" cy="342900"/>
            </a:xfrm>
            <a:prstGeom prst="straightConnector1">
              <a:avLst/>
            </a:prstGeom>
            <a:noFill/>
            <a:ln cap="flat" cmpd="sng" w="19050">
              <a:solidFill>
                <a:srgbClr val="0093E1"/>
              </a:solidFill>
              <a:prstDash val="solid"/>
              <a:round/>
              <a:headEnd len="med" w="med" type="oval"/>
              <a:tailEnd len="sm" w="sm" type="none"/>
            </a:ln>
          </p:spPr>
        </p:cxnSp>
        <p:sp>
          <p:nvSpPr>
            <p:cNvPr id="483" name="Google Shape;483;p30"/>
            <p:cNvSpPr txBox="1"/>
            <p:nvPr/>
          </p:nvSpPr>
          <p:spPr>
            <a:xfrm>
              <a:off x="1900218" y="2835700"/>
              <a:ext cx="1495200" cy="6696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t/>
              </a:r>
              <a:endParaRPr>
                <a:solidFill>
                  <a:schemeClr val="lt1"/>
                </a:solidFill>
                <a:latin typeface="Calibri"/>
                <a:ea typeface="Calibri"/>
                <a:cs typeface="Calibri"/>
                <a:sym typeface="Calibri"/>
              </a:endParaRPr>
            </a:p>
            <a:p>
              <a:pPr indent="0" lvl="0" marL="0" rtl="0" algn="r">
                <a:lnSpc>
                  <a:spcPct val="115000"/>
                </a:lnSpc>
                <a:spcBef>
                  <a:spcPts val="0"/>
                </a:spcBef>
                <a:spcAft>
                  <a:spcPts val="0"/>
                </a:spcAft>
                <a:buNone/>
              </a:pPr>
              <a:r>
                <a:rPr lang="en" sz="2000">
                  <a:solidFill>
                    <a:schemeClr val="lt1"/>
                  </a:solidFill>
                  <a:latin typeface="Calibri"/>
                  <a:ea typeface="Calibri"/>
                  <a:cs typeface="Calibri"/>
                  <a:sym typeface="Calibri"/>
                </a:rPr>
                <a:t>Training</a:t>
              </a:r>
              <a:endParaRPr sz="2000">
                <a:solidFill>
                  <a:schemeClr val="lt1"/>
                </a:solidFill>
                <a:latin typeface="Calibri"/>
                <a:ea typeface="Calibri"/>
                <a:cs typeface="Calibri"/>
                <a:sym typeface="Calibri"/>
              </a:endParaRPr>
            </a:p>
            <a:p>
              <a:pPr indent="0" lvl="0" marL="0" rtl="0" algn="r">
                <a:lnSpc>
                  <a:spcPct val="115000"/>
                </a:lnSpc>
                <a:spcBef>
                  <a:spcPts val="0"/>
                </a:spcBef>
                <a:spcAft>
                  <a:spcPts val="0"/>
                </a:spcAft>
                <a:buNone/>
              </a:pPr>
              <a:r>
                <a:t/>
              </a:r>
              <a:endParaRPr>
                <a:solidFill>
                  <a:schemeClr val="lt1"/>
                </a:solidFill>
                <a:latin typeface="Calibri"/>
                <a:ea typeface="Calibri"/>
                <a:cs typeface="Calibri"/>
                <a:sym typeface="Calibri"/>
              </a:endParaRPr>
            </a:p>
          </p:txBody>
        </p:sp>
      </p:grpSp>
      <p:sp>
        <p:nvSpPr>
          <p:cNvPr id="484" name="Google Shape;484;p30"/>
          <p:cNvSpPr/>
          <p:nvPr/>
        </p:nvSpPr>
        <p:spPr>
          <a:xfrm flipH="1" rot="-1800047">
            <a:off x="3221956" y="1391234"/>
            <a:ext cx="2690936" cy="2690936"/>
          </a:xfrm>
          <a:prstGeom prst="blockArc">
            <a:avLst>
              <a:gd fmla="val 14348563" name="adj1"/>
              <a:gd fmla="val 19872341" name="adj2"/>
              <a:gd fmla="val 9100" name="adj3"/>
            </a:avLst>
          </a:prstGeom>
          <a:solidFill>
            <a:srgbClr val="44C8EB"/>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5" name="Google Shape;485;p30"/>
          <p:cNvGrpSpPr/>
          <p:nvPr/>
        </p:nvGrpSpPr>
        <p:grpSpPr>
          <a:xfrm>
            <a:off x="5343425" y="3140500"/>
            <a:ext cx="1946527" cy="729025"/>
            <a:chOff x="5343425" y="2835700"/>
            <a:chExt cx="1946527" cy="729025"/>
          </a:xfrm>
        </p:grpSpPr>
        <p:cxnSp>
          <p:nvCxnSpPr>
            <p:cNvPr id="486" name="Google Shape;486;p30"/>
            <p:cNvCxnSpPr/>
            <p:nvPr/>
          </p:nvCxnSpPr>
          <p:spPr>
            <a:xfrm rot="10800000">
              <a:off x="5343425" y="3214625"/>
              <a:ext cx="354900" cy="350100"/>
            </a:xfrm>
            <a:prstGeom prst="straightConnector1">
              <a:avLst/>
            </a:prstGeom>
            <a:noFill/>
            <a:ln cap="flat" cmpd="sng" w="19050">
              <a:solidFill>
                <a:srgbClr val="44C8EB"/>
              </a:solidFill>
              <a:prstDash val="solid"/>
              <a:round/>
              <a:headEnd len="med" w="med" type="oval"/>
              <a:tailEnd len="sm" w="sm" type="none"/>
            </a:ln>
          </p:spPr>
        </p:cxnSp>
        <p:sp>
          <p:nvSpPr>
            <p:cNvPr id="487" name="Google Shape;487;p30"/>
            <p:cNvSpPr txBox="1"/>
            <p:nvPr/>
          </p:nvSpPr>
          <p:spPr>
            <a:xfrm>
              <a:off x="5794752" y="2835700"/>
              <a:ext cx="1495200" cy="66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solidFill>
                  <a:schemeClr val="lt1"/>
                </a:solidFill>
                <a:latin typeface="Calibri"/>
                <a:ea typeface="Calibri"/>
                <a:cs typeface="Calibri"/>
                <a:sym typeface="Calibri"/>
              </a:endParaRPr>
            </a:p>
            <a:p>
              <a:pPr indent="0" lvl="0" marL="0" rtl="0" algn="l">
                <a:lnSpc>
                  <a:spcPct val="115000"/>
                </a:lnSpc>
                <a:spcBef>
                  <a:spcPts val="0"/>
                </a:spcBef>
                <a:spcAft>
                  <a:spcPts val="0"/>
                </a:spcAft>
                <a:buNone/>
              </a:pPr>
              <a:r>
                <a:rPr lang="en" sz="2000">
                  <a:solidFill>
                    <a:schemeClr val="lt1"/>
                  </a:solidFill>
                  <a:latin typeface="Calibri"/>
                  <a:ea typeface="Calibri"/>
                  <a:cs typeface="Calibri"/>
                  <a:sym typeface="Calibri"/>
                </a:rPr>
                <a:t>Data Prep</a:t>
              </a:r>
              <a:endParaRPr b="1" sz="2000">
                <a:latin typeface="Calibri"/>
                <a:ea typeface="Calibri"/>
                <a:cs typeface="Calibri"/>
                <a:sym typeface="Calibri"/>
              </a:endParaRPr>
            </a:p>
          </p:txBody>
        </p:sp>
      </p:grpSp>
      <p:grpSp>
        <p:nvGrpSpPr>
          <p:cNvPr id="488" name="Google Shape;488;p30"/>
          <p:cNvGrpSpPr/>
          <p:nvPr/>
        </p:nvGrpSpPr>
        <p:grpSpPr>
          <a:xfrm>
            <a:off x="5344775" y="1195624"/>
            <a:ext cx="1868977" cy="762626"/>
            <a:chOff x="5344775" y="890824"/>
            <a:chExt cx="1868977" cy="762626"/>
          </a:xfrm>
        </p:grpSpPr>
        <p:cxnSp>
          <p:nvCxnSpPr>
            <p:cNvPr id="489" name="Google Shape;489;p30"/>
            <p:cNvCxnSpPr/>
            <p:nvPr/>
          </p:nvCxnSpPr>
          <p:spPr>
            <a:xfrm flipH="1">
              <a:off x="5344775" y="1314450"/>
              <a:ext cx="336900" cy="339000"/>
            </a:xfrm>
            <a:prstGeom prst="straightConnector1">
              <a:avLst/>
            </a:prstGeom>
            <a:noFill/>
            <a:ln cap="flat" cmpd="sng" w="19050">
              <a:solidFill>
                <a:srgbClr val="0093E1"/>
              </a:solidFill>
              <a:prstDash val="solid"/>
              <a:round/>
              <a:headEnd len="med" w="med" type="oval"/>
              <a:tailEnd len="sm" w="sm" type="none"/>
            </a:ln>
          </p:spPr>
        </p:cxnSp>
        <p:sp>
          <p:nvSpPr>
            <p:cNvPr id="490" name="Google Shape;490;p30"/>
            <p:cNvSpPr txBox="1"/>
            <p:nvPr/>
          </p:nvSpPr>
          <p:spPr>
            <a:xfrm>
              <a:off x="5718552" y="890824"/>
              <a:ext cx="1495200" cy="66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solidFill>
                    <a:schemeClr val="lt1"/>
                  </a:solidFill>
                  <a:latin typeface="Calibri"/>
                  <a:ea typeface="Calibri"/>
                  <a:cs typeface="Calibri"/>
                  <a:sym typeface="Calibri"/>
                </a:rPr>
                <a:t>Raw Data</a:t>
              </a:r>
              <a:endParaRPr b="1" sz="2000">
                <a:latin typeface="Calibri"/>
                <a:ea typeface="Calibri"/>
                <a:cs typeface="Calibri"/>
                <a:sym typeface="Calibri"/>
              </a:endParaRPr>
            </a:p>
          </p:txBody>
        </p:sp>
      </p:grpSp>
      <p:sp>
        <p:nvSpPr>
          <p:cNvPr id="491" name="Google Shape;491;p30"/>
          <p:cNvSpPr/>
          <p:nvPr/>
        </p:nvSpPr>
        <p:spPr>
          <a:xfrm rot="1800047">
            <a:off x="3219843" y="1391234"/>
            <a:ext cx="2690936" cy="2690936"/>
          </a:xfrm>
          <a:prstGeom prst="blockArc">
            <a:avLst>
              <a:gd fmla="val 14545937" name="adj1"/>
              <a:gd fmla="val 19902139" name="adj2"/>
              <a:gd fmla="val 9115" name="adj3"/>
            </a:avLst>
          </a:prstGeom>
          <a:solidFill>
            <a:srgbClr val="0093E1"/>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0"/>
          <p:cNvSpPr/>
          <p:nvPr/>
        </p:nvSpPr>
        <p:spPr>
          <a:xfrm rot="9000757">
            <a:off x="3213964" y="1390820"/>
            <a:ext cx="2690226" cy="2690226"/>
          </a:xfrm>
          <a:prstGeom prst="blockArc">
            <a:avLst>
              <a:gd fmla="val 18041678" name="adj1"/>
              <a:gd fmla="val 1798478" name="adj2"/>
              <a:gd fmla="val 9595" name="adj3"/>
            </a:avLst>
          </a:prstGeom>
          <a:solidFill>
            <a:srgbClr val="0093E1"/>
          </a:solidFill>
          <a:ln>
            <a:noFill/>
          </a:ln>
          <a:effectLst>
            <a:outerShdw blurRad="71438" rotWithShape="0" algn="bl"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0"/>
          <p:cNvSpPr/>
          <p:nvPr/>
        </p:nvSpPr>
        <p:spPr>
          <a:xfrm flipH="1" rot="-9000757">
            <a:off x="3221634" y="1391570"/>
            <a:ext cx="2690226" cy="2690226"/>
          </a:xfrm>
          <a:prstGeom prst="blockArc">
            <a:avLst>
              <a:gd fmla="val 17967225" name="adj1"/>
              <a:gd fmla="val 1529547" name="adj2"/>
              <a:gd fmla="val 9279" name="adj3"/>
            </a:avLst>
          </a:prstGeom>
          <a:solidFill>
            <a:srgbClr val="44C8EB"/>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0"/>
          <p:cNvSpPr/>
          <p:nvPr/>
        </p:nvSpPr>
        <p:spPr>
          <a:xfrm rot="8100000">
            <a:off x="3166119" y="2562250"/>
            <a:ext cx="363170" cy="363170"/>
          </a:xfrm>
          <a:prstGeom prst="rtTriangle">
            <a:avLst/>
          </a:prstGeom>
          <a:solidFill>
            <a:srgbClr val="0093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0"/>
          <p:cNvSpPr/>
          <p:nvPr/>
        </p:nvSpPr>
        <p:spPr>
          <a:xfrm rot="-2700000">
            <a:off x="5598628" y="2555088"/>
            <a:ext cx="363170" cy="363170"/>
          </a:xfrm>
          <a:prstGeom prst="rtTriangle">
            <a:avLst/>
          </a:prstGeom>
          <a:solidFill>
            <a:srgbClr val="0093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0"/>
          <p:cNvSpPr/>
          <p:nvPr/>
        </p:nvSpPr>
        <p:spPr>
          <a:xfrm rot="2700000">
            <a:off x="4382023" y="3767861"/>
            <a:ext cx="363170" cy="363170"/>
          </a:xfrm>
          <a:prstGeom prst="rtTriangle">
            <a:avLst/>
          </a:prstGeom>
          <a:solidFill>
            <a:srgbClr val="44C8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0"/>
          <p:cNvSpPr/>
          <p:nvPr/>
        </p:nvSpPr>
        <p:spPr>
          <a:xfrm rot="-8100000">
            <a:off x="4382715" y="1332193"/>
            <a:ext cx="363170" cy="363170"/>
          </a:xfrm>
          <a:prstGeom prst="rtTriangle">
            <a:avLst/>
          </a:prstGeom>
          <a:solidFill>
            <a:srgbClr val="44C8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98" name="Google Shape;498;p30"/>
          <p:cNvCxnSpPr/>
          <p:nvPr/>
        </p:nvCxnSpPr>
        <p:spPr>
          <a:xfrm>
            <a:off x="2151556" y="3843618"/>
            <a:ext cx="1277400" cy="0"/>
          </a:xfrm>
          <a:prstGeom prst="straightConnector1">
            <a:avLst/>
          </a:prstGeom>
          <a:noFill/>
          <a:ln cap="flat" cmpd="sng" w="19050">
            <a:solidFill>
              <a:srgbClr val="0093E1"/>
            </a:solidFill>
            <a:prstDash val="solid"/>
            <a:round/>
            <a:headEnd len="med" w="med" type="oval"/>
            <a:tailEnd len="med" w="med" type="none"/>
          </a:ln>
        </p:spPr>
      </p:cxnSp>
      <p:cxnSp>
        <p:nvCxnSpPr>
          <p:cNvPr id="499" name="Google Shape;499;p30"/>
          <p:cNvCxnSpPr/>
          <p:nvPr/>
        </p:nvCxnSpPr>
        <p:spPr>
          <a:xfrm>
            <a:off x="2202731" y="1644018"/>
            <a:ext cx="1277400" cy="0"/>
          </a:xfrm>
          <a:prstGeom prst="straightConnector1">
            <a:avLst/>
          </a:prstGeom>
          <a:noFill/>
          <a:ln cap="flat" cmpd="sng" w="19050">
            <a:solidFill>
              <a:srgbClr val="44C8EB"/>
            </a:solidFill>
            <a:prstDash val="solid"/>
            <a:round/>
            <a:headEnd len="med" w="med" type="oval"/>
            <a:tailEnd len="med" w="med" type="none"/>
          </a:ln>
        </p:spPr>
      </p:cxnSp>
      <p:cxnSp>
        <p:nvCxnSpPr>
          <p:cNvPr id="500" name="Google Shape;500;p30"/>
          <p:cNvCxnSpPr/>
          <p:nvPr/>
        </p:nvCxnSpPr>
        <p:spPr>
          <a:xfrm>
            <a:off x="5699332" y="3848590"/>
            <a:ext cx="1277400" cy="0"/>
          </a:xfrm>
          <a:prstGeom prst="straightConnector1">
            <a:avLst/>
          </a:prstGeom>
          <a:noFill/>
          <a:ln cap="flat" cmpd="sng" w="19050">
            <a:solidFill>
              <a:srgbClr val="44C8EB"/>
            </a:solidFill>
            <a:prstDash val="solid"/>
            <a:round/>
            <a:headEnd len="med" w="med" type="none"/>
            <a:tailEnd len="med" w="med" type="oval"/>
          </a:ln>
        </p:spPr>
      </p:cxnSp>
      <p:cxnSp>
        <p:nvCxnSpPr>
          <p:cNvPr id="501" name="Google Shape;501;p30"/>
          <p:cNvCxnSpPr/>
          <p:nvPr/>
        </p:nvCxnSpPr>
        <p:spPr>
          <a:xfrm>
            <a:off x="5688126" y="1647151"/>
            <a:ext cx="1277400" cy="0"/>
          </a:xfrm>
          <a:prstGeom prst="straightConnector1">
            <a:avLst/>
          </a:prstGeom>
          <a:noFill/>
          <a:ln cap="flat" cmpd="sng" w="19050">
            <a:solidFill>
              <a:srgbClr val="0093E1"/>
            </a:solidFill>
            <a:prstDash val="solid"/>
            <a:round/>
            <a:headEnd len="med" w="med" type="none"/>
            <a:tailEnd len="med" w="med" type="oval"/>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31"/>
          <p:cNvSpPr txBox="1"/>
          <p:nvPr/>
        </p:nvSpPr>
        <p:spPr>
          <a:xfrm>
            <a:off x="448300" y="321025"/>
            <a:ext cx="8066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solidFill>
                  <a:schemeClr val="lt1"/>
                </a:solidFill>
                <a:latin typeface="Calibri"/>
                <a:ea typeface="Calibri"/>
                <a:cs typeface="Calibri"/>
                <a:sym typeface="Calibri"/>
              </a:rPr>
              <a:t>ML Lifecycle</a:t>
            </a:r>
            <a:endParaRPr b="1" sz="2800">
              <a:solidFill>
                <a:schemeClr val="lt1"/>
              </a:solidFill>
              <a:latin typeface="Calibri"/>
              <a:ea typeface="Calibri"/>
              <a:cs typeface="Calibri"/>
              <a:sym typeface="Calibri"/>
            </a:endParaRPr>
          </a:p>
        </p:txBody>
      </p:sp>
      <p:sp>
        <p:nvSpPr>
          <p:cNvPr id="507" name="Google Shape;507;p31"/>
          <p:cNvSpPr/>
          <p:nvPr/>
        </p:nvSpPr>
        <p:spPr>
          <a:xfrm>
            <a:off x="3297500" y="1470542"/>
            <a:ext cx="2540100" cy="2540100"/>
          </a:xfrm>
          <a:prstGeom prst="donut">
            <a:avLst>
              <a:gd fmla="val 16067" name="adj"/>
            </a:avLst>
          </a:prstGeom>
          <a:solidFill>
            <a:srgbClr val="000000">
              <a:alpha val="10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8" name="Google Shape;508;p31"/>
          <p:cNvGrpSpPr/>
          <p:nvPr/>
        </p:nvGrpSpPr>
        <p:grpSpPr>
          <a:xfrm>
            <a:off x="1900218" y="1183827"/>
            <a:ext cx="1882407" cy="774423"/>
            <a:chOff x="1900218" y="879027"/>
            <a:chExt cx="1882407" cy="774423"/>
          </a:xfrm>
        </p:grpSpPr>
        <p:cxnSp>
          <p:nvCxnSpPr>
            <p:cNvPr id="509" name="Google Shape;509;p31"/>
            <p:cNvCxnSpPr/>
            <p:nvPr/>
          </p:nvCxnSpPr>
          <p:spPr>
            <a:xfrm>
              <a:off x="3438525" y="1309350"/>
              <a:ext cx="344100" cy="344100"/>
            </a:xfrm>
            <a:prstGeom prst="straightConnector1">
              <a:avLst/>
            </a:prstGeom>
            <a:noFill/>
            <a:ln cap="flat" cmpd="sng" w="19050">
              <a:solidFill>
                <a:srgbClr val="44C8EB"/>
              </a:solidFill>
              <a:prstDash val="solid"/>
              <a:round/>
              <a:headEnd len="med" w="med" type="oval"/>
              <a:tailEnd len="sm" w="sm" type="none"/>
            </a:ln>
          </p:spPr>
        </p:cxnSp>
        <p:sp>
          <p:nvSpPr>
            <p:cNvPr id="510" name="Google Shape;510;p31"/>
            <p:cNvSpPr txBox="1"/>
            <p:nvPr/>
          </p:nvSpPr>
          <p:spPr>
            <a:xfrm>
              <a:off x="1900218" y="879027"/>
              <a:ext cx="1495200" cy="6696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sz="2000">
                  <a:solidFill>
                    <a:schemeClr val="lt1"/>
                  </a:solidFill>
                  <a:latin typeface="Calibri"/>
                  <a:ea typeface="Calibri"/>
                  <a:cs typeface="Calibri"/>
                  <a:sym typeface="Calibri"/>
                </a:rPr>
                <a:t>Deploy</a:t>
              </a:r>
              <a:endParaRPr b="1" sz="2000">
                <a:latin typeface="Calibri"/>
                <a:ea typeface="Calibri"/>
                <a:cs typeface="Calibri"/>
                <a:sym typeface="Calibri"/>
              </a:endParaRPr>
            </a:p>
          </p:txBody>
        </p:sp>
      </p:grpSp>
      <p:grpSp>
        <p:nvGrpSpPr>
          <p:cNvPr id="511" name="Google Shape;511;p31"/>
          <p:cNvGrpSpPr/>
          <p:nvPr/>
        </p:nvGrpSpPr>
        <p:grpSpPr>
          <a:xfrm>
            <a:off x="1900218" y="3140500"/>
            <a:ext cx="1881232" cy="721825"/>
            <a:chOff x="1900218" y="2835700"/>
            <a:chExt cx="1881232" cy="721825"/>
          </a:xfrm>
        </p:grpSpPr>
        <p:cxnSp>
          <p:nvCxnSpPr>
            <p:cNvPr id="512" name="Google Shape;512;p31"/>
            <p:cNvCxnSpPr/>
            <p:nvPr/>
          </p:nvCxnSpPr>
          <p:spPr>
            <a:xfrm flipH="1" rot="10800000">
              <a:off x="3436150" y="3214625"/>
              <a:ext cx="345300" cy="342900"/>
            </a:xfrm>
            <a:prstGeom prst="straightConnector1">
              <a:avLst/>
            </a:prstGeom>
            <a:noFill/>
            <a:ln cap="flat" cmpd="sng" w="19050">
              <a:solidFill>
                <a:srgbClr val="0093E1"/>
              </a:solidFill>
              <a:prstDash val="solid"/>
              <a:round/>
              <a:headEnd len="med" w="med" type="oval"/>
              <a:tailEnd len="sm" w="sm" type="none"/>
            </a:ln>
          </p:spPr>
        </p:cxnSp>
        <p:sp>
          <p:nvSpPr>
            <p:cNvPr id="513" name="Google Shape;513;p31"/>
            <p:cNvSpPr txBox="1"/>
            <p:nvPr/>
          </p:nvSpPr>
          <p:spPr>
            <a:xfrm>
              <a:off x="1900218" y="2835700"/>
              <a:ext cx="1495200" cy="6696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t/>
              </a:r>
              <a:endParaRPr>
                <a:solidFill>
                  <a:schemeClr val="lt1"/>
                </a:solidFill>
                <a:latin typeface="Calibri"/>
                <a:ea typeface="Calibri"/>
                <a:cs typeface="Calibri"/>
                <a:sym typeface="Calibri"/>
              </a:endParaRPr>
            </a:p>
            <a:p>
              <a:pPr indent="0" lvl="0" marL="0" rtl="0" algn="r">
                <a:lnSpc>
                  <a:spcPct val="115000"/>
                </a:lnSpc>
                <a:spcBef>
                  <a:spcPts val="0"/>
                </a:spcBef>
                <a:spcAft>
                  <a:spcPts val="0"/>
                </a:spcAft>
                <a:buNone/>
              </a:pPr>
              <a:r>
                <a:rPr lang="en" sz="2000">
                  <a:solidFill>
                    <a:schemeClr val="lt1"/>
                  </a:solidFill>
                  <a:latin typeface="Calibri"/>
                  <a:ea typeface="Calibri"/>
                  <a:cs typeface="Calibri"/>
                  <a:sym typeface="Calibri"/>
                </a:rPr>
                <a:t>Training</a:t>
              </a:r>
              <a:endParaRPr sz="2000">
                <a:solidFill>
                  <a:schemeClr val="lt1"/>
                </a:solidFill>
                <a:latin typeface="Calibri"/>
                <a:ea typeface="Calibri"/>
                <a:cs typeface="Calibri"/>
                <a:sym typeface="Calibri"/>
              </a:endParaRPr>
            </a:p>
            <a:p>
              <a:pPr indent="0" lvl="0" marL="0" rtl="0" algn="r">
                <a:lnSpc>
                  <a:spcPct val="115000"/>
                </a:lnSpc>
                <a:spcBef>
                  <a:spcPts val="0"/>
                </a:spcBef>
                <a:spcAft>
                  <a:spcPts val="0"/>
                </a:spcAft>
                <a:buNone/>
              </a:pPr>
              <a:r>
                <a:t/>
              </a:r>
              <a:endParaRPr>
                <a:solidFill>
                  <a:schemeClr val="lt1"/>
                </a:solidFill>
                <a:latin typeface="Calibri"/>
                <a:ea typeface="Calibri"/>
                <a:cs typeface="Calibri"/>
                <a:sym typeface="Calibri"/>
              </a:endParaRPr>
            </a:p>
          </p:txBody>
        </p:sp>
      </p:grpSp>
      <p:sp>
        <p:nvSpPr>
          <p:cNvPr id="514" name="Google Shape;514;p31"/>
          <p:cNvSpPr/>
          <p:nvPr/>
        </p:nvSpPr>
        <p:spPr>
          <a:xfrm flipH="1" rot="-1800047">
            <a:off x="3221956" y="1391234"/>
            <a:ext cx="2690936" cy="2690936"/>
          </a:xfrm>
          <a:prstGeom prst="blockArc">
            <a:avLst>
              <a:gd fmla="val 14348563" name="adj1"/>
              <a:gd fmla="val 19872341" name="adj2"/>
              <a:gd fmla="val 9100" name="adj3"/>
            </a:avLst>
          </a:prstGeom>
          <a:solidFill>
            <a:srgbClr val="44C8EB"/>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5" name="Google Shape;515;p31"/>
          <p:cNvGrpSpPr/>
          <p:nvPr/>
        </p:nvGrpSpPr>
        <p:grpSpPr>
          <a:xfrm>
            <a:off x="5343425" y="3140500"/>
            <a:ext cx="1946527" cy="729025"/>
            <a:chOff x="5343425" y="2835700"/>
            <a:chExt cx="1946527" cy="729025"/>
          </a:xfrm>
        </p:grpSpPr>
        <p:cxnSp>
          <p:nvCxnSpPr>
            <p:cNvPr id="516" name="Google Shape;516;p31"/>
            <p:cNvCxnSpPr/>
            <p:nvPr/>
          </p:nvCxnSpPr>
          <p:spPr>
            <a:xfrm rot="10800000">
              <a:off x="5343425" y="3214625"/>
              <a:ext cx="354900" cy="350100"/>
            </a:xfrm>
            <a:prstGeom prst="straightConnector1">
              <a:avLst/>
            </a:prstGeom>
            <a:noFill/>
            <a:ln cap="flat" cmpd="sng" w="19050">
              <a:solidFill>
                <a:srgbClr val="44C8EB"/>
              </a:solidFill>
              <a:prstDash val="solid"/>
              <a:round/>
              <a:headEnd len="med" w="med" type="oval"/>
              <a:tailEnd len="sm" w="sm" type="none"/>
            </a:ln>
          </p:spPr>
        </p:cxnSp>
        <p:sp>
          <p:nvSpPr>
            <p:cNvPr id="517" name="Google Shape;517;p31"/>
            <p:cNvSpPr txBox="1"/>
            <p:nvPr/>
          </p:nvSpPr>
          <p:spPr>
            <a:xfrm>
              <a:off x="5794752" y="2835700"/>
              <a:ext cx="1495200" cy="66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solidFill>
                  <a:schemeClr val="lt1"/>
                </a:solidFill>
                <a:latin typeface="Calibri"/>
                <a:ea typeface="Calibri"/>
                <a:cs typeface="Calibri"/>
                <a:sym typeface="Calibri"/>
              </a:endParaRPr>
            </a:p>
            <a:p>
              <a:pPr indent="0" lvl="0" marL="0" rtl="0" algn="l">
                <a:lnSpc>
                  <a:spcPct val="115000"/>
                </a:lnSpc>
                <a:spcBef>
                  <a:spcPts val="0"/>
                </a:spcBef>
                <a:spcAft>
                  <a:spcPts val="0"/>
                </a:spcAft>
                <a:buNone/>
              </a:pPr>
              <a:r>
                <a:rPr lang="en" sz="2000">
                  <a:solidFill>
                    <a:schemeClr val="lt1"/>
                  </a:solidFill>
                  <a:latin typeface="Calibri"/>
                  <a:ea typeface="Calibri"/>
                  <a:cs typeface="Calibri"/>
                  <a:sym typeface="Calibri"/>
                </a:rPr>
                <a:t>Data Prep</a:t>
              </a:r>
              <a:endParaRPr b="1" sz="2000">
                <a:latin typeface="Calibri"/>
                <a:ea typeface="Calibri"/>
                <a:cs typeface="Calibri"/>
                <a:sym typeface="Calibri"/>
              </a:endParaRPr>
            </a:p>
          </p:txBody>
        </p:sp>
      </p:grpSp>
      <p:grpSp>
        <p:nvGrpSpPr>
          <p:cNvPr id="518" name="Google Shape;518;p31"/>
          <p:cNvGrpSpPr/>
          <p:nvPr/>
        </p:nvGrpSpPr>
        <p:grpSpPr>
          <a:xfrm>
            <a:off x="5344775" y="1195624"/>
            <a:ext cx="1868977" cy="762626"/>
            <a:chOff x="5344775" y="890824"/>
            <a:chExt cx="1868977" cy="762626"/>
          </a:xfrm>
        </p:grpSpPr>
        <p:cxnSp>
          <p:nvCxnSpPr>
            <p:cNvPr id="519" name="Google Shape;519;p31"/>
            <p:cNvCxnSpPr/>
            <p:nvPr/>
          </p:nvCxnSpPr>
          <p:spPr>
            <a:xfrm flipH="1">
              <a:off x="5344775" y="1314450"/>
              <a:ext cx="336900" cy="339000"/>
            </a:xfrm>
            <a:prstGeom prst="straightConnector1">
              <a:avLst/>
            </a:prstGeom>
            <a:noFill/>
            <a:ln cap="flat" cmpd="sng" w="19050">
              <a:solidFill>
                <a:srgbClr val="0093E1"/>
              </a:solidFill>
              <a:prstDash val="solid"/>
              <a:round/>
              <a:headEnd len="med" w="med" type="oval"/>
              <a:tailEnd len="sm" w="sm" type="none"/>
            </a:ln>
          </p:spPr>
        </p:cxnSp>
        <p:sp>
          <p:nvSpPr>
            <p:cNvPr id="520" name="Google Shape;520;p31"/>
            <p:cNvSpPr txBox="1"/>
            <p:nvPr/>
          </p:nvSpPr>
          <p:spPr>
            <a:xfrm>
              <a:off x="5718552" y="890824"/>
              <a:ext cx="1495200" cy="66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solidFill>
                    <a:schemeClr val="lt1"/>
                  </a:solidFill>
                  <a:latin typeface="Calibri"/>
                  <a:ea typeface="Calibri"/>
                  <a:cs typeface="Calibri"/>
                  <a:sym typeface="Calibri"/>
                </a:rPr>
                <a:t>Raw Data</a:t>
              </a:r>
              <a:endParaRPr b="1" sz="2000">
                <a:latin typeface="Calibri"/>
                <a:ea typeface="Calibri"/>
                <a:cs typeface="Calibri"/>
                <a:sym typeface="Calibri"/>
              </a:endParaRPr>
            </a:p>
          </p:txBody>
        </p:sp>
      </p:grpSp>
      <p:sp>
        <p:nvSpPr>
          <p:cNvPr id="521" name="Google Shape;521;p31"/>
          <p:cNvSpPr/>
          <p:nvPr/>
        </p:nvSpPr>
        <p:spPr>
          <a:xfrm rot="1800047">
            <a:off x="3219843" y="1391234"/>
            <a:ext cx="2690936" cy="2690936"/>
          </a:xfrm>
          <a:prstGeom prst="blockArc">
            <a:avLst>
              <a:gd fmla="val 14545937" name="adj1"/>
              <a:gd fmla="val 19902139" name="adj2"/>
              <a:gd fmla="val 9115" name="adj3"/>
            </a:avLst>
          </a:prstGeom>
          <a:solidFill>
            <a:srgbClr val="0093E1"/>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1"/>
          <p:cNvSpPr/>
          <p:nvPr/>
        </p:nvSpPr>
        <p:spPr>
          <a:xfrm rot="9000757">
            <a:off x="3213964" y="1390820"/>
            <a:ext cx="2690226" cy="2690226"/>
          </a:xfrm>
          <a:prstGeom prst="blockArc">
            <a:avLst>
              <a:gd fmla="val 18041678" name="adj1"/>
              <a:gd fmla="val 1798478" name="adj2"/>
              <a:gd fmla="val 9595" name="adj3"/>
            </a:avLst>
          </a:prstGeom>
          <a:solidFill>
            <a:srgbClr val="0093E1"/>
          </a:solidFill>
          <a:ln>
            <a:noFill/>
          </a:ln>
          <a:effectLst>
            <a:outerShdw blurRad="71438" rotWithShape="0" algn="bl"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1"/>
          <p:cNvSpPr/>
          <p:nvPr/>
        </p:nvSpPr>
        <p:spPr>
          <a:xfrm flipH="1" rot="-9000757">
            <a:off x="3221634" y="1391570"/>
            <a:ext cx="2690226" cy="2690226"/>
          </a:xfrm>
          <a:prstGeom prst="blockArc">
            <a:avLst>
              <a:gd fmla="val 17967225" name="adj1"/>
              <a:gd fmla="val 1529547" name="adj2"/>
              <a:gd fmla="val 9279" name="adj3"/>
            </a:avLst>
          </a:prstGeom>
          <a:solidFill>
            <a:srgbClr val="44C8EB"/>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1"/>
          <p:cNvSpPr/>
          <p:nvPr/>
        </p:nvSpPr>
        <p:spPr>
          <a:xfrm rot="8100000">
            <a:off x="3166119" y="2562250"/>
            <a:ext cx="363170" cy="363170"/>
          </a:xfrm>
          <a:prstGeom prst="rtTriangle">
            <a:avLst/>
          </a:prstGeom>
          <a:solidFill>
            <a:srgbClr val="0093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1"/>
          <p:cNvSpPr/>
          <p:nvPr/>
        </p:nvSpPr>
        <p:spPr>
          <a:xfrm rot="-2700000">
            <a:off x="5598628" y="2555088"/>
            <a:ext cx="363170" cy="363170"/>
          </a:xfrm>
          <a:prstGeom prst="rtTriangle">
            <a:avLst/>
          </a:prstGeom>
          <a:solidFill>
            <a:srgbClr val="0093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1"/>
          <p:cNvSpPr/>
          <p:nvPr/>
        </p:nvSpPr>
        <p:spPr>
          <a:xfrm rot="2700000">
            <a:off x="4382023" y="3767861"/>
            <a:ext cx="363170" cy="363170"/>
          </a:xfrm>
          <a:prstGeom prst="rtTriangle">
            <a:avLst/>
          </a:prstGeom>
          <a:solidFill>
            <a:srgbClr val="44C8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1"/>
          <p:cNvSpPr/>
          <p:nvPr/>
        </p:nvSpPr>
        <p:spPr>
          <a:xfrm rot="-8100000">
            <a:off x="4382715" y="1332193"/>
            <a:ext cx="363170" cy="363170"/>
          </a:xfrm>
          <a:prstGeom prst="rtTriangle">
            <a:avLst/>
          </a:prstGeom>
          <a:solidFill>
            <a:srgbClr val="44C8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8" name="Google Shape;528;p31"/>
          <p:cNvGrpSpPr/>
          <p:nvPr/>
        </p:nvGrpSpPr>
        <p:grpSpPr>
          <a:xfrm>
            <a:off x="1949827" y="4224794"/>
            <a:ext cx="1399107" cy="559601"/>
            <a:chOff x="183850" y="2697084"/>
            <a:chExt cx="3356784" cy="1304128"/>
          </a:xfrm>
        </p:grpSpPr>
        <p:pic>
          <p:nvPicPr>
            <p:cNvPr id="529" name="Google Shape;529;p31"/>
            <p:cNvPicPr preferRelativeResize="0"/>
            <p:nvPr/>
          </p:nvPicPr>
          <p:blipFill rotWithShape="1">
            <a:blip r:embed="rId3">
              <a:alphaModFix/>
            </a:blip>
            <a:srcRect b="-5086" l="0" r="-1978" t="0"/>
            <a:stretch/>
          </p:blipFill>
          <p:spPr>
            <a:xfrm>
              <a:off x="183850" y="2724542"/>
              <a:ext cx="949983" cy="457003"/>
            </a:xfrm>
            <a:prstGeom prst="rect">
              <a:avLst/>
            </a:prstGeom>
            <a:noFill/>
            <a:ln>
              <a:noFill/>
            </a:ln>
          </p:spPr>
        </p:pic>
        <p:pic>
          <p:nvPicPr>
            <p:cNvPr id="530" name="Google Shape;530;p31"/>
            <p:cNvPicPr preferRelativeResize="0"/>
            <p:nvPr/>
          </p:nvPicPr>
          <p:blipFill>
            <a:blip r:embed="rId4">
              <a:alphaModFix/>
            </a:blip>
            <a:stretch>
              <a:fillRect/>
            </a:stretch>
          </p:blipFill>
          <p:spPr>
            <a:xfrm>
              <a:off x="193030" y="3514239"/>
              <a:ext cx="921950" cy="412452"/>
            </a:xfrm>
            <a:prstGeom prst="rect">
              <a:avLst/>
            </a:prstGeom>
            <a:noFill/>
            <a:ln>
              <a:noFill/>
            </a:ln>
          </p:spPr>
        </p:pic>
        <p:pic>
          <p:nvPicPr>
            <p:cNvPr id="531" name="Google Shape;531;p31"/>
            <p:cNvPicPr preferRelativeResize="0"/>
            <p:nvPr/>
          </p:nvPicPr>
          <p:blipFill>
            <a:blip r:embed="rId5">
              <a:alphaModFix/>
            </a:blip>
            <a:stretch>
              <a:fillRect/>
            </a:stretch>
          </p:blipFill>
          <p:spPr>
            <a:xfrm>
              <a:off x="1304375" y="3608556"/>
              <a:ext cx="1250478" cy="308450"/>
            </a:xfrm>
            <a:prstGeom prst="rect">
              <a:avLst/>
            </a:prstGeom>
            <a:noFill/>
            <a:ln>
              <a:noFill/>
            </a:ln>
          </p:spPr>
        </p:pic>
        <p:pic>
          <p:nvPicPr>
            <p:cNvPr id="532" name="Google Shape;532;p31"/>
            <p:cNvPicPr preferRelativeResize="0"/>
            <p:nvPr/>
          </p:nvPicPr>
          <p:blipFill>
            <a:blip r:embed="rId6">
              <a:alphaModFix/>
            </a:blip>
            <a:stretch>
              <a:fillRect/>
            </a:stretch>
          </p:blipFill>
          <p:spPr>
            <a:xfrm>
              <a:off x="1411125" y="2697084"/>
              <a:ext cx="921950" cy="623861"/>
            </a:xfrm>
            <a:prstGeom prst="rect">
              <a:avLst/>
            </a:prstGeom>
            <a:noFill/>
            <a:ln>
              <a:noFill/>
            </a:ln>
          </p:spPr>
        </p:pic>
        <p:pic>
          <p:nvPicPr>
            <p:cNvPr id="533" name="Google Shape;533;p31"/>
            <p:cNvPicPr preferRelativeResize="0"/>
            <p:nvPr/>
          </p:nvPicPr>
          <p:blipFill rotWithShape="1">
            <a:blip r:embed="rId7">
              <a:alphaModFix/>
            </a:blip>
            <a:srcRect b="15697" l="20498" r="20016" t="16497"/>
            <a:stretch/>
          </p:blipFill>
          <p:spPr>
            <a:xfrm>
              <a:off x="2724084" y="2806864"/>
              <a:ext cx="816550" cy="1194348"/>
            </a:xfrm>
            <a:prstGeom prst="rect">
              <a:avLst/>
            </a:prstGeom>
            <a:noFill/>
            <a:ln>
              <a:noFill/>
            </a:ln>
          </p:spPr>
        </p:pic>
      </p:grpSp>
      <p:grpSp>
        <p:nvGrpSpPr>
          <p:cNvPr id="534" name="Google Shape;534;p31"/>
          <p:cNvGrpSpPr/>
          <p:nvPr/>
        </p:nvGrpSpPr>
        <p:grpSpPr>
          <a:xfrm>
            <a:off x="1741298" y="1856247"/>
            <a:ext cx="1398926" cy="680819"/>
            <a:chOff x="2647719" y="3300142"/>
            <a:chExt cx="2334267" cy="918536"/>
          </a:xfrm>
        </p:grpSpPr>
        <p:pic>
          <p:nvPicPr>
            <p:cNvPr id="535" name="Google Shape;535;p31"/>
            <p:cNvPicPr preferRelativeResize="0"/>
            <p:nvPr/>
          </p:nvPicPr>
          <p:blipFill>
            <a:blip r:embed="rId8">
              <a:alphaModFix/>
            </a:blip>
            <a:stretch>
              <a:fillRect/>
            </a:stretch>
          </p:blipFill>
          <p:spPr>
            <a:xfrm>
              <a:off x="2647719" y="3300142"/>
              <a:ext cx="461028" cy="370234"/>
            </a:xfrm>
            <a:prstGeom prst="rect">
              <a:avLst/>
            </a:prstGeom>
            <a:noFill/>
            <a:ln>
              <a:noFill/>
            </a:ln>
          </p:spPr>
        </p:pic>
        <p:pic>
          <p:nvPicPr>
            <p:cNvPr id="536" name="Google Shape;536;p31"/>
            <p:cNvPicPr preferRelativeResize="0"/>
            <p:nvPr/>
          </p:nvPicPr>
          <p:blipFill>
            <a:blip r:embed="rId9">
              <a:alphaModFix/>
            </a:blip>
            <a:stretch>
              <a:fillRect/>
            </a:stretch>
          </p:blipFill>
          <p:spPr>
            <a:xfrm>
              <a:off x="3242378" y="3352291"/>
              <a:ext cx="869863" cy="333753"/>
            </a:xfrm>
            <a:prstGeom prst="rect">
              <a:avLst/>
            </a:prstGeom>
            <a:noFill/>
            <a:ln>
              <a:noFill/>
            </a:ln>
          </p:spPr>
        </p:pic>
        <p:pic>
          <p:nvPicPr>
            <p:cNvPr id="537" name="Google Shape;537;p31"/>
            <p:cNvPicPr preferRelativeResize="0"/>
            <p:nvPr/>
          </p:nvPicPr>
          <p:blipFill rotWithShape="1">
            <a:blip r:embed="rId10">
              <a:alphaModFix/>
            </a:blip>
            <a:srcRect b="0" l="0" r="0" t="15038"/>
            <a:stretch/>
          </p:blipFill>
          <p:spPr>
            <a:xfrm>
              <a:off x="4052304" y="3845162"/>
              <a:ext cx="780631" cy="370227"/>
            </a:xfrm>
            <a:prstGeom prst="rect">
              <a:avLst/>
            </a:prstGeom>
            <a:noFill/>
            <a:ln>
              <a:noFill/>
            </a:ln>
          </p:spPr>
        </p:pic>
        <p:pic>
          <p:nvPicPr>
            <p:cNvPr id="538" name="Google Shape;538;p31"/>
            <p:cNvPicPr preferRelativeResize="0"/>
            <p:nvPr/>
          </p:nvPicPr>
          <p:blipFill rotWithShape="1">
            <a:blip r:embed="rId11">
              <a:alphaModFix/>
            </a:blip>
            <a:srcRect b="17357" l="0" r="0" t="25509"/>
            <a:stretch/>
          </p:blipFill>
          <p:spPr>
            <a:xfrm>
              <a:off x="2673165" y="3843383"/>
              <a:ext cx="1313494" cy="375295"/>
            </a:xfrm>
            <a:prstGeom prst="rect">
              <a:avLst/>
            </a:prstGeom>
            <a:noFill/>
            <a:ln>
              <a:noFill/>
            </a:ln>
          </p:spPr>
        </p:pic>
        <p:pic>
          <p:nvPicPr>
            <p:cNvPr id="539" name="Google Shape;539;p31"/>
            <p:cNvPicPr preferRelativeResize="0"/>
            <p:nvPr/>
          </p:nvPicPr>
          <p:blipFill>
            <a:blip r:embed="rId12">
              <a:alphaModFix/>
            </a:blip>
            <a:stretch>
              <a:fillRect/>
            </a:stretch>
          </p:blipFill>
          <p:spPr>
            <a:xfrm>
              <a:off x="4201360" y="3361666"/>
              <a:ext cx="780625" cy="305233"/>
            </a:xfrm>
            <a:prstGeom prst="rect">
              <a:avLst/>
            </a:prstGeom>
            <a:noFill/>
            <a:ln>
              <a:noFill/>
            </a:ln>
          </p:spPr>
        </p:pic>
      </p:grpSp>
      <p:grpSp>
        <p:nvGrpSpPr>
          <p:cNvPr id="540" name="Google Shape;540;p31"/>
          <p:cNvGrpSpPr/>
          <p:nvPr/>
        </p:nvGrpSpPr>
        <p:grpSpPr>
          <a:xfrm>
            <a:off x="5843483" y="4184422"/>
            <a:ext cx="1399027" cy="578282"/>
            <a:chOff x="1019010" y="2602872"/>
            <a:chExt cx="3989243" cy="1956298"/>
          </a:xfrm>
        </p:grpSpPr>
        <p:pic>
          <p:nvPicPr>
            <p:cNvPr id="541" name="Google Shape;541;p31"/>
            <p:cNvPicPr preferRelativeResize="0"/>
            <p:nvPr/>
          </p:nvPicPr>
          <p:blipFill>
            <a:blip r:embed="rId13">
              <a:alphaModFix/>
            </a:blip>
            <a:stretch>
              <a:fillRect/>
            </a:stretch>
          </p:blipFill>
          <p:spPr>
            <a:xfrm>
              <a:off x="1148135" y="2821421"/>
              <a:ext cx="727299" cy="727299"/>
            </a:xfrm>
            <a:prstGeom prst="rect">
              <a:avLst/>
            </a:prstGeom>
            <a:noFill/>
            <a:ln>
              <a:noFill/>
            </a:ln>
          </p:spPr>
        </p:pic>
        <p:pic>
          <p:nvPicPr>
            <p:cNvPr id="542" name="Google Shape;542;p31"/>
            <p:cNvPicPr preferRelativeResize="0"/>
            <p:nvPr/>
          </p:nvPicPr>
          <p:blipFill>
            <a:blip r:embed="rId3">
              <a:alphaModFix/>
            </a:blip>
            <a:stretch>
              <a:fillRect/>
            </a:stretch>
          </p:blipFill>
          <p:spPr>
            <a:xfrm>
              <a:off x="2911795" y="3772545"/>
              <a:ext cx="1461225" cy="786625"/>
            </a:xfrm>
            <a:prstGeom prst="rect">
              <a:avLst/>
            </a:prstGeom>
            <a:noFill/>
            <a:ln>
              <a:noFill/>
            </a:ln>
          </p:spPr>
        </p:pic>
        <p:pic>
          <p:nvPicPr>
            <p:cNvPr id="543" name="Google Shape;543;p31"/>
            <p:cNvPicPr preferRelativeResize="0"/>
            <p:nvPr/>
          </p:nvPicPr>
          <p:blipFill>
            <a:blip r:embed="rId4">
              <a:alphaModFix/>
            </a:blip>
            <a:stretch>
              <a:fillRect/>
            </a:stretch>
          </p:blipFill>
          <p:spPr>
            <a:xfrm>
              <a:off x="1019010" y="3802195"/>
              <a:ext cx="1397320" cy="727300"/>
            </a:xfrm>
            <a:prstGeom prst="rect">
              <a:avLst/>
            </a:prstGeom>
            <a:noFill/>
            <a:ln>
              <a:noFill/>
            </a:ln>
          </p:spPr>
        </p:pic>
        <p:pic>
          <p:nvPicPr>
            <p:cNvPr id="544" name="Google Shape;544;p31"/>
            <p:cNvPicPr preferRelativeResize="0"/>
            <p:nvPr/>
          </p:nvPicPr>
          <p:blipFill>
            <a:blip r:embed="rId14">
              <a:alphaModFix/>
            </a:blip>
            <a:stretch>
              <a:fillRect/>
            </a:stretch>
          </p:blipFill>
          <p:spPr>
            <a:xfrm>
              <a:off x="2527824" y="2602872"/>
              <a:ext cx="2480429" cy="987360"/>
            </a:xfrm>
            <a:prstGeom prst="rect">
              <a:avLst/>
            </a:prstGeom>
            <a:noFill/>
            <a:ln>
              <a:noFill/>
            </a:ln>
          </p:spPr>
        </p:pic>
      </p:grpSp>
      <p:grpSp>
        <p:nvGrpSpPr>
          <p:cNvPr id="545" name="Google Shape;545;p31"/>
          <p:cNvGrpSpPr/>
          <p:nvPr/>
        </p:nvGrpSpPr>
        <p:grpSpPr>
          <a:xfrm>
            <a:off x="5970571" y="1789450"/>
            <a:ext cx="1399029" cy="649241"/>
            <a:chOff x="6122948" y="1914847"/>
            <a:chExt cx="2166350" cy="1278536"/>
          </a:xfrm>
        </p:grpSpPr>
        <p:pic>
          <p:nvPicPr>
            <p:cNvPr id="546" name="Google Shape;546;p31"/>
            <p:cNvPicPr preferRelativeResize="0"/>
            <p:nvPr/>
          </p:nvPicPr>
          <p:blipFill>
            <a:blip r:embed="rId15">
              <a:alphaModFix/>
            </a:blip>
            <a:stretch>
              <a:fillRect/>
            </a:stretch>
          </p:blipFill>
          <p:spPr>
            <a:xfrm>
              <a:off x="6818151" y="2678989"/>
              <a:ext cx="1403551" cy="509445"/>
            </a:xfrm>
            <a:prstGeom prst="rect">
              <a:avLst/>
            </a:prstGeom>
            <a:noFill/>
            <a:ln>
              <a:noFill/>
            </a:ln>
          </p:spPr>
        </p:pic>
        <p:pic>
          <p:nvPicPr>
            <p:cNvPr id="547" name="Google Shape;547;p31"/>
            <p:cNvPicPr preferRelativeResize="0"/>
            <p:nvPr/>
          </p:nvPicPr>
          <p:blipFill rotWithShape="1">
            <a:blip r:embed="rId16">
              <a:alphaModFix/>
            </a:blip>
            <a:srcRect b="28245" l="0" r="0" t="18720"/>
            <a:stretch/>
          </p:blipFill>
          <p:spPr>
            <a:xfrm>
              <a:off x="6822829" y="1993475"/>
              <a:ext cx="1466470" cy="467425"/>
            </a:xfrm>
            <a:prstGeom prst="rect">
              <a:avLst/>
            </a:prstGeom>
            <a:noFill/>
            <a:ln>
              <a:noFill/>
            </a:ln>
          </p:spPr>
        </p:pic>
        <p:pic>
          <p:nvPicPr>
            <p:cNvPr id="548" name="Google Shape;548;p31"/>
            <p:cNvPicPr preferRelativeResize="0"/>
            <p:nvPr/>
          </p:nvPicPr>
          <p:blipFill>
            <a:blip r:embed="rId17">
              <a:alphaModFix/>
            </a:blip>
            <a:stretch>
              <a:fillRect/>
            </a:stretch>
          </p:blipFill>
          <p:spPr>
            <a:xfrm>
              <a:off x="6122948" y="1914847"/>
              <a:ext cx="488258" cy="541354"/>
            </a:xfrm>
            <a:prstGeom prst="rect">
              <a:avLst/>
            </a:prstGeom>
            <a:noFill/>
            <a:ln>
              <a:noFill/>
            </a:ln>
          </p:spPr>
        </p:pic>
        <p:pic>
          <p:nvPicPr>
            <p:cNvPr id="549" name="Google Shape;549;p31"/>
            <p:cNvPicPr preferRelativeResize="0"/>
            <p:nvPr/>
          </p:nvPicPr>
          <p:blipFill rotWithShape="1">
            <a:blip r:embed="rId18">
              <a:alphaModFix/>
            </a:blip>
            <a:srcRect b="0" l="0" r="51406" t="0"/>
            <a:stretch/>
          </p:blipFill>
          <p:spPr>
            <a:xfrm>
              <a:off x="6233825" y="2652033"/>
              <a:ext cx="513600" cy="541350"/>
            </a:xfrm>
            <a:prstGeom prst="rect">
              <a:avLst/>
            </a:prstGeom>
            <a:noFill/>
            <a:ln>
              <a:noFill/>
            </a:ln>
          </p:spPr>
        </p:pic>
      </p:grpSp>
      <p:cxnSp>
        <p:nvCxnSpPr>
          <p:cNvPr id="550" name="Google Shape;550;p31"/>
          <p:cNvCxnSpPr/>
          <p:nvPr/>
        </p:nvCxnSpPr>
        <p:spPr>
          <a:xfrm>
            <a:off x="2151556" y="3843618"/>
            <a:ext cx="1277400" cy="0"/>
          </a:xfrm>
          <a:prstGeom prst="straightConnector1">
            <a:avLst/>
          </a:prstGeom>
          <a:noFill/>
          <a:ln cap="flat" cmpd="sng" w="19050">
            <a:solidFill>
              <a:srgbClr val="0093E1"/>
            </a:solidFill>
            <a:prstDash val="solid"/>
            <a:round/>
            <a:headEnd len="med" w="med" type="oval"/>
            <a:tailEnd len="med" w="med" type="none"/>
          </a:ln>
        </p:spPr>
      </p:cxnSp>
      <p:cxnSp>
        <p:nvCxnSpPr>
          <p:cNvPr id="551" name="Google Shape;551;p31"/>
          <p:cNvCxnSpPr/>
          <p:nvPr/>
        </p:nvCxnSpPr>
        <p:spPr>
          <a:xfrm>
            <a:off x="2202731" y="1644018"/>
            <a:ext cx="1277400" cy="0"/>
          </a:xfrm>
          <a:prstGeom prst="straightConnector1">
            <a:avLst/>
          </a:prstGeom>
          <a:noFill/>
          <a:ln cap="flat" cmpd="sng" w="19050">
            <a:solidFill>
              <a:srgbClr val="44C8EB"/>
            </a:solidFill>
            <a:prstDash val="solid"/>
            <a:round/>
            <a:headEnd len="med" w="med" type="oval"/>
            <a:tailEnd len="med" w="med" type="none"/>
          </a:ln>
        </p:spPr>
      </p:cxnSp>
      <p:cxnSp>
        <p:nvCxnSpPr>
          <p:cNvPr id="552" name="Google Shape;552;p31"/>
          <p:cNvCxnSpPr/>
          <p:nvPr/>
        </p:nvCxnSpPr>
        <p:spPr>
          <a:xfrm>
            <a:off x="5699332" y="3848590"/>
            <a:ext cx="1277400" cy="0"/>
          </a:xfrm>
          <a:prstGeom prst="straightConnector1">
            <a:avLst/>
          </a:prstGeom>
          <a:noFill/>
          <a:ln cap="flat" cmpd="sng" w="19050">
            <a:solidFill>
              <a:srgbClr val="44C8EB"/>
            </a:solidFill>
            <a:prstDash val="solid"/>
            <a:round/>
            <a:headEnd len="med" w="med" type="none"/>
            <a:tailEnd len="med" w="med" type="oval"/>
          </a:ln>
        </p:spPr>
      </p:cxnSp>
      <p:cxnSp>
        <p:nvCxnSpPr>
          <p:cNvPr id="553" name="Google Shape;553;p31"/>
          <p:cNvCxnSpPr/>
          <p:nvPr/>
        </p:nvCxnSpPr>
        <p:spPr>
          <a:xfrm>
            <a:off x="5688126" y="1647151"/>
            <a:ext cx="1277400" cy="0"/>
          </a:xfrm>
          <a:prstGeom prst="straightConnector1">
            <a:avLst/>
          </a:prstGeom>
          <a:noFill/>
          <a:ln cap="flat" cmpd="sng" w="19050">
            <a:solidFill>
              <a:srgbClr val="0093E1"/>
            </a:solidFill>
            <a:prstDash val="solid"/>
            <a:round/>
            <a:headEnd len="med" w="med" type="none"/>
            <a:tailEnd len="med" w="med" type="oval"/>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pic>
        <p:nvPicPr>
          <p:cNvPr id="558" name="Google Shape;558;p32"/>
          <p:cNvPicPr preferRelativeResize="0"/>
          <p:nvPr/>
        </p:nvPicPr>
        <p:blipFill rotWithShape="1">
          <a:blip r:embed="rId3">
            <a:alphaModFix/>
          </a:blip>
          <a:srcRect b="0" l="0" r="46828" t="0"/>
          <a:stretch/>
        </p:blipFill>
        <p:spPr>
          <a:xfrm>
            <a:off x="1558363" y="1035325"/>
            <a:ext cx="6027274" cy="3072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33"/>
          <p:cNvSpPr txBox="1"/>
          <p:nvPr/>
        </p:nvSpPr>
        <p:spPr>
          <a:xfrm>
            <a:off x="448300" y="321025"/>
            <a:ext cx="8066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solidFill>
                  <a:schemeClr val="lt1"/>
                </a:solidFill>
                <a:latin typeface="Calibri"/>
                <a:ea typeface="Calibri"/>
                <a:cs typeface="Calibri"/>
                <a:sym typeface="Calibri"/>
              </a:rPr>
              <a:t>ML Lifecycle</a:t>
            </a:r>
            <a:endParaRPr b="1" sz="2800">
              <a:solidFill>
                <a:schemeClr val="lt1"/>
              </a:solidFill>
              <a:latin typeface="Calibri"/>
              <a:ea typeface="Calibri"/>
              <a:cs typeface="Calibri"/>
              <a:sym typeface="Calibri"/>
            </a:endParaRPr>
          </a:p>
        </p:txBody>
      </p:sp>
      <p:sp>
        <p:nvSpPr>
          <p:cNvPr id="564" name="Google Shape;564;p33"/>
          <p:cNvSpPr/>
          <p:nvPr/>
        </p:nvSpPr>
        <p:spPr>
          <a:xfrm>
            <a:off x="3297500" y="1470542"/>
            <a:ext cx="2540100" cy="2540100"/>
          </a:xfrm>
          <a:prstGeom prst="donut">
            <a:avLst>
              <a:gd fmla="val 16067" name="adj"/>
            </a:avLst>
          </a:prstGeom>
          <a:solidFill>
            <a:srgbClr val="000000">
              <a:alpha val="10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5" name="Google Shape;565;p33"/>
          <p:cNvGrpSpPr/>
          <p:nvPr/>
        </p:nvGrpSpPr>
        <p:grpSpPr>
          <a:xfrm>
            <a:off x="1900218" y="1183827"/>
            <a:ext cx="1882407" cy="774423"/>
            <a:chOff x="1900218" y="879027"/>
            <a:chExt cx="1882407" cy="774423"/>
          </a:xfrm>
        </p:grpSpPr>
        <p:cxnSp>
          <p:nvCxnSpPr>
            <p:cNvPr id="566" name="Google Shape;566;p33"/>
            <p:cNvCxnSpPr/>
            <p:nvPr/>
          </p:nvCxnSpPr>
          <p:spPr>
            <a:xfrm>
              <a:off x="3438525" y="1309350"/>
              <a:ext cx="344100" cy="344100"/>
            </a:xfrm>
            <a:prstGeom prst="straightConnector1">
              <a:avLst/>
            </a:prstGeom>
            <a:noFill/>
            <a:ln cap="flat" cmpd="sng" w="19050">
              <a:solidFill>
                <a:srgbClr val="44C8EB"/>
              </a:solidFill>
              <a:prstDash val="solid"/>
              <a:round/>
              <a:headEnd len="med" w="med" type="oval"/>
              <a:tailEnd len="sm" w="sm" type="none"/>
            </a:ln>
          </p:spPr>
        </p:cxnSp>
        <p:sp>
          <p:nvSpPr>
            <p:cNvPr id="567" name="Google Shape;567;p33"/>
            <p:cNvSpPr txBox="1"/>
            <p:nvPr/>
          </p:nvSpPr>
          <p:spPr>
            <a:xfrm>
              <a:off x="1900218" y="879027"/>
              <a:ext cx="1495200" cy="6696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sz="2000">
                  <a:solidFill>
                    <a:schemeClr val="lt1"/>
                  </a:solidFill>
                  <a:latin typeface="Calibri"/>
                  <a:ea typeface="Calibri"/>
                  <a:cs typeface="Calibri"/>
                  <a:sym typeface="Calibri"/>
                </a:rPr>
                <a:t>Deploy</a:t>
              </a:r>
              <a:endParaRPr b="1" sz="2000">
                <a:latin typeface="Calibri"/>
                <a:ea typeface="Calibri"/>
                <a:cs typeface="Calibri"/>
                <a:sym typeface="Calibri"/>
              </a:endParaRPr>
            </a:p>
          </p:txBody>
        </p:sp>
      </p:grpSp>
      <p:grpSp>
        <p:nvGrpSpPr>
          <p:cNvPr id="568" name="Google Shape;568;p33"/>
          <p:cNvGrpSpPr/>
          <p:nvPr/>
        </p:nvGrpSpPr>
        <p:grpSpPr>
          <a:xfrm>
            <a:off x="1900218" y="3140500"/>
            <a:ext cx="1881232" cy="721825"/>
            <a:chOff x="1900218" y="2835700"/>
            <a:chExt cx="1881232" cy="721825"/>
          </a:xfrm>
        </p:grpSpPr>
        <p:cxnSp>
          <p:nvCxnSpPr>
            <p:cNvPr id="569" name="Google Shape;569;p33"/>
            <p:cNvCxnSpPr/>
            <p:nvPr/>
          </p:nvCxnSpPr>
          <p:spPr>
            <a:xfrm flipH="1" rot="10800000">
              <a:off x="3436150" y="3214625"/>
              <a:ext cx="345300" cy="342900"/>
            </a:xfrm>
            <a:prstGeom prst="straightConnector1">
              <a:avLst/>
            </a:prstGeom>
            <a:noFill/>
            <a:ln cap="flat" cmpd="sng" w="19050">
              <a:solidFill>
                <a:srgbClr val="0093E1"/>
              </a:solidFill>
              <a:prstDash val="solid"/>
              <a:round/>
              <a:headEnd len="med" w="med" type="oval"/>
              <a:tailEnd len="sm" w="sm" type="none"/>
            </a:ln>
          </p:spPr>
        </p:cxnSp>
        <p:sp>
          <p:nvSpPr>
            <p:cNvPr id="570" name="Google Shape;570;p33"/>
            <p:cNvSpPr txBox="1"/>
            <p:nvPr/>
          </p:nvSpPr>
          <p:spPr>
            <a:xfrm>
              <a:off x="1900218" y="2835700"/>
              <a:ext cx="1495200" cy="6696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t/>
              </a:r>
              <a:endParaRPr>
                <a:solidFill>
                  <a:schemeClr val="lt1"/>
                </a:solidFill>
                <a:latin typeface="Calibri"/>
                <a:ea typeface="Calibri"/>
                <a:cs typeface="Calibri"/>
                <a:sym typeface="Calibri"/>
              </a:endParaRPr>
            </a:p>
            <a:p>
              <a:pPr indent="0" lvl="0" marL="0" rtl="0" algn="r">
                <a:lnSpc>
                  <a:spcPct val="115000"/>
                </a:lnSpc>
                <a:spcBef>
                  <a:spcPts val="0"/>
                </a:spcBef>
                <a:spcAft>
                  <a:spcPts val="0"/>
                </a:spcAft>
                <a:buNone/>
              </a:pPr>
              <a:r>
                <a:rPr lang="en" sz="2000">
                  <a:solidFill>
                    <a:schemeClr val="lt1"/>
                  </a:solidFill>
                  <a:latin typeface="Calibri"/>
                  <a:ea typeface="Calibri"/>
                  <a:cs typeface="Calibri"/>
                  <a:sym typeface="Calibri"/>
                </a:rPr>
                <a:t>Training</a:t>
              </a:r>
              <a:endParaRPr sz="2000">
                <a:solidFill>
                  <a:schemeClr val="lt1"/>
                </a:solidFill>
                <a:latin typeface="Calibri"/>
                <a:ea typeface="Calibri"/>
                <a:cs typeface="Calibri"/>
                <a:sym typeface="Calibri"/>
              </a:endParaRPr>
            </a:p>
            <a:p>
              <a:pPr indent="0" lvl="0" marL="0" rtl="0" algn="r">
                <a:lnSpc>
                  <a:spcPct val="115000"/>
                </a:lnSpc>
                <a:spcBef>
                  <a:spcPts val="0"/>
                </a:spcBef>
                <a:spcAft>
                  <a:spcPts val="0"/>
                </a:spcAft>
                <a:buNone/>
              </a:pPr>
              <a:r>
                <a:t/>
              </a:r>
              <a:endParaRPr>
                <a:solidFill>
                  <a:schemeClr val="lt1"/>
                </a:solidFill>
                <a:latin typeface="Calibri"/>
                <a:ea typeface="Calibri"/>
                <a:cs typeface="Calibri"/>
                <a:sym typeface="Calibri"/>
              </a:endParaRPr>
            </a:p>
          </p:txBody>
        </p:sp>
      </p:grpSp>
      <p:sp>
        <p:nvSpPr>
          <p:cNvPr id="571" name="Google Shape;571;p33"/>
          <p:cNvSpPr/>
          <p:nvPr/>
        </p:nvSpPr>
        <p:spPr>
          <a:xfrm flipH="1" rot="-1800047">
            <a:off x="3221956" y="1391234"/>
            <a:ext cx="2690936" cy="2690936"/>
          </a:xfrm>
          <a:prstGeom prst="blockArc">
            <a:avLst>
              <a:gd fmla="val 14348563" name="adj1"/>
              <a:gd fmla="val 19872341" name="adj2"/>
              <a:gd fmla="val 9100" name="adj3"/>
            </a:avLst>
          </a:prstGeom>
          <a:solidFill>
            <a:srgbClr val="44C8EB"/>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2" name="Google Shape;572;p33"/>
          <p:cNvGrpSpPr/>
          <p:nvPr/>
        </p:nvGrpSpPr>
        <p:grpSpPr>
          <a:xfrm>
            <a:off x="5343425" y="3140500"/>
            <a:ext cx="1946527" cy="729025"/>
            <a:chOff x="5343425" y="2835700"/>
            <a:chExt cx="1946527" cy="729025"/>
          </a:xfrm>
        </p:grpSpPr>
        <p:cxnSp>
          <p:nvCxnSpPr>
            <p:cNvPr id="573" name="Google Shape;573;p33"/>
            <p:cNvCxnSpPr/>
            <p:nvPr/>
          </p:nvCxnSpPr>
          <p:spPr>
            <a:xfrm rot="10800000">
              <a:off x="5343425" y="3214625"/>
              <a:ext cx="354900" cy="350100"/>
            </a:xfrm>
            <a:prstGeom prst="straightConnector1">
              <a:avLst/>
            </a:prstGeom>
            <a:noFill/>
            <a:ln cap="flat" cmpd="sng" w="19050">
              <a:solidFill>
                <a:srgbClr val="44C8EB"/>
              </a:solidFill>
              <a:prstDash val="solid"/>
              <a:round/>
              <a:headEnd len="med" w="med" type="oval"/>
              <a:tailEnd len="sm" w="sm" type="none"/>
            </a:ln>
          </p:spPr>
        </p:cxnSp>
        <p:sp>
          <p:nvSpPr>
            <p:cNvPr id="574" name="Google Shape;574;p33"/>
            <p:cNvSpPr txBox="1"/>
            <p:nvPr/>
          </p:nvSpPr>
          <p:spPr>
            <a:xfrm>
              <a:off x="5794752" y="2835700"/>
              <a:ext cx="1495200" cy="66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solidFill>
                  <a:schemeClr val="lt1"/>
                </a:solidFill>
                <a:latin typeface="Calibri"/>
                <a:ea typeface="Calibri"/>
                <a:cs typeface="Calibri"/>
                <a:sym typeface="Calibri"/>
              </a:endParaRPr>
            </a:p>
            <a:p>
              <a:pPr indent="0" lvl="0" marL="0" rtl="0" algn="l">
                <a:lnSpc>
                  <a:spcPct val="115000"/>
                </a:lnSpc>
                <a:spcBef>
                  <a:spcPts val="0"/>
                </a:spcBef>
                <a:spcAft>
                  <a:spcPts val="0"/>
                </a:spcAft>
                <a:buNone/>
              </a:pPr>
              <a:r>
                <a:rPr lang="en" sz="2000">
                  <a:solidFill>
                    <a:schemeClr val="lt1"/>
                  </a:solidFill>
                  <a:latin typeface="Calibri"/>
                  <a:ea typeface="Calibri"/>
                  <a:cs typeface="Calibri"/>
                  <a:sym typeface="Calibri"/>
                </a:rPr>
                <a:t>Data Prep</a:t>
              </a:r>
              <a:endParaRPr b="1" sz="2000">
                <a:latin typeface="Calibri"/>
                <a:ea typeface="Calibri"/>
                <a:cs typeface="Calibri"/>
                <a:sym typeface="Calibri"/>
              </a:endParaRPr>
            </a:p>
          </p:txBody>
        </p:sp>
      </p:grpSp>
      <p:grpSp>
        <p:nvGrpSpPr>
          <p:cNvPr id="575" name="Google Shape;575;p33"/>
          <p:cNvGrpSpPr/>
          <p:nvPr/>
        </p:nvGrpSpPr>
        <p:grpSpPr>
          <a:xfrm>
            <a:off x="5344775" y="1195624"/>
            <a:ext cx="1868977" cy="762626"/>
            <a:chOff x="5344775" y="890824"/>
            <a:chExt cx="1868977" cy="762626"/>
          </a:xfrm>
        </p:grpSpPr>
        <p:cxnSp>
          <p:nvCxnSpPr>
            <p:cNvPr id="576" name="Google Shape;576;p33"/>
            <p:cNvCxnSpPr/>
            <p:nvPr/>
          </p:nvCxnSpPr>
          <p:spPr>
            <a:xfrm flipH="1">
              <a:off x="5344775" y="1314450"/>
              <a:ext cx="336900" cy="339000"/>
            </a:xfrm>
            <a:prstGeom prst="straightConnector1">
              <a:avLst/>
            </a:prstGeom>
            <a:noFill/>
            <a:ln cap="flat" cmpd="sng" w="19050">
              <a:solidFill>
                <a:srgbClr val="0093E1"/>
              </a:solidFill>
              <a:prstDash val="solid"/>
              <a:round/>
              <a:headEnd len="med" w="med" type="oval"/>
              <a:tailEnd len="sm" w="sm" type="none"/>
            </a:ln>
          </p:spPr>
        </p:cxnSp>
        <p:sp>
          <p:nvSpPr>
            <p:cNvPr id="577" name="Google Shape;577;p33"/>
            <p:cNvSpPr txBox="1"/>
            <p:nvPr/>
          </p:nvSpPr>
          <p:spPr>
            <a:xfrm>
              <a:off x="5718552" y="890824"/>
              <a:ext cx="1495200" cy="66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solidFill>
                    <a:schemeClr val="lt1"/>
                  </a:solidFill>
                  <a:latin typeface="Calibri"/>
                  <a:ea typeface="Calibri"/>
                  <a:cs typeface="Calibri"/>
                  <a:sym typeface="Calibri"/>
                </a:rPr>
                <a:t>Raw Data</a:t>
              </a:r>
              <a:endParaRPr b="1" sz="2000">
                <a:latin typeface="Calibri"/>
                <a:ea typeface="Calibri"/>
                <a:cs typeface="Calibri"/>
                <a:sym typeface="Calibri"/>
              </a:endParaRPr>
            </a:p>
          </p:txBody>
        </p:sp>
      </p:grpSp>
      <p:sp>
        <p:nvSpPr>
          <p:cNvPr id="578" name="Google Shape;578;p33"/>
          <p:cNvSpPr/>
          <p:nvPr/>
        </p:nvSpPr>
        <p:spPr>
          <a:xfrm rot="1800047">
            <a:off x="3219843" y="1391234"/>
            <a:ext cx="2690936" cy="2690936"/>
          </a:xfrm>
          <a:prstGeom prst="blockArc">
            <a:avLst>
              <a:gd fmla="val 14545937" name="adj1"/>
              <a:gd fmla="val 19902139" name="adj2"/>
              <a:gd fmla="val 9115" name="adj3"/>
            </a:avLst>
          </a:prstGeom>
          <a:solidFill>
            <a:srgbClr val="0093E1"/>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3"/>
          <p:cNvSpPr/>
          <p:nvPr/>
        </p:nvSpPr>
        <p:spPr>
          <a:xfrm rot="9000757">
            <a:off x="3213964" y="1390820"/>
            <a:ext cx="2690226" cy="2690226"/>
          </a:xfrm>
          <a:prstGeom prst="blockArc">
            <a:avLst>
              <a:gd fmla="val 18041678" name="adj1"/>
              <a:gd fmla="val 1798478" name="adj2"/>
              <a:gd fmla="val 9595" name="adj3"/>
            </a:avLst>
          </a:prstGeom>
          <a:solidFill>
            <a:srgbClr val="0093E1"/>
          </a:solidFill>
          <a:ln>
            <a:noFill/>
          </a:ln>
          <a:effectLst>
            <a:outerShdw blurRad="71438" rotWithShape="0" algn="bl"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3"/>
          <p:cNvSpPr/>
          <p:nvPr/>
        </p:nvSpPr>
        <p:spPr>
          <a:xfrm flipH="1" rot="-9000757">
            <a:off x="3221634" y="1391570"/>
            <a:ext cx="2690226" cy="2690226"/>
          </a:xfrm>
          <a:prstGeom prst="blockArc">
            <a:avLst>
              <a:gd fmla="val 17967225" name="adj1"/>
              <a:gd fmla="val 1529547" name="adj2"/>
              <a:gd fmla="val 9279" name="adj3"/>
            </a:avLst>
          </a:prstGeom>
          <a:solidFill>
            <a:srgbClr val="44C8EB"/>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3"/>
          <p:cNvSpPr/>
          <p:nvPr/>
        </p:nvSpPr>
        <p:spPr>
          <a:xfrm rot="8100000">
            <a:off x="3166119" y="2562250"/>
            <a:ext cx="363170" cy="363170"/>
          </a:xfrm>
          <a:prstGeom prst="rtTriangle">
            <a:avLst/>
          </a:prstGeom>
          <a:solidFill>
            <a:srgbClr val="0093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3"/>
          <p:cNvSpPr/>
          <p:nvPr/>
        </p:nvSpPr>
        <p:spPr>
          <a:xfrm rot="-2700000">
            <a:off x="5598628" y="2555088"/>
            <a:ext cx="363170" cy="363170"/>
          </a:xfrm>
          <a:prstGeom prst="rtTriangle">
            <a:avLst/>
          </a:prstGeom>
          <a:solidFill>
            <a:srgbClr val="0093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3"/>
          <p:cNvSpPr/>
          <p:nvPr/>
        </p:nvSpPr>
        <p:spPr>
          <a:xfrm rot="2700000">
            <a:off x="4382023" y="3767861"/>
            <a:ext cx="363170" cy="363170"/>
          </a:xfrm>
          <a:prstGeom prst="rtTriangle">
            <a:avLst/>
          </a:prstGeom>
          <a:solidFill>
            <a:srgbClr val="44C8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3"/>
          <p:cNvSpPr/>
          <p:nvPr/>
        </p:nvSpPr>
        <p:spPr>
          <a:xfrm rot="-8100000">
            <a:off x="4382715" y="1332193"/>
            <a:ext cx="363170" cy="363170"/>
          </a:xfrm>
          <a:prstGeom prst="rtTriangle">
            <a:avLst/>
          </a:prstGeom>
          <a:solidFill>
            <a:srgbClr val="44C8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5" name="Google Shape;585;p33"/>
          <p:cNvGrpSpPr/>
          <p:nvPr/>
        </p:nvGrpSpPr>
        <p:grpSpPr>
          <a:xfrm>
            <a:off x="1949827" y="4224794"/>
            <a:ext cx="1399107" cy="559601"/>
            <a:chOff x="183850" y="2697084"/>
            <a:chExt cx="3356784" cy="1304128"/>
          </a:xfrm>
        </p:grpSpPr>
        <p:pic>
          <p:nvPicPr>
            <p:cNvPr id="586" name="Google Shape;586;p33"/>
            <p:cNvPicPr preferRelativeResize="0"/>
            <p:nvPr/>
          </p:nvPicPr>
          <p:blipFill rotWithShape="1">
            <a:blip r:embed="rId3">
              <a:alphaModFix/>
            </a:blip>
            <a:srcRect b="-5086" l="0" r="-1978" t="0"/>
            <a:stretch/>
          </p:blipFill>
          <p:spPr>
            <a:xfrm>
              <a:off x="183850" y="2724542"/>
              <a:ext cx="949983" cy="457003"/>
            </a:xfrm>
            <a:prstGeom prst="rect">
              <a:avLst/>
            </a:prstGeom>
            <a:noFill/>
            <a:ln>
              <a:noFill/>
            </a:ln>
          </p:spPr>
        </p:pic>
        <p:pic>
          <p:nvPicPr>
            <p:cNvPr id="587" name="Google Shape;587;p33"/>
            <p:cNvPicPr preferRelativeResize="0"/>
            <p:nvPr/>
          </p:nvPicPr>
          <p:blipFill>
            <a:blip r:embed="rId4">
              <a:alphaModFix/>
            </a:blip>
            <a:stretch>
              <a:fillRect/>
            </a:stretch>
          </p:blipFill>
          <p:spPr>
            <a:xfrm>
              <a:off x="193030" y="3514239"/>
              <a:ext cx="921950" cy="412452"/>
            </a:xfrm>
            <a:prstGeom prst="rect">
              <a:avLst/>
            </a:prstGeom>
            <a:noFill/>
            <a:ln>
              <a:noFill/>
            </a:ln>
          </p:spPr>
        </p:pic>
        <p:pic>
          <p:nvPicPr>
            <p:cNvPr id="588" name="Google Shape;588;p33"/>
            <p:cNvPicPr preferRelativeResize="0"/>
            <p:nvPr/>
          </p:nvPicPr>
          <p:blipFill>
            <a:blip r:embed="rId5">
              <a:alphaModFix/>
            </a:blip>
            <a:stretch>
              <a:fillRect/>
            </a:stretch>
          </p:blipFill>
          <p:spPr>
            <a:xfrm>
              <a:off x="1304375" y="3608556"/>
              <a:ext cx="1250478" cy="308450"/>
            </a:xfrm>
            <a:prstGeom prst="rect">
              <a:avLst/>
            </a:prstGeom>
            <a:noFill/>
            <a:ln>
              <a:noFill/>
            </a:ln>
          </p:spPr>
        </p:pic>
        <p:pic>
          <p:nvPicPr>
            <p:cNvPr id="589" name="Google Shape;589;p33"/>
            <p:cNvPicPr preferRelativeResize="0"/>
            <p:nvPr/>
          </p:nvPicPr>
          <p:blipFill>
            <a:blip r:embed="rId6">
              <a:alphaModFix/>
            </a:blip>
            <a:stretch>
              <a:fillRect/>
            </a:stretch>
          </p:blipFill>
          <p:spPr>
            <a:xfrm>
              <a:off x="1411125" y="2697084"/>
              <a:ext cx="921950" cy="623861"/>
            </a:xfrm>
            <a:prstGeom prst="rect">
              <a:avLst/>
            </a:prstGeom>
            <a:noFill/>
            <a:ln>
              <a:noFill/>
            </a:ln>
          </p:spPr>
        </p:pic>
        <p:pic>
          <p:nvPicPr>
            <p:cNvPr id="590" name="Google Shape;590;p33"/>
            <p:cNvPicPr preferRelativeResize="0"/>
            <p:nvPr/>
          </p:nvPicPr>
          <p:blipFill rotWithShape="1">
            <a:blip r:embed="rId7">
              <a:alphaModFix/>
            </a:blip>
            <a:srcRect b="15697" l="20498" r="20016" t="16497"/>
            <a:stretch/>
          </p:blipFill>
          <p:spPr>
            <a:xfrm>
              <a:off x="2724084" y="2806864"/>
              <a:ext cx="816550" cy="1194348"/>
            </a:xfrm>
            <a:prstGeom prst="rect">
              <a:avLst/>
            </a:prstGeom>
            <a:noFill/>
            <a:ln>
              <a:noFill/>
            </a:ln>
          </p:spPr>
        </p:pic>
      </p:grpSp>
      <p:grpSp>
        <p:nvGrpSpPr>
          <p:cNvPr id="591" name="Google Shape;591;p33"/>
          <p:cNvGrpSpPr/>
          <p:nvPr/>
        </p:nvGrpSpPr>
        <p:grpSpPr>
          <a:xfrm>
            <a:off x="1741298" y="1856247"/>
            <a:ext cx="1398926" cy="680819"/>
            <a:chOff x="2647719" y="3300142"/>
            <a:chExt cx="2334267" cy="918536"/>
          </a:xfrm>
        </p:grpSpPr>
        <p:pic>
          <p:nvPicPr>
            <p:cNvPr id="592" name="Google Shape;592;p33"/>
            <p:cNvPicPr preferRelativeResize="0"/>
            <p:nvPr/>
          </p:nvPicPr>
          <p:blipFill>
            <a:blip r:embed="rId8">
              <a:alphaModFix/>
            </a:blip>
            <a:stretch>
              <a:fillRect/>
            </a:stretch>
          </p:blipFill>
          <p:spPr>
            <a:xfrm>
              <a:off x="2647719" y="3300142"/>
              <a:ext cx="461028" cy="370234"/>
            </a:xfrm>
            <a:prstGeom prst="rect">
              <a:avLst/>
            </a:prstGeom>
            <a:noFill/>
            <a:ln>
              <a:noFill/>
            </a:ln>
          </p:spPr>
        </p:pic>
        <p:pic>
          <p:nvPicPr>
            <p:cNvPr id="593" name="Google Shape;593;p33"/>
            <p:cNvPicPr preferRelativeResize="0"/>
            <p:nvPr/>
          </p:nvPicPr>
          <p:blipFill>
            <a:blip r:embed="rId9">
              <a:alphaModFix/>
            </a:blip>
            <a:stretch>
              <a:fillRect/>
            </a:stretch>
          </p:blipFill>
          <p:spPr>
            <a:xfrm>
              <a:off x="3242378" y="3352291"/>
              <a:ext cx="869863" cy="333753"/>
            </a:xfrm>
            <a:prstGeom prst="rect">
              <a:avLst/>
            </a:prstGeom>
            <a:noFill/>
            <a:ln>
              <a:noFill/>
            </a:ln>
          </p:spPr>
        </p:pic>
        <p:pic>
          <p:nvPicPr>
            <p:cNvPr id="594" name="Google Shape;594;p33"/>
            <p:cNvPicPr preferRelativeResize="0"/>
            <p:nvPr/>
          </p:nvPicPr>
          <p:blipFill rotWithShape="1">
            <a:blip r:embed="rId10">
              <a:alphaModFix/>
            </a:blip>
            <a:srcRect b="0" l="0" r="0" t="15038"/>
            <a:stretch/>
          </p:blipFill>
          <p:spPr>
            <a:xfrm>
              <a:off x="4052304" y="3845162"/>
              <a:ext cx="780631" cy="370227"/>
            </a:xfrm>
            <a:prstGeom prst="rect">
              <a:avLst/>
            </a:prstGeom>
            <a:noFill/>
            <a:ln>
              <a:noFill/>
            </a:ln>
          </p:spPr>
        </p:pic>
        <p:pic>
          <p:nvPicPr>
            <p:cNvPr id="595" name="Google Shape;595;p33"/>
            <p:cNvPicPr preferRelativeResize="0"/>
            <p:nvPr/>
          </p:nvPicPr>
          <p:blipFill rotWithShape="1">
            <a:blip r:embed="rId11">
              <a:alphaModFix/>
            </a:blip>
            <a:srcRect b="17357" l="0" r="0" t="25509"/>
            <a:stretch/>
          </p:blipFill>
          <p:spPr>
            <a:xfrm>
              <a:off x="2673165" y="3843383"/>
              <a:ext cx="1313494" cy="375295"/>
            </a:xfrm>
            <a:prstGeom prst="rect">
              <a:avLst/>
            </a:prstGeom>
            <a:noFill/>
            <a:ln>
              <a:noFill/>
            </a:ln>
          </p:spPr>
        </p:pic>
        <p:pic>
          <p:nvPicPr>
            <p:cNvPr id="596" name="Google Shape;596;p33"/>
            <p:cNvPicPr preferRelativeResize="0"/>
            <p:nvPr/>
          </p:nvPicPr>
          <p:blipFill>
            <a:blip r:embed="rId12">
              <a:alphaModFix/>
            </a:blip>
            <a:stretch>
              <a:fillRect/>
            </a:stretch>
          </p:blipFill>
          <p:spPr>
            <a:xfrm>
              <a:off x="4201360" y="3361666"/>
              <a:ext cx="780625" cy="305233"/>
            </a:xfrm>
            <a:prstGeom prst="rect">
              <a:avLst/>
            </a:prstGeom>
            <a:noFill/>
            <a:ln>
              <a:noFill/>
            </a:ln>
          </p:spPr>
        </p:pic>
      </p:grpSp>
      <p:grpSp>
        <p:nvGrpSpPr>
          <p:cNvPr id="597" name="Google Shape;597;p33"/>
          <p:cNvGrpSpPr/>
          <p:nvPr/>
        </p:nvGrpSpPr>
        <p:grpSpPr>
          <a:xfrm>
            <a:off x="5843483" y="4184422"/>
            <a:ext cx="1399027" cy="578282"/>
            <a:chOff x="1019010" y="2602872"/>
            <a:chExt cx="3989243" cy="1956298"/>
          </a:xfrm>
        </p:grpSpPr>
        <p:pic>
          <p:nvPicPr>
            <p:cNvPr id="598" name="Google Shape;598;p33"/>
            <p:cNvPicPr preferRelativeResize="0"/>
            <p:nvPr/>
          </p:nvPicPr>
          <p:blipFill>
            <a:blip r:embed="rId13">
              <a:alphaModFix/>
            </a:blip>
            <a:stretch>
              <a:fillRect/>
            </a:stretch>
          </p:blipFill>
          <p:spPr>
            <a:xfrm>
              <a:off x="1148135" y="2821421"/>
              <a:ext cx="727299" cy="727299"/>
            </a:xfrm>
            <a:prstGeom prst="rect">
              <a:avLst/>
            </a:prstGeom>
            <a:noFill/>
            <a:ln>
              <a:noFill/>
            </a:ln>
          </p:spPr>
        </p:pic>
        <p:pic>
          <p:nvPicPr>
            <p:cNvPr id="599" name="Google Shape;599;p33"/>
            <p:cNvPicPr preferRelativeResize="0"/>
            <p:nvPr/>
          </p:nvPicPr>
          <p:blipFill>
            <a:blip r:embed="rId3">
              <a:alphaModFix/>
            </a:blip>
            <a:stretch>
              <a:fillRect/>
            </a:stretch>
          </p:blipFill>
          <p:spPr>
            <a:xfrm>
              <a:off x="2911795" y="3772545"/>
              <a:ext cx="1461225" cy="786625"/>
            </a:xfrm>
            <a:prstGeom prst="rect">
              <a:avLst/>
            </a:prstGeom>
            <a:noFill/>
            <a:ln>
              <a:noFill/>
            </a:ln>
          </p:spPr>
        </p:pic>
        <p:pic>
          <p:nvPicPr>
            <p:cNvPr id="600" name="Google Shape;600;p33"/>
            <p:cNvPicPr preferRelativeResize="0"/>
            <p:nvPr/>
          </p:nvPicPr>
          <p:blipFill>
            <a:blip r:embed="rId4">
              <a:alphaModFix/>
            </a:blip>
            <a:stretch>
              <a:fillRect/>
            </a:stretch>
          </p:blipFill>
          <p:spPr>
            <a:xfrm>
              <a:off x="1019010" y="3802195"/>
              <a:ext cx="1397320" cy="727300"/>
            </a:xfrm>
            <a:prstGeom prst="rect">
              <a:avLst/>
            </a:prstGeom>
            <a:noFill/>
            <a:ln>
              <a:noFill/>
            </a:ln>
          </p:spPr>
        </p:pic>
        <p:pic>
          <p:nvPicPr>
            <p:cNvPr id="601" name="Google Shape;601;p33"/>
            <p:cNvPicPr preferRelativeResize="0"/>
            <p:nvPr/>
          </p:nvPicPr>
          <p:blipFill>
            <a:blip r:embed="rId14">
              <a:alphaModFix/>
            </a:blip>
            <a:stretch>
              <a:fillRect/>
            </a:stretch>
          </p:blipFill>
          <p:spPr>
            <a:xfrm>
              <a:off x="2527824" y="2602872"/>
              <a:ext cx="2480429" cy="987360"/>
            </a:xfrm>
            <a:prstGeom prst="rect">
              <a:avLst/>
            </a:prstGeom>
            <a:noFill/>
            <a:ln>
              <a:noFill/>
            </a:ln>
          </p:spPr>
        </p:pic>
      </p:grpSp>
      <p:grpSp>
        <p:nvGrpSpPr>
          <p:cNvPr id="602" name="Google Shape;602;p33"/>
          <p:cNvGrpSpPr/>
          <p:nvPr/>
        </p:nvGrpSpPr>
        <p:grpSpPr>
          <a:xfrm>
            <a:off x="5970571" y="1789450"/>
            <a:ext cx="1399029" cy="649241"/>
            <a:chOff x="6122948" y="1914847"/>
            <a:chExt cx="2166350" cy="1278536"/>
          </a:xfrm>
        </p:grpSpPr>
        <p:pic>
          <p:nvPicPr>
            <p:cNvPr id="603" name="Google Shape;603;p33"/>
            <p:cNvPicPr preferRelativeResize="0"/>
            <p:nvPr/>
          </p:nvPicPr>
          <p:blipFill>
            <a:blip r:embed="rId15">
              <a:alphaModFix/>
            </a:blip>
            <a:stretch>
              <a:fillRect/>
            </a:stretch>
          </p:blipFill>
          <p:spPr>
            <a:xfrm>
              <a:off x="6818151" y="2678989"/>
              <a:ext cx="1403551" cy="509445"/>
            </a:xfrm>
            <a:prstGeom prst="rect">
              <a:avLst/>
            </a:prstGeom>
            <a:noFill/>
            <a:ln>
              <a:noFill/>
            </a:ln>
          </p:spPr>
        </p:pic>
        <p:pic>
          <p:nvPicPr>
            <p:cNvPr id="604" name="Google Shape;604;p33"/>
            <p:cNvPicPr preferRelativeResize="0"/>
            <p:nvPr/>
          </p:nvPicPr>
          <p:blipFill rotWithShape="1">
            <a:blip r:embed="rId16">
              <a:alphaModFix/>
            </a:blip>
            <a:srcRect b="28245" l="0" r="0" t="18720"/>
            <a:stretch/>
          </p:blipFill>
          <p:spPr>
            <a:xfrm>
              <a:off x="6822829" y="1993475"/>
              <a:ext cx="1466470" cy="467425"/>
            </a:xfrm>
            <a:prstGeom prst="rect">
              <a:avLst/>
            </a:prstGeom>
            <a:noFill/>
            <a:ln>
              <a:noFill/>
            </a:ln>
          </p:spPr>
        </p:pic>
        <p:pic>
          <p:nvPicPr>
            <p:cNvPr id="605" name="Google Shape;605;p33"/>
            <p:cNvPicPr preferRelativeResize="0"/>
            <p:nvPr/>
          </p:nvPicPr>
          <p:blipFill>
            <a:blip r:embed="rId17">
              <a:alphaModFix/>
            </a:blip>
            <a:stretch>
              <a:fillRect/>
            </a:stretch>
          </p:blipFill>
          <p:spPr>
            <a:xfrm>
              <a:off x="6122948" y="1914847"/>
              <a:ext cx="488258" cy="541354"/>
            </a:xfrm>
            <a:prstGeom prst="rect">
              <a:avLst/>
            </a:prstGeom>
            <a:noFill/>
            <a:ln>
              <a:noFill/>
            </a:ln>
          </p:spPr>
        </p:pic>
        <p:pic>
          <p:nvPicPr>
            <p:cNvPr id="606" name="Google Shape;606;p33"/>
            <p:cNvPicPr preferRelativeResize="0"/>
            <p:nvPr/>
          </p:nvPicPr>
          <p:blipFill rotWithShape="1">
            <a:blip r:embed="rId18">
              <a:alphaModFix/>
            </a:blip>
            <a:srcRect b="0" l="0" r="51406" t="0"/>
            <a:stretch/>
          </p:blipFill>
          <p:spPr>
            <a:xfrm>
              <a:off x="6233825" y="2652033"/>
              <a:ext cx="513600" cy="541350"/>
            </a:xfrm>
            <a:prstGeom prst="rect">
              <a:avLst/>
            </a:prstGeom>
            <a:noFill/>
            <a:ln>
              <a:noFill/>
            </a:ln>
          </p:spPr>
        </p:pic>
      </p:grpSp>
      <p:cxnSp>
        <p:nvCxnSpPr>
          <p:cNvPr id="607" name="Google Shape;607;p33"/>
          <p:cNvCxnSpPr/>
          <p:nvPr/>
        </p:nvCxnSpPr>
        <p:spPr>
          <a:xfrm>
            <a:off x="2151556" y="3843618"/>
            <a:ext cx="1277400" cy="0"/>
          </a:xfrm>
          <a:prstGeom prst="straightConnector1">
            <a:avLst/>
          </a:prstGeom>
          <a:noFill/>
          <a:ln cap="flat" cmpd="sng" w="19050">
            <a:solidFill>
              <a:srgbClr val="0093E1"/>
            </a:solidFill>
            <a:prstDash val="solid"/>
            <a:round/>
            <a:headEnd len="med" w="med" type="oval"/>
            <a:tailEnd len="med" w="med" type="none"/>
          </a:ln>
        </p:spPr>
      </p:cxnSp>
      <p:cxnSp>
        <p:nvCxnSpPr>
          <p:cNvPr id="608" name="Google Shape;608;p33"/>
          <p:cNvCxnSpPr/>
          <p:nvPr/>
        </p:nvCxnSpPr>
        <p:spPr>
          <a:xfrm>
            <a:off x="2202731" y="1644018"/>
            <a:ext cx="1277400" cy="0"/>
          </a:xfrm>
          <a:prstGeom prst="straightConnector1">
            <a:avLst/>
          </a:prstGeom>
          <a:noFill/>
          <a:ln cap="flat" cmpd="sng" w="19050">
            <a:solidFill>
              <a:srgbClr val="44C8EB"/>
            </a:solidFill>
            <a:prstDash val="solid"/>
            <a:round/>
            <a:headEnd len="med" w="med" type="oval"/>
            <a:tailEnd len="med" w="med" type="none"/>
          </a:ln>
        </p:spPr>
      </p:cxnSp>
      <p:cxnSp>
        <p:nvCxnSpPr>
          <p:cNvPr id="609" name="Google Shape;609;p33"/>
          <p:cNvCxnSpPr/>
          <p:nvPr/>
        </p:nvCxnSpPr>
        <p:spPr>
          <a:xfrm>
            <a:off x="5699332" y="3848590"/>
            <a:ext cx="1277400" cy="0"/>
          </a:xfrm>
          <a:prstGeom prst="straightConnector1">
            <a:avLst/>
          </a:prstGeom>
          <a:noFill/>
          <a:ln cap="flat" cmpd="sng" w="19050">
            <a:solidFill>
              <a:srgbClr val="44C8EB"/>
            </a:solidFill>
            <a:prstDash val="solid"/>
            <a:round/>
            <a:headEnd len="med" w="med" type="none"/>
            <a:tailEnd len="med" w="med" type="oval"/>
          </a:ln>
        </p:spPr>
      </p:cxnSp>
      <p:cxnSp>
        <p:nvCxnSpPr>
          <p:cNvPr id="610" name="Google Shape;610;p33"/>
          <p:cNvCxnSpPr/>
          <p:nvPr/>
        </p:nvCxnSpPr>
        <p:spPr>
          <a:xfrm>
            <a:off x="5688126" y="1647151"/>
            <a:ext cx="1277400" cy="0"/>
          </a:xfrm>
          <a:prstGeom prst="straightConnector1">
            <a:avLst/>
          </a:prstGeom>
          <a:noFill/>
          <a:ln cap="flat" cmpd="sng" w="19050">
            <a:solidFill>
              <a:srgbClr val="0093E1"/>
            </a:solidFill>
            <a:prstDash val="solid"/>
            <a:round/>
            <a:headEnd len="med" w="med" type="none"/>
            <a:tailEnd len="med" w="med" type="oval"/>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34"/>
          <p:cNvSpPr txBox="1"/>
          <p:nvPr/>
        </p:nvSpPr>
        <p:spPr>
          <a:xfrm>
            <a:off x="448300" y="321025"/>
            <a:ext cx="8066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solidFill>
                  <a:schemeClr val="lt1"/>
                </a:solidFill>
                <a:latin typeface="Calibri"/>
                <a:ea typeface="Calibri"/>
                <a:cs typeface="Calibri"/>
                <a:sym typeface="Calibri"/>
              </a:rPr>
              <a:t>Development Challenges</a:t>
            </a:r>
            <a:endParaRPr b="1" sz="2800">
              <a:solidFill>
                <a:schemeClr val="lt1"/>
              </a:solidFill>
              <a:latin typeface="Calibri"/>
              <a:ea typeface="Calibri"/>
              <a:cs typeface="Calibri"/>
              <a:sym typeface="Calibri"/>
            </a:endParaRPr>
          </a:p>
        </p:txBody>
      </p:sp>
      <p:sp>
        <p:nvSpPr>
          <p:cNvPr id="616" name="Google Shape;616;p34"/>
          <p:cNvSpPr/>
          <p:nvPr/>
        </p:nvSpPr>
        <p:spPr>
          <a:xfrm>
            <a:off x="3297500" y="1470542"/>
            <a:ext cx="2540100" cy="2540100"/>
          </a:xfrm>
          <a:prstGeom prst="donut">
            <a:avLst>
              <a:gd fmla="val 16067" name="adj"/>
            </a:avLst>
          </a:prstGeom>
          <a:solidFill>
            <a:srgbClr val="000000">
              <a:alpha val="10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7" name="Google Shape;617;p34"/>
          <p:cNvGrpSpPr/>
          <p:nvPr/>
        </p:nvGrpSpPr>
        <p:grpSpPr>
          <a:xfrm>
            <a:off x="1900218" y="1183827"/>
            <a:ext cx="1882407" cy="774423"/>
            <a:chOff x="1900218" y="879027"/>
            <a:chExt cx="1882407" cy="774423"/>
          </a:xfrm>
        </p:grpSpPr>
        <p:cxnSp>
          <p:nvCxnSpPr>
            <p:cNvPr id="618" name="Google Shape;618;p34"/>
            <p:cNvCxnSpPr/>
            <p:nvPr/>
          </p:nvCxnSpPr>
          <p:spPr>
            <a:xfrm>
              <a:off x="3438525" y="1309350"/>
              <a:ext cx="344100" cy="344100"/>
            </a:xfrm>
            <a:prstGeom prst="straightConnector1">
              <a:avLst/>
            </a:prstGeom>
            <a:noFill/>
            <a:ln cap="flat" cmpd="sng" w="19050">
              <a:solidFill>
                <a:srgbClr val="44C8EB"/>
              </a:solidFill>
              <a:prstDash val="solid"/>
              <a:round/>
              <a:headEnd len="med" w="med" type="oval"/>
              <a:tailEnd len="sm" w="sm" type="none"/>
            </a:ln>
          </p:spPr>
        </p:cxnSp>
        <p:sp>
          <p:nvSpPr>
            <p:cNvPr id="619" name="Google Shape;619;p34"/>
            <p:cNvSpPr txBox="1"/>
            <p:nvPr/>
          </p:nvSpPr>
          <p:spPr>
            <a:xfrm>
              <a:off x="1900218" y="879027"/>
              <a:ext cx="1495200" cy="6696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sz="2000">
                  <a:solidFill>
                    <a:schemeClr val="lt1"/>
                  </a:solidFill>
                  <a:latin typeface="Calibri"/>
                  <a:ea typeface="Calibri"/>
                  <a:cs typeface="Calibri"/>
                  <a:sym typeface="Calibri"/>
                </a:rPr>
                <a:t>Deploy</a:t>
              </a:r>
              <a:endParaRPr b="1" sz="2000">
                <a:latin typeface="Calibri"/>
                <a:ea typeface="Calibri"/>
                <a:cs typeface="Calibri"/>
                <a:sym typeface="Calibri"/>
              </a:endParaRPr>
            </a:p>
          </p:txBody>
        </p:sp>
      </p:grpSp>
      <p:grpSp>
        <p:nvGrpSpPr>
          <p:cNvPr id="620" name="Google Shape;620;p34"/>
          <p:cNvGrpSpPr/>
          <p:nvPr/>
        </p:nvGrpSpPr>
        <p:grpSpPr>
          <a:xfrm>
            <a:off x="1900218" y="3140500"/>
            <a:ext cx="1881232" cy="721825"/>
            <a:chOff x="1900218" y="2835700"/>
            <a:chExt cx="1881232" cy="721825"/>
          </a:xfrm>
        </p:grpSpPr>
        <p:cxnSp>
          <p:nvCxnSpPr>
            <p:cNvPr id="621" name="Google Shape;621;p34"/>
            <p:cNvCxnSpPr/>
            <p:nvPr/>
          </p:nvCxnSpPr>
          <p:spPr>
            <a:xfrm flipH="1" rot="10800000">
              <a:off x="3436150" y="3214625"/>
              <a:ext cx="345300" cy="342900"/>
            </a:xfrm>
            <a:prstGeom prst="straightConnector1">
              <a:avLst/>
            </a:prstGeom>
            <a:noFill/>
            <a:ln cap="flat" cmpd="sng" w="19050">
              <a:solidFill>
                <a:srgbClr val="0093E1"/>
              </a:solidFill>
              <a:prstDash val="solid"/>
              <a:round/>
              <a:headEnd len="med" w="med" type="oval"/>
              <a:tailEnd len="sm" w="sm" type="none"/>
            </a:ln>
          </p:spPr>
        </p:cxnSp>
        <p:sp>
          <p:nvSpPr>
            <p:cNvPr id="622" name="Google Shape;622;p34"/>
            <p:cNvSpPr txBox="1"/>
            <p:nvPr/>
          </p:nvSpPr>
          <p:spPr>
            <a:xfrm>
              <a:off x="1900218" y="2835700"/>
              <a:ext cx="1495200" cy="6696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t/>
              </a:r>
              <a:endParaRPr>
                <a:solidFill>
                  <a:schemeClr val="lt1"/>
                </a:solidFill>
                <a:latin typeface="Calibri"/>
                <a:ea typeface="Calibri"/>
                <a:cs typeface="Calibri"/>
                <a:sym typeface="Calibri"/>
              </a:endParaRPr>
            </a:p>
            <a:p>
              <a:pPr indent="0" lvl="0" marL="0" rtl="0" algn="r">
                <a:lnSpc>
                  <a:spcPct val="115000"/>
                </a:lnSpc>
                <a:spcBef>
                  <a:spcPts val="0"/>
                </a:spcBef>
                <a:spcAft>
                  <a:spcPts val="0"/>
                </a:spcAft>
                <a:buNone/>
              </a:pPr>
              <a:r>
                <a:rPr lang="en" sz="2000">
                  <a:solidFill>
                    <a:schemeClr val="lt1"/>
                  </a:solidFill>
                  <a:latin typeface="Calibri"/>
                  <a:ea typeface="Calibri"/>
                  <a:cs typeface="Calibri"/>
                  <a:sym typeface="Calibri"/>
                </a:rPr>
                <a:t>Training</a:t>
              </a:r>
              <a:endParaRPr sz="2000">
                <a:solidFill>
                  <a:schemeClr val="lt1"/>
                </a:solidFill>
                <a:latin typeface="Calibri"/>
                <a:ea typeface="Calibri"/>
                <a:cs typeface="Calibri"/>
                <a:sym typeface="Calibri"/>
              </a:endParaRPr>
            </a:p>
            <a:p>
              <a:pPr indent="0" lvl="0" marL="0" rtl="0" algn="r">
                <a:lnSpc>
                  <a:spcPct val="115000"/>
                </a:lnSpc>
                <a:spcBef>
                  <a:spcPts val="0"/>
                </a:spcBef>
                <a:spcAft>
                  <a:spcPts val="0"/>
                </a:spcAft>
                <a:buNone/>
              </a:pPr>
              <a:r>
                <a:t/>
              </a:r>
              <a:endParaRPr>
                <a:solidFill>
                  <a:schemeClr val="lt1"/>
                </a:solidFill>
                <a:latin typeface="Calibri"/>
                <a:ea typeface="Calibri"/>
                <a:cs typeface="Calibri"/>
                <a:sym typeface="Calibri"/>
              </a:endParaRPr>
            </a:p>
          </p:txBody>
        </p:sp>
      </p:grpSp>
      <p:sp>
        <p:nvSpPr>
          <p:cNvPr id="623" name="Google Shape;623;p34"/>
          <p:cNvSpPr/>
          <p:nvPr/>
        </p:nvSpPr>
        <p:spPr>
          <a:xfrm flipH="1" rot="-1800047">
            <a:off x="3221956" y="1391234"/>
            <a:ext cx="2690936" cy="2690936"/>
          </a:xfrm>
          <a:prstGeom prst="blockArc">
            <a:avLst>
              <a:gd fmla="val 14348563" name="adj1"/>
              <a:gd fmla="val 19872341" name="adj2"/>
              <a:gd fmla="val 9100" name="adj3"/>
            </a:avLst>
          </a:prstGeom>
          <a:solidFill>
            <a:srgbClr val="44C8EB"/>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4" name="Google Shape;624;p34"/>
          <p:cNvGrpSpPr/>
          <p:nvPr/>
        </p:nvGrpSpPr>
        <p:grpSpPr>
          <a:xfrm>
            <a:off x="5343425" y="3140500"/>
            <a:ext cx="1946527" cy="729025"/>
            <a:chOff x="5343425" y="2835700"/>
            <a:chExt cx="1946527" cy="729025"/>
          </a:xfrm>
        </p:grpSpPr>
        <p:cxnSp>
          <p:nvCxnSpPr>
            <p:cNvPr id="625" name="Google Shape;625;p34"/>
            <p:cNvCxnSpPr/>
            <p:nvPr/>
          </p:nvCxnSpPr>
          <p:spPr>
            <a:xfrm rot="10800000">
              <a:off x="5343425" y="3214625"/>
              <a:ext cx="354900" cy="350100"/>
            </a:xfrm>
            <a:prstGeom prst="straightConnector1">
              <a:avLst/>
            </a:prstGeom>
            <a:noFill/>
            <a:ln cap="flat" cmpd="sng" w="19050">
              <a:solidFill>
                <a:srgbClr val="44C8EB"/>
              </a:solidFill>
              <a:prstDash val="solid"/>
              <a:round/>
              <a:headEnd len="med" w="med" type="oval"/>
              <a:tailEnd len="sm" w="sm" type="none"/>
            </a:ln>
          </p:spPr>
        </p:cxnSp>
        <p:sp>
          <p:nvSpPr>
            <p:cNvPr id="626" name="Google Shape;626;p34"/>
            <p:cNvSpPr txBox="1"/>
            <p:nvPr/>
          </p:nvSpPr>
          <p:spPr>
            <a:xfrm>
              <a:off x="5794752" y="2835700"/>
              <a:ext cx="1495200" cy="66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solidFill>
                  <a:schemeClr val="lt1"/>
                </a:solidFill>
                <a:latin typeface="Calibri"/>
                <a:ea typeface="Calibri"/>
                <a:cs typeface="Calibri"/>
                <a:sym typeface="Calibri"/>
              </a:endParaRPr>
            </a:p>
            <a:p>
              <a:pPr indent="0" lvl="0" marL="0" rtl="0" algn="l">
                <a:lnSpc>
                  <a:spcPct val="115000"/>
                </a:lnSpc>
                <a:spcBef>
                  <a:spcPts val="0"/>
                </a:spcBef>
                <a:spcAft>
                  <a:spcPts val="0"/>
                </a:spcAft>
                <a:buNone/>
              </a:pPr>
              <a:r>
                <a:rPr lang="en" sz="2000">
                  <a:solidFill>
                    <a:schemeClr val="lt1"/>
                  </a:solidFill>
                  <a:latin typeface="Calibri"/>
                  <a:ea typeface="Calibri"/>
                  <a:cs typeface="Calibri"/>
                  <a:sym typeface="Calibri"/>
                </a:rPr>
                <a:t>Data Prep</a:t>
              </a:r>
              <a:endParaRPr b="1" sz="2000">
                <a:latin typeface="Calibri"/>
                <a:ea typeface="Calibri"/>
                <a:cs typeface="Calibri"/>
                <a:sym typeface="Calibri"/>
              </a:endParaRPr>
            </a:p>
          </p:txBody>
        </p:sp>
      </p:grpSp>
      <p:grpSp>
        <p:nvGrpSpPr>
          <p:cNvPr id="627" name="Google Shape;627;p34"/>
          <p:cNvGrpSpPr/>
          <p:nvPr/>
        </p:nvGrpSpPr>
        <p:grpSpPr>
          <a:xfrm>
            <a:off x="5344775" y="1195624"/>
            <a:ext cx="1868977" cy="762626"/>
            <a:chOff x="5344775" y="890824"/>
            <a:chExt cx="1868977" cy="762626"/>
          </a:xfrm>
        </p:grpSpPr>
        <p:cxnSp>
          <p:nvCxnSpPr>
            <p:cNvPr id="628" name="Google Shape;628;p34"/>
            <p:cNvCxnSpPr/>
            <p:nvPr/>
          </p:nvCxnSpPr>
          <p:spPr>
            <a:xfrm flipH="1">
              <a:off x="5344775" y="1314450"/>
              <a:ext cx="336900" cy="339000"/>
            </a:xfrm>
            <a:prstGeom prst="straightConnector1">
              <a:avLst/>
            </a:prstGeom>
            <a:noFill/>
            <a:ln cap="flat" cmpd="sng" w="19050">
              <a:solidFill>
                <a:srgbClr val="0093E1"/>
              </a:solidFill>
              <a:prstDash val="solid"/>
              <a:round/>
              <a:headEnd len="med" w="med" type="oval"/>
              <a:tailEnd len="sm" w="sm" type="none"/>
            </a:ln>
          </p:spPr>
        </p:cxnSp>
        <p:sp>
          <p:nvSpPr>
            <p:cNvPr id="629" name="Google Shape;629;p34"/>
            <p:cNvSpPr txBox="1"/>
            <p:nvPr/>
          </p:nvSpPr>
          <p:spPr>
            <a:xfrm>
              <a:off x="5718552" y="890824"/>
              <a:ext cx="1495200" cy="66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solidFill>
                    <a:schemeClr val="lt1"/>
                  </a:solidFill>
                  <a:latin typeface="Calibri"/>
                  <a:ea typeface="Calibri"/>
                  <a:cs typeface="Calibri"/>
                  <a:sym typeface="Calibri"/>
                </a:rPr>
                <a:t>Raw Data</a:t>
              </a:r>
              <a:endParaRPr b="1" sz="2000">
                <a:latin typeface="Calibri"/>
                <a:ea typeface="Calibri"/>
                <a:cs typeface="Calibri"/>
                <a:sym typeface="Calibri"/>
              </a:endParaRPr>
            </a:p>
          </p:txBody>
        </p:sp>
      </p:grpSp>
      <p:sp>
        <p:nvSpPr>
          <p:cNvPr id="630" name="Google Shape;630;p34"/>
          <p:cNvSpPr/>
          <p:nvPr/>
        </p:nvSpPr>
        <p:spPr>
          <a:xfrm rot="1800047">
            <a:off x="3219843" y="1391234"/>
            <a:ext cx="2690936" cy="2690936"/>
          </a:xfrm>
          <a:prstGeom prst="blockArc">
            <a:avLst>
              <a:gd fmla="val 14545937" name="adj1"/>
              <a:gd fmla="val 19902139" name="adj2"/>
              <a:gd fmla="val 9115" name="adj3"/>
            </a:avLst>
          </a:prstGeom>
          <a:solidFill>
            <a:srgbClr val="0093E1"/>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4"/>
          <p:cNvSpPr/>
          <p:nvPr/>
        </p:nvSpPr>
        <p:spPr>
          <a:xfrm rot="9000757">
            <a:off x="3213964" y="1390820"/>
            <a:ext cx="2690226" cy="2690226"/>
          </a:xfrm>
          <a:prstGeom prst="blockArc">
            <a:avLst>
              <a:gd fmla="val 18041678" name="adj1"/>
              <a:gd fmla="val 1798478" name="adj2"/>
              <a:gd fmla="val 9595" name="adj3"/>
            </a:avLst>
          </a:prstGeom>
          <a:solidFill>
            <a:srgbClr val="0093E1"/>
          </a:solidFill>
          <a:ln>
            <a:noFill/>
          </a:ln>
          <a:effectLst>
            <a:outerShdw blurRad="71438" rotWithShape="0" algn="bl"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4"/>
          <p:cNvSpPr/>
          <p:nvPr/>
        </p:nvSpPr>
        <p:spPr>
          <a:xfrm flipH="1" rot="-9000757">
            <a:off x="3221634" y="1391570"/>
            <a:ext cx="2690226" cy="2690226"/>
          </a:xfrm>
          <a:prstGeom prst="blockArc">
            <a:avLst>
              <a:gd fmla="val 17967225" name="adj1"/>
              <a:gd fmla="val 1529547" name="adj2"/>
              <a:gd fmla="val 9279" name="adj3"/>
            </a:avLst>
          </a:prstGeom>
          <a:solidFill>
            <a:srgbClr val="44C8EB"/>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4"/>
          <p:cNvSpPr/>
          <p:nvPr/>
        </p:nvSpPr>
        <p:spPr>
          <a:xfrm rot="8100000">
            <a:off x="3166119" y="2562250"/>
            <a:ext cx="363170" cy="363170"/>
          </a:xfrm>
          <a:prstGeom prst="rtTriangle">
            <a:avLst/>
          </a:prstGeom>
          <a:solidFill>
            <a:srgbClr val="0093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4"/>
          <p:cNvSpPr/>
          <p:nvPr/>
        </p:nvSpPr>
        <p:spPr>
          <a:xfrm rot="-2700000">
            <a:off x="5598628" y="2555088"/>
            <a:ext cx="363170" cy="363170"/>
          </a:xfrm>
          <a:prstGeom prst="rtTriangle">
            <a:avLst/>
          </a:prstGeom>
          <a:solidFill>
            <a:srgbClr val="0093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4"/>
          <p:cNvSpPr/>
          <p:nvPr/>
        </p:nvSpPr>
        <p:spPr>
          <a:xfrm rot="2700000">
            <a:off x="4382023" y="3767861"/>
            <a:ext cx="363170" cy="363170"/>
          </a:xfrm>
          <a:prstGeom prst="rtTriangle">
            <a:avLst/>
          </a:prstGeom>
          <a:solidFill>
            <a:srgbClr val="44C8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4"/>
          <p:cNvSpPr/>
          <p:nvPr/>
        </p:nvSpPr>
        <p:spPr>
          <a:xfrm rot="-8100000">
            <a:off x="4382715" y="1332193"/>
            <a:ext cx="363170" cy="363170"/>
          </a:xfrm>
          <a:prstGeom prst="rtTriangle">
            <a:avLst/>
          </a:prstGeom>
          <a:solidFill>
            <a:srgbClr val="44C8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7" name="Google Shape;637;p34"/>
          <p:cNvGrpSpPr/>
          <p:nvPr/>
        </p:nvGrpSpPr>
        <p:grpSpPr>
          <a:xfrm>
            <a:off x="1949827" y="4224794"/>
            <a:ext cx="1399107" cy="559601"/>
            <a:chOff x="183850" y="2697084"/>
            <a:chExt cx="3356784" cy="1304128"/>
          </a:xfrm>
        </p:grpSpPr>
        <p:pic>
          <p:nvPicPr>
            <p:cNvPr id="638" name="Google Shape;638;p34"/>
            <p:cNvPicPr preferRelativeResize="0"/>
            <p:nvPr/>
          </p:nvPicPr>
          <p:blipFill rotWithShape="1">
            <a:blip r:embed="rId3">
              <a:alphaModFix/>
            </a:blip>
            <a:srcRect b="-5086" l="0" r="-1978" t="0"/>
            <a:stretch/>
          </p:blipFill>
          <p:spPr>
            <a:xfrm>
              <a:off x="183850" y="2724542"/>
              <a:ext cx="949983" cy="457003"/>
            </a:xfrm>
            <a:prstGeom prst="rect">
              <a:avLst/>
            </a:prstGeom>
            <a:noFill/>
            <a:ln>
              <a:noFill/>
            </a:ln>
          </p:spPr>
        </p:pic>
        <p:pic>
          <p:nvPicPr>
            <p:cNvPr id="639" name="Google Shape;639;p34"/>
            <p:cNvPicPr preferRelativeResize="0"/>
            <p:nvPr/>
          </p:nvPicPr>
          <p:blipFill>
            <a:blip r:embed="rId4">
              <a:alphaModFix/>
            </a:blip>
            <a:stretch>
              <a:fillRect/>
            </a:stretch>
          </p:blipFill>
          <p:spPr>
            <a:xfrm>
              <a:off x="193030" y="3514239"/>
              <a:ext cx="921950" cy="412452"/>
            </a:xfrm>
            <a:prstGeom prst="rect">
              <a:avLst/>
            </a:prstGeom>
            <a:noFill/>
            <a:ln>
              <a:noFill/>
            </a:ln>
          </p:spPr>
        </p:pic>
        <p:pic>
          <p:nvPicPr>
            <p:cNvPr id="640" name="Google Shape;640;p34"/>
            <p:cNvPicPr preferRelativeResize="0"/>
            <p:nvPr/>
          </p:nvPicPr>
          <p:blipFill>
            <a:blip r:embed="rId5">
              <a:alphaModFix/>
            </a:blip>
            <a:stretch>
              <a:fillRect/>
            </a:stretch>
          </p:blipFill>
          <p:spPr>
            <a:xfrm>
              <a:off x="1304375" y="3608556"/>
              <a:ext cx="1250478" cy="308450"/>
            </a:xfrm>
            <a:prstGeom prst="rect">
              <a:avLst/>
            </a:prstGeom>
            <a:noFill/>
            <a:ln>
              <a:noFill/>
            </a:ln>
          </p:spPr>
        </p:pic>
        <p:pic>
          <p:nvPicPr>
            <p:cNvPr id="641" name="Google Shape;641;p34"/>
            <p:cNvPicPr preferRelativeResize="0"/>
            <p:nvPr/>
          </p:nvPicPr>
          <p:blipFill>
            <a:blip r:embed="rId6">
              <a:alphaModFix/>
            </a:blip>
            <a:stretch>
              <a:fillRect/>
            </a:stretch>
          </p:blipFill>
          <p:spPr>
            <a:xfrm>
              <a:off x="1411125" y="2697084"/>
              <a:ext cx="921950" cy="623861"/>
            </a:xfrm>
            <a:prstGeom prst="rect">
              <a:avLst/>
            </a:prstGeom>
            <a:noFill/>
            <a:ln>
              <a:noFill/>
            </a:ln>
          </p:spPr>
        </p:pic>
        <p:pic>
          <p:nvPicPr>
            <p:cNvPr id="642" name="Google Shape;642;p34"/>
            <p:cNvPicPr preferRelativeResize="0"/>
            <p:nvPr/>
          </p:nvPicPr>
          <p:blipFill rotWithShape="1">
            <a:blip r:embed="rId7">
              <a:alphaModFix/>
            </a:blip>
            <a:srcRect b="15697" l="20498" r="20016" t="16497"/>
            <a:stretch/>
          </p:blipFill>
          <p:spPr>
            <a:xfrm>
              <a:off x="2724084" y="2806864"/>
              <a:ext cx="816550" cy="1194348"/>
            </a:xfrm>
            <a:prstGeom prst="rect">
              <a:avLst/>
            </a:prstGeom>
            <a:noFill/>
            <a:ln>
              <a:noFill/>
            </a:ln>
          </p:spPr>
        </p:pic>
      </p:grpSp>
      <p:grpSp>
        <p:nvGrpSpPr>
          <p:cNvPr id="643" name="Google Shape;643;p34"/>
          <p:cNvGrpSpPr/>
          <p:nvPr/>
        </p:nvGrpSpPr>
        <p:grpSpPr>
          <a:xfrm>
            <a:off x="1741298" y="1856247"/>
            <a:ext cx="1398926" cy="680819"/>
            <a:chOff x="2647719" y="3300142"/>
            <a:chExt cx="2334267" cy="918536"/>
          </a:xfrm>
        </p:grpSpPr>
        <p:pic>
          <p:nvPicPr>
            <p:cNvPr id="644" name="Google Shape;644;p34"/>
            <p:cNvPicPr preferRelativeResize="0"/>
            <p:nvPr/>
          </p:nvPicPr>
          <p:blipFill>
            <a:blip r:embed="rId8">
              <a:alphaModFix/>
            </a:blip>
            <a:stretch>
              <a:fillRect/>
            </a:stretch>
          </p:blipFill>
          <p:spPr>
            <a:xfrm>
              <a:off x="2647719" y="3300142"/>
              <a:ext cx="461028" cy="370234"/>
            </a:xfrm>
            <a:prstGeom prst="rect">
              <a:avLst/>
            </a:prstGeom>
            <a:noFill/>
            <a:ln>
              <a:noFill/>
            </a:ln>
          </p:spPr>
        </p:pic>
        <p:pic>
          <p:nvPicPr>
            <p:cNvPr id="645" name="Google Shape;645;p34"/>
            <p:cNvPicPr preferRelativeResize="0"/>
            <p:nvPr/>
          </p:nvPicPr>
          <p:blipFill>
            <a:blip r:embed="rId9">
              <a:alphaModFix/>
            </a:blip>
            <a:stretch>
              <a:fillRect/>
            </a:stretch>
          </p:blipFill>
          <p:spPr>
            <a:xfrm>
              <a:off x="3242378" y="3352291"/>
              <a:ext cx="869863" cy="333753"/>
            </a:xfrm>
            <a:prstGeom prst="rect">
              <a:avLst/>
            </a:prstGeom>
            <a:noFill/>
            <a:ln>
              <a:noFill/>
            </a:ln>
          </p:spPr>
        </p:pic>
        <p:pic>
          <p:nvPicPr>
            <p:cNvPr id="646" name="Google Shape;646;p34"/>
            <p:cNvPicPr preferRelativeResize="0"/>
            <p:nvPr/>
          </p:nvPicPr>
          <p:blipFill rotWithShape="1">
            <a:blip r:embed="rId10">
              <a:alphaModFix/>
            </a:blip>
            <a:srcRect b="0" l="0" r="0" t="15038"/>
            <a:stretch/>
          </p:blipFill>
          <p:spPr>
            <a:xfrm>
              <a:off x="4052304" y="3845162"/>
              <a:ext cx="780631" cy="370227"/>
            </a:xfrm>
            <a:prstGeom prst="rect">
              <a:avLst/>
            </a:prstGeom>
            <a:noFill/>
            <a:ln>
              <a:noFill/>
            </a:ln>
          </p:spPr>
        </p:pic>
        <p:pic>
          <p:nvPicPr>
            <p:cNvPr id="647" name="Google Shape;647;p34"/>
            <p:cNvPicPr preferRelativeResize="0"/>
            <p:nvPr/>
          </p:nvPicPr>
          <p:blipFill rotWithShape="1">
            <a:blip r:embed="rId11">
              <a:alphaModFix/>
            </a:blip>
            <a:srcRect b="17357" l="0" r="0" t="25509"/>
            <a:stretch/>
          </p:blipFill>
          <p:spPr>
            <a:xfrm>
              <a:off x="2673165" y="3843383"/>
              <a:ext cx="1313494" cy="375295"/>
            </a:xfrm>
            <a:prstGeom prst="rect">
              <a:avLst/>
            </a:prstGeom>
            <a:noFill/>
            <a:ln>
              <a:noFill/>
            </a:ln>
          </p:spPr>
        </p:pic>
        <p:pic>
          <p:nvPicPr>
            <p:cNvPr id="648" name="Google Shape;648;p34"/>
            <p:cNvPicPr preferRelativeResize="0"/>
            <p:nvPr/>
          </p:nvPicPr>
          <p:blipFill>
            <a:blip r:embed="rId12">
              <a:alphaModFix/>
            </a:blip>
            <a:stretch>
              <a:fillRect/>
            </a:stretch>
          </p:blipFill>
          <p:spPr>
            <a:xfrm>
              <a:off x="4201360" y="3361666"/>
              <a:ext cx="780625" cy="305233"/>
            </a:xfrm>
            <a:prstGeom prst="rect">
              <a:avLst/>
            </a:prstGeom>
            <a:noFill/>
            <a:ln>
              <a:noFill/>
            </a:ln>
          </p:spPr>
        </p:pic>
      </p:grpSp>
      <p:grpSp>
        <p:nvGrpSpPr>
          <p:cNvPr id="649" name="Google Shape;649;p34"/>
          <p:cNvGrpSpPr/>
          <p:nvPr/>
        </p:nvGrpSpPr>
        <p:grpSpPr>
          <a:xfrm>
            <a:off x="5843483" y="4184422"/>
            <a:ext cx="1399027" cy="578282"/>
            <a:chOff x="1019010" y="2602872"/>
            <a:chExt cx="3989243" cy="1956298"/>
          </a:xfrm>
        </p:grpSpPr>
        <p:pic>
          <p:nvPicPr>
            <p:cNvPr id="650" name="Google Shape;650;p34"/>
            <p:cNvPicPr preferRelativeResize="0"/>
            <p:nvPr/>
          </p:nvPicPr>
          <p:blipFill>
            <a:blip r:embed="rId13">
              <a:alphaModFix/>
            </a:blip>
            <a:stretch>
              <a:fillRect/>
            </a:stretch>
          </p:blipFill>
          <p:spPr>
            <a:xfrm>
              <a:off x="1148135" y="2821421"/>
              <a:ext cx="727299" cy="727299"/>
            </a:xfrm>
            <a:prstGeom prst="rect">
              <a:avLst/>
            </a:prstGeom>
            <a:noFill/>
            <a:ln>
              <a:noFill/>
            </a:ln>
          </p:spPr>
        </p:pic>
        <p:pic>
          <p:nvPicPr>
            <p:cNvPr id="651" name="Google Shape;651;p34"/>
            <p:cNvPicPr preferRelativeResize="0"/>
            <p:nvPr/>
          </p:nvPicPr>
          <p:blipFill>
            <a:blip r:embed="rId3">
              <a:alphaModFix/>
            </a:blip>
            <a:stretch>
              <a:fillRect/>
            </a:stretch>
          </p:blipFill>
          <p:spPr>
            <a:xfrm>
              <a:off x="2911795" y="3772545"/>
              <a:ext cx="1461225" cy="786625"/>
            </a:xfrm>
            <a:prstGeom prst="rect">
              <a:avLst/>
            </a:prstGeom>
            <a:noFill/>
            <a:ln>
              <a:noFill/>
            </a:ln>
          </p:spPr>
        </p:pic>
        <p:pic>
          <p:nvPicPr>
            <p:cNvPr id="652" name="Google Shape;652;p34"/>
            <p:cNvPicPr preferRelativeResize="0"/>
            <p:nvPr/>
          </p:nvPicPr>
          <p:blipFill>
            <a:blip r:embed="rId4">
              <a:alphaModFix/>
            </a:blip>
            <a:stretch>
              <a:fillRect/>
            </a:stretch>
          </p:blipFill>
          <p:spPr>
            <a:xfrm>
              <a:off x="1019010" y="3802195"/>
              <a:ext cx="1397320" cy="727300"/>
            </a:xfrm>
            <a:prstGeom prst="rect">
              <a:avLst/>
            </a:prstGeom>
            <a:noFill/>
            <a:ln>
              <a:noFill/>
            </a:ln>
          </p:spPr>
        </p:pic>
        <p:pic>
          <p:nvPicPr>
            <p:cNvPr id="653" name="Google Shape;653;p34"/>
            <p:cNvPicPr preferRelativeResize="0"/>
            <p:nvPr/>
          </p:nvPicPr>
          <p:blipFill>
            <a:blip r:embed="rId14">
              <a:alphaModFix/>
            </a:blip>
            <a:stretch>
              <a:fillRect/>
            </a:stretch>
          </p:blipFill>
          <p:spPr>
            <a:xfrm>
              <a:off x="2527824" y="2602872"/>
              <a:ext cx="2480429" cy="987360"/>
            </a:xfrm>
            <a:prstGeom prst="rect">
              <a:avLst/>
            </a:prstGeom>
            <a:noFill/>
            <a:ln>
              <a:noFill/>
            </a:ln>
          </p:spPr>
        </p:pic>
      </p:grpSp>
      <p:grpSp>
        <p:nvGrpSpPr>
          <p:cNvPr id="654" name="Google Shape;654;p34"/>
          <p:cNvGrpSpPr/>
          <p:nvPr/>
        </p:nvGrpSpPr>
        <p:grpSpPr>
          <a:xfrm>
            <a:off x="5970571" y="1789450"/>
            <a:ext cx="1399029" cy="649241"/>
            <a:chOff x="6122948" y="1914847"/>
            <a:chExt cx="2166350" cy="1278536"/>
          </a:xfrm>
        </p:grpSpPr>
        <p:pic>
          <p:nvPicPr>
            <p:cNvPr id="655" name="Google Shape;655;p34"/>
            <p:cNvPicPr preferRelativeResize="0"/>
            <p:nvPr/>
          </p:nvPicPr>
          <p:blipFill>
            <a:blip r:embed="rId15">
              <a:alphaModFix/>
            </a:blip>
            <a:stretch>
              <a:fillRect/>
            </a:stretch>
          </p:blipFill>
          <p:spPr>
            <a:xfrm>
              <a:off x="6818151" y="2678989"/>
              <a:ext cx="1403551" cy="509445"/>
            </a:xfrm>
            <a:prstGeom prst="rect">
              <a:avLst/>
            </a:prstGeom>
            <a:noFill/>
            <a:ln>
              <a:noFill/>
            </a:ln>
          </p:spPr>
        </p:pic>
        <p:pic>
          <p:nvPicPr>
            <p:cNvPr id="656" name="Google Shape;656;p34"/>
            <p:cNvPicPr preferRelativeResize="0"/>
            <p:nvPr/>
          </p:nvPicPr>
          <p:blipFill rotWithShape="1">
            <a:blip r:embed="rId16">
              <a:alphaModFix/>
            </a:blip>
            <a:srcRect b="28245" l="0" r="0" t="18720"/>
            <a:stretch/>
          </p:blipFill>
          <p:spPr>
            <a:xfrm>
              <a:off x="6822829" y="1993475"/>
              <a:ext cx="1466470" cy="467425"/>
            </a:xfrm>
            <a:prstGeom prst="rect">
              <a:avLst/>
            </a:prstGeom>
            <a:noFill/>
            <a:ln>
              <a:noFill/>
            </a:ln>
          </p:spPr>
        </p:pic>
        <p:pic>
          <p:nvPicPr>
            <p:cNvPr id="657" name="Google Shape;657;p34"/>
            <p:cNvPicPr preferRelativeResize="0"/>
            <p:nvPr/>
          </p:nvPicPr>
          <p:blipFill>
            <a:blip r:embed="rId17">
              <a:alphaModFix/>
            </a:blip>
            <a:stretch>
              <a:fillRect/>
            </a:stretch>
          </p:blipFill>
          <p:spPr>
            <a:xfrm>
              <a:off x="6122948" y="1914847"/>
              <a:ext cx="488258" cy="541354"/>
            </a:xfrm>
            <a:prstGeom prst="rect">
              <a:avLst/>
            </a:prstGeom>
            <a:noFill/>
            <a:ln>
              <a:noFill/>
            </a:ln>
          </p:spPr>
        </p:pic>
        <p:pic>
          <p:nvPicPr>
            <p:cNvPr id="658" name="Google Shape;658;p34"/>
            <p:cNvPicPr preferRelativeResize="0"/>
            <p:nvPr/>
          </p:nvPicPr>
          <p:blipFill rotWithShape="1">
            <a:blip r:embed="rId18">
              <a:alphaModFix/>
            </a:blip>
            <a:srcRect b="0" l="0" r="51406" t="0"/>
            <a:stretch/>
          </p:blipFill>
          <p:spPr>
            <a:xfrm>
              <a:off x="6233825" y="2652033"/>
              <a:ext cx="513600" cy="541350"/>
            </a:xfrm>
            <a:prstGeom prst="rect">
              <a:avLst/>
            </a:prstGeom>
            <a:noFill/>
            <a:ln>
              <a:noFill/>
            </a:ln>
          </p:spPr>
        </p:pic>
      </p:grpSp>
      <p:sp>
        <p:nvSpPr>
          <p:cNvPr id="659" name="Google Shape;659;p34"/>
          <p:cNvSpPr txBox="1"/>
          <p:nvPr/>
        </p:nvSpPr>
        <p:spPr>
          <a:xfrm>
            <a:off x="7588100" y="1552075"/>
            <a:ext cx="13710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lt1"/>
                </a:solidFill>
                <a:latin typeface="Calibri"/>
                <a:ea typeface="Calibri"/>
                <a:cs typeface="Calibri"/>
                <a:sym typeface="Calibri"/>
              </a:rPr>
              <a:t>File</a:t>
            </a:r>
            <a:endParaRPr sz="1100">
              <a:solidFill>
                <a:schemeClr val="lt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sz="1100">
                <a:solidFill>
                  <a:schemeClr val="lt1"/>
                </a:solidFill>
                <a:latin typeface="Calibri"/>
                <a:ea typeface="Calibri"/>
                <a:cs typeface="Calibri"/>
                <a:sym typeface="Calibri"/>
              </a:rPr>
              <a:t>Batch</a:t>
            </a:r>
            <a:endParaRPr sz="1100">
              <a:solidFill>
                <a:schemeClr val="lt1"/>
              </a:solidFill>
              <a:latin typeface="Calibri"/>
              <a:ea typeface="Calibri"/>
              <a:cs typeface="Calibri"/>
              <a:sym typeface="Calibri"/>
            </a:endParaRPr>
          </a:p>
          <a:p>
            <a:pPr indent="0" lvl="0" marL="0" rtl="0" algn="l">
              <a:spcBef>
                <a:spcPts val="0"/>
              </a:spcBef>
              <a:spcAft>
                <a:spcPts val="0"/>
              </a:spcAft>
              <a:buNone/>
            </a:pPr>
            <a:r>
              <a:rPr lang="en" sz="1100">
                <a:solidFill>
                  <a:schemeClr val="lt1"/>
                </a:solidFill>
                <a:latin typeface="Calibri"/>
                <a:ea typeface="Calibri"/>
                <a:cs typeface="Calibri"/>
                <a:sym typeface="Calibri"/>
              </a:rPr>
              <a:t>Streaming </a:t>
            </a:r>
            <a:endParaRPr sz="1100">
              <a:latin typeface="Calibri"/>
              <a:ea typeface="Calibri"/>
              <a:cs typeface="Calibri"/>
              <a:sym typeface="Calibri"/>
            </a:endParaRPr>
          </a:p>
        </p:txBody>
      </p:sp>
      <p:sp>
        <p:nvSpPr>
          <p:cNvPr id="660" name="Google Shape;660;p34"/>
          <p:cNvSpPr txBox="1"/>
          <p:nvPr/>
        </p:nvSpPr>
        <p:spPr>
          <a:xfrm>
            <a:off x="7609850" y="3922500"/>
            <a:ext cx="15255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lt1"/>
                </a:solidFill>
                <a:latin typeface="Calibri"/>
                <a:ea typeface="Calibri"/>
                <a:cs typeface="Calibri"/>
                <a:sym typeface="Calibri"/>
              </a:rPr>
              <a:t>Data Preprocessing Feature Engineering Data Transformation</a:t>
            </a:r>
            <a:endParaRPr sz="1100">
              <a:latin typeface="Calibri"/>
              <a:ea typeface="Calibri"/>
              <a:cs typeface="Calibri"/>
              <a:sym typeface="Calibri"/>
            </a:endParaRPr>
          </a:p>
        </p:txBody>
      </p:sp>
      <p:sp>
        <p:nvSpPr>
          <p:cNvPr id="661" name="Google Shape;661;p34"/>
          <p:cNvSpPr txBox="1"/>
          <p:nvPr/>
        </p:nvSpPr>
        <p:spPr>
          <a:xfrm>
            <a:off x="109400" y="3882450"/>
            <a:ext cx="1398900" cy="8619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100">
                <a:solidFill>
                  <a:schemeClr val="lt1"/>
                </a:solidFill>
                <a:latin typeface="Calibri"/>
                <a:ea typeface="Calibri"/>
                <a:cs typeface="Calibri"/>
                <a:sym typeface="Calibri"/>
              </a:rPr>
              <a:t>Multiple Algorithms</a:t>
            </a:r>
            <a:endParaRPr sz="1100">
              <a:solidFill>
                <a:schemeClr val="lt1"/>
              </a:solidFill>
              <a:latin typeface="Calibri"/>
              <a:ea typeface="Calibri"/>
              <a:cs typeface="Calibri"/>
              <a:sym typeface="Calibri"/>
            </a:endParaRPr>
          </a:p>
          <a:p>
            <a:pPr indent="0" lvl="0" marL="0" rtl="0" algn="r">
              <a:spcBef>
                <a:spcPts val="0"/>
              </a:spcBef>
              <a:spcAft>
                <a:spcPts val="0"/>
              </a:spcAft>
              <a:buNone/>
            </a:pPr>
            <a:r>
              <a:rPr lang="en" sz="1100">
                <a:solidFill>
                  <a:schemeClr val="lt1"/>
                </a:solidFill>
                <a:latin typeface="Calibri"/>
                <a:ea typeface="Calibri"/>
                <a:cs typeface="Calibri"/>
                <a:sym typeface="Calibri"/>
              </a:rPr>
              <a:t>Hyperparameter</a:t>
            </a:r>
            <a:endParaRPr sz="1100">
              <a:solidFill>
                <a:schemeClr val="lt1"/>
              </a:solidFill>
              <a:latin typeface="Calibri"/>
              <a:ea typeface="Calibri"/>
              <a:cs typeface="Calibri"/>
              <a:sym typeface="Calibri"/>
            </a:endParaRPr>
          </a:p>
          <a:p>
            <a:pPr indent="0" lvl="0" marL="0" rtl="0" algn="r">
              <a:spcBef>
                <a:spcPts val="0"/>
              </a:spcBef>
              <a:spcAft>
                <a:spcPts val="0"/>
              </a:spcAft>
              <a:buNone/>
            </a:pPr>
            <a:r>
              <a:rPr lang="en" sz="1100">
                <a:solidFill>
                  <a:schemeClr val="lt1"/>
                </a:solidFill>
                <a:latin typeface="Calibri"/>
                <a:ea typeface="Calibri"/>
                <a:cs typeface="Calibri"/>
                <a:sym typeface="Calibri"/>
              </a:rPr>
              <a:t>Model Comparison</a:t>
            </a:r>
            <a:endParaRPr sz="1100">
              <a:solidFill>
                <a:schemeClr val="lt1"/>
              </a:solidFill>
              <a:latin typeface="Calibri"/>
              <a:ea typeface="Calibri"/>
              <a:cs typeface="Calibri"/>
              <a:sym typeface="Calibri"/>
            </a:endParaRPr>
          </a:p>
          <a:p>
            <a:pPr indent="0" lvl="0" marL="0" rtl="0" algn="r">
              <a:spcBef>
                <a:spcPts val="0"/>
              </a:spcBef>
              <a:spcAft>
                <a:spcPts val="0"/>
              </a:spcAft>
              <a:buNone/>
            </a:pPr>
            <a:r>
              <a:rPr lang="en" sz="1100">
                <a:solidFill>
                  <a:schemeClr val="lt1"/>
                </a:solidFill>
                <a:latin typeface="Calibri"/>
                <a:ea typeface="Calibri"/>
                <a:cs typeface="Calibri"/>
                <a:sym typeface="Calibri"/>
              </a:rPr>
              <a:t>Model Evaluation</a:t>
            </a:r>
            <a:endParaRPr>
              <a:latin typeface="Calibri"/>
              <a:ea typeface="Calibri"/>
              <a:cs typeface="Calibri"/>
              <a:sym typeface="Calibri"/>
            </a:endParaRPr>
          </a:p>
        </p:txBody>
      </p:sp>
      <p:sp>
        <p:nvSpPr>
          <p:cNvPr id="662" name="Google Shape;662;p34"/>
          <p:cNvSpPr txBox="1"/>
          <p:nvPr/>
        </p:nvSpPr>
        <p:spPr>
          <a:xfrm>
            <a:off x="123350" y="1736225"/>
            <a:ext cx="1371000" cy="523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100">
                <a:solidFill>
                  <a:schemeClr val="lt1"/>
                </a:solidFill>
                <a:latin typeface="Calibri"/>
                <a:ea typeface="Calibri"/>
                <a:cs typeface="Calibri"/>
                <a:sym typeface="Calibri"/>
              </a:rPr>
              <a:t>Integration</a:t>
            </a:r>
            <a:endParaRPr sz="1100">
              <a:solidFill>
                <a:schemeClr val="lt1"/>
              </a:solidFill>
              <a:latin typeface="Calibri"/>
              <a:ea typeface="Calibri"/>
              <a:cs typeface="Calibri"/>
              <a:sym typeface="Calibri"/>
            </a:endParaRPr>
          </a:p>
          <a:p>
            <a:pPr indent="0" lvl="0" marL="0" rtl="0" algn="r">
              <a:spcBef>
                <a:spcPts val="0"/>
              </a:spcBef>
              <a:spcAft>
                <a:spcPts val="0"/>
              </a:spcAft>
              <a:buNone/>
            </a:pPr>
            <a:r>
              <a:rPr lang="en" sz="1100">
                <a:solidFill>
                  <a:schemeClr val="lt1"/>
                </a:solidFill>
                <a:latin typeface="Calibri"/>
                <a:ea typeface="Calibri"/>
                <a:cs typeface="Calibri"/>
                <a:sym typeface="Calibri"/>
              </a:rPr>
              <a:t>Monitoring</a:t>
            </a:r>
            <a:endParaRPr>
              <a:latin typeface="Calibri"/>
              <a:ea typeface="Calibri"/>
              <a:cs typeface="Calibri"/>
              <a:sym typeface="Calibri"/>
            </a:endParaRPr>
          </a:p>
        </p:txBody>
      </p:sp>
      <p:sp>
        <p:nvSpPr>
          <p:cNvPr id="663" name="Google Shape;663;p34"/>
          <p:cNvSpPr/>
          <p:nvPr/>
        </p:nvSpPr>
        <p:spPr>
          <a:xfrm>
            <a:off x="7351050" y="1283425"/>
            <a:ext cx="179400" cy="1246800"/>
          </a:xfrm>
          <a:prstGeom prst="rightBrace">
            <a:avLst>
              <a:gd fmla="val 50000" name="adj1"/>
              <a:gd fmla="val 50000" name="adj2"/>
            </a:avLst>
          </a:prstGeom>
          <a:noFill/>
          <a:ln cap="flat" cmpd="sng" w="9525">
            <a:solidFill>
              <a:srgbClr val="FFF2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4"/>
          <p:cNvSpPr/>
          <p:nvPr/>
        </p:nvSpPr>
        <p:spPr>
          <a:xfrm>
            <a:off x="7374563" y="3629375"/>
            <a:ext cx="179400" cy="1246800"/>
          </a:xfrm>
          <a:prstGeom prst="rightBrace">
            <a:avLst>
              <a:gd fmla="val 50000" name="adj1"/>
              <a:gd fmla="val 50000" name="adj2"/>
            </a:avLst>
          </a:prstGeom>
          <a:noFill/>
          <a:ln cap="flat" cmpd="sng" w="9525">
            <a:solidFill>
              <a:srgbClr val="FFF2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4"/>
          <p:cNvSpPr/>
          <p:nvPr/>
        </p:nvSpPr>
        <p:spPr>
          <a:xfrm>
            <a:off x="1571075" y="3682250"/>
            <a:ext cx="162600" cy="1243500"/>
          </a:xfrm>
          <a:prstGeom prst="leftBrace">
            <a:avLst>
              <a:gd fmla="val 50000" name="adj1"/>
              <a:gd fmla="val 50000" name="adj2"/>
            </a:avLst>
          </a:prstGeom>
          <a:noFill/>
          <a:ln cap="flat" cmpd="sng" w="9525">
            <a:solidFill>
              <a:srgbClr val="FFF2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4"/>
          <p:cNvSpPr/>
          <p:nvPr/>
        </p:nvSpPr>
        <p:spPr>
          <a:xfrm>
            <a:off x="1551825" y="1380550"/>
            <a:ext cx="162600" cy="1243500"/>
          </a:xfrm>
          <a:prstGeom prst="leftBrace">
            <a:avLst>
              <a:gd fmla="val 50000" name="adj1"/>
              <a:gd fmla="val 50000" name="adj2"/>
            </a:avLst>
          </a:prstGeom>
          <a:noFill/>
          <a:ln cap="flat" cmpd="sng" w="9525">
            <a:solidFill>
              <a:srgbClr val="FFF2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4"/>
          <p:cNvSpPr txBox="1"/>
          <p:nvPr/>
        </p:nvSpPr>
        <p:spPr>
          <a:xfrm>
            <a:off x="3857650" y="2405975"/>
            <a:ext cx="13992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rgbClr val="E06666"/>
                </a:solidFill>
                <a:latin typeface="Calibri"/>
                <a:ea typeface="Calibri"/>
                <a:cs typeface="Calibri"/>
                <a:sym typeface="Calibri"/>
              </a:rPr>
              <a:t>Scale</a:t>
            </a:r>
            <a:endParaRPr sz="1800">
              <a:solidFill>
                <a:srgbClr val="E06666"/>
              </a:solidFill>
              <a:latin typeface="Calibri"/>
              <a:ea typeface="Calibri"/>
              <a:cs typeface="Calibri"/>
              <a:sym typeface="Calibri"/>
            </a:endParaRPr>
          </a:p>
          <a:p>
            <a:pPr indent="0" lvl="0" marL="0" rtl="0" algn="ctr">
              <a:spcBef>
                <a:spcPts val="0"/>
              </a:spcBef>
              <a:spcAft>
                <a:spcPts val="0"/>
              </a:spcAft>
              <a:buNone/>
            </a:pPr>
            <a:r>
              <a:rPr lang="en" sz="1800">
                <a:solidFill>
                  <a:srgbClr val="E06666"/>
                </a:solidFill>
                <a:latin typeface="Calibri"/>
                <a:ea typeface="Calibri"/>
                <a:cs typeface="Calibri"/>
                <a:sym typeface="Calibri"/>
              </a:rPr>
              <a:t>Governance</a:t>
            </a:r>
            <a:endParaRPr sz="1800">
              <a:solidFill>
                <a:srgbClr val="E06666"/>
              </a:solidFill>
              <a:latin typeface="Calibri"/>
              <a:ea typeface="Calibri"/>
              <a:cs typeface="Calibri"/>
              <a:sym typeface="Calibri"/>
            </a:endParaRPr>
          </a:p>
        </p:txBody>
      </p:sp>
      <p:cxnSp>
        <p:nvCxnSpPr>
          <p:cNvPr id="668" name="Google Shape;668;p34"/>
          <p:cNvCxnSpPr/>
          <p:nvPr/>
        </p:nvCxnSpPr>
        <p:spPr>
          <a:xfrm>
            <a:off x="2151556" y="3843618"/>
            <a:ext cx="1277400" cy="0"/>
          </a:xfrm>
          <a:prstGeom prst="straightConnector1">
            <a:avLst/>
          </a:prstGeom>
          <a:noFill/>
          <a:ln cap="flat" cmpd="sng" w="19050">
            <a:solidFill>
              <a:srgbClr val="0093E1"/>
            </a:solidFill>
            <a:prstDash val="solid"/>
            <a:round/>
            <a:headEnd len="med" w="med" type="oval"/>
            <a:tailEnd len="med" w="med" type="none"/>
          </a:ln>
        </p:spPr>
      </p:cxnSp>
      <p:cxnSp>
        <p:nvCxnSpPr>
          <p:cNvPr id="669" name="Google Shape;669;p34"/>
          <p:cNvCxnSpPr/>
          <p:nvPr/>
        </p:nvCxnSpPr>
        <p:spPr>
          <a:xfrm>
            <a:off x="2202731" y="1644018"/>
            <a:ext cx="1277400" cy="0"/>
          </a:xfrm>
          <a:prstGeom prst="straightConnector1">
            <a:avLst/>
          </a:prstGeom>
          <a:noFill/>
          <a:ln cap="flat" cmpd="sng" w="19050">
            <a:solidFill>
              <a:srgbClr val="44C8EB"/>
            </a:solidFill>
            <a:prstDash val="solid"/>
            <a:round/>
            <a:headEnd len="med" w="med" type="oval"/>
            <a:tailEnd len="med" w="med" type="none"/>
          </a:ln>
        </p:spPr>
      </p:cxnSp>
      <p:cxnSp>
        <p:nvCxnSpPr>
          <p:cNvPr id="670" name="Google Shape;670;p34"/>
          <p:cNvCxnSpPr/>
          <p:nvPr/>
        </p:nvCxnSpPr>
        <p:spPr>
          <a:xfrm>
            <a:off x="5699332" y="3848590"/>
            <a:ext cx="1277400" cy="0"/>
          </a:xfrm>
          <a:prstGeom prst="straightConnector1">
            <a:avLst/>
          </a:prstGeom>
          <a:noFill/>
          <a:ln cap="flat" cmpd="sng" w="19050">
            <a:solidFill>
              <a:srgbClr val="44C8EB"/>
            </a:solidFill>
            <a:prstDash val="solid"/>
            <a:round/>
            <a:headEnd len="med" w="med" type="none"/>
            <a:tailEnd len="med" w="med" type="oval"/>
          </a:ln>
        </p:spPr>
      </p:cxnSp>
      <p:cxnSp>
        <p:nvCxnSpPr>
          <p:cNvPr id="671" name="Google Shape;671;p34"/>
          <p:cNvCxnSpPr/>
          <p:nvPr/>
        </p:nvCxnSpPr>
        <p:spPr>
          <a:xfrm>
            <a:off x="5688126" y="1647151"/>
            <a:ext cx="1277400" cy="0"/>
          </a:xfrm>
          <a:prstGeom prst="straightConnector1">
            <a:avLst/>
          </a:prstGeom>
          <a:noFill/>
          <a:ln cap="flat" cmpd="sng" w="19050">
            <a:solidFill>
              <a:srgbClr val="0093E1"/>
            </a:solidFill>
            <a:prstDash val="solid"/>
            <a:round/>
            <a:headEnd len="med" w="med" type="none"/>
            <a:tailEnd len="med" w="med" type="oval"/>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pic>
        <p:nvPicPr>
          <p:cNvPr id="676" name="Google Shape;676;p35"/>
          <p:cNvPicPr preferRelativeResize="0"/>
          <p:nvPr/>
        </p:nvPicPr>
        <p:blipFill>
          <a:blip r:embed="rId3">
            <a:alphaModFix/>
          </a:blip>
          <a:stretch>
            <a:fillRect/>
          </a:stretch>
        </p:blipFill>
        <p:spPr>
          <a:xfrm>
            <a:off x="1065563" y="1309963"/>
            <a:ext cx="7012875" cy="2523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rogramming Language Workshop for Beginners by Slidesgo">
  <a:themeElements>
    <a:clrScheme name="Simple Light">
      <a:dk1>
        <a:srgbClr val="2E323B"/>
      </a:dk1>
      <a:lt1>
        <a:srgbClr val="FF5858"/>
      </a:lt1>
      <a:dk2>
        <a:srgbClr val="72D9F0"/>
      </a:dk2>
      <a:lt2>
        <a:srgbClr val="FCC642"/>
      </a:lt2>
      <a:accent1>
        <a:srgbClr val="DBA0DB"/>
      </a:accent1>
      <a:accent2>
        <a:srgbClr val="A5CF27"/>
      </a:accent2>
      <a:accent3>
        <a:srgbClr val="E7E7E7"/>
      </a:accent3>
      <a:accent4>
        <a:srgbClr val="707070"/>
      </a:accent4>
      <a:accent5>
        <a:srgbClr val="16191F"/>
      </a:accent5>
      <a:accent6>
        <a:srgbClr val="FFFFFF"/>
      </a:accent6>
      <a:hlink>
        <a:srgbClr val="FF585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