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1"/>
  </p:notesMasterIdLst>
  <p:sldIdLst>
    <p:sldId id="256" r:id="rId2"/>
    <p:sldId id="257" r:id="rId3"/>
    <p:sldId id="261" r:id="rId4"/>
    <p:sldId id="260" r:id="rId5"/>
    <p:sldId id="264" r:id="rId6"/>
    <p:sldId id="258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44AA47-1993-463F-8421-9181F2C9C794}">
          <p14:sldIdLst>
            <p14:sldId id="256"/>
            <p14:sldId id="257"/>
            <p14:sldId id="261"/>
            <p14:sldId id="260"/>
            <p14:sldId id="264"/>
            <p14:sldId id="258"/>
            <p14:sldId id="262"/>
            <p14:sldId id="263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57977-38F2-4C79-A773-31357CE57529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985FC-F77F-44DF-B46C-801373615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84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985FC-F77F-44DF-B46C-8013736154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41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985FC-F77F-44DF-B46C-8013736154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3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33400"/>
            <a:ext cx="7772400" cy="2000250"/>
          </a:xfrm>
        </p:spPr>
        <p:txBody>
          <a:bodyPr/>
          <a:lstStyle/>
          <a:p>
            <a:r>
              <a:rPr lang="en-US" dirty="0" smtClean="0"/>
              <a:t>The Airplane shooter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770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name: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Shooter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Members: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Uuganbayar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r"/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Bilguun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r"/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Munkhbayar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Munkhbayar\Desktop\images (17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809">
            <a:off x="794752" y="2968362"/>
            <a:ext cx="336355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52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Design</a:t>
            </a:r>
            <a:endParaRPr lang="en-US" dirty="0"/>
          </a:p>
        </p:txBody>
      </p:sp>
      <p:pic>
        <p:nvPicPr>
          <p:cNvPr id="1026" name="Picture 2" descr="D:\lesson\software design\GUI\1 login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1676400"/>
            <a:ext cx="3962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User  </a:t>
            </a:r>
            <a:r>
              <a:rPr lang="en-US" dirty="0"/>
              <a:t>will insert  username and password into </a:t>
            </a:r>
            <a:r>
              <a:rPr lang="en-US" dirty="0" smtClean="0"/>
              <a:t>login</a:t>
            </a:r>
          </a:p>
          <a:p>
            <a:r>
              <a:rPr lang="en-US" dirty="0" smtClean="0"/>
              <a:t>User </a:t>
            </a:r>
            <a:r>
              <a:rPr lang="en-US" dirty="0"/>
              <a:t>will entry into </a:t>
            </a:r>
            <a:r>
              <a:rPr lang="en-US" dirty="0" smtClean="0"/>
              <a:t>game. </a:t>
            </a:r>
          </a:p>
          <a:p>
            <a:r>
              <a:rPr lang="en-US" dirty="0" smtClean="0"/>
              <a:t>If  forget password is email send.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3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19800"/>
            <a:ext cx="8077200" cy="6397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host will choose the game </a:t>
            </a:r>
            <a:r>
              <a:rPr lang="en-US" dirty="0" smtClean="0"/>
              <a:t>option. </a:t>
            </a:r>
            <a:r>
              <a:rPr lang="en-US" dirty="0"/>
              <a:t>(How many airplanes will use in the </a:t>
            </a:r>
            <a:r>
              <a:rPr lang="en-US" dirty="0" smtClean="0"/>
              <a:t>game and </a:t>
            </a:r>
            <a:r>
              <a:rPr lang="en-US" dirty="0"/>
              <a:t>How </a:t>
            </a:r>
            <a:r>
              <a:rPr lang="en-US" dirty="0" smtClean="0"/>
              <a:t>long area </a:t>
            </a:r>
            <a:r>
              <a:rPr lang="en-US" dirty="0"/>
              <a:t>will use in the </a:t>
            </a:r>
            <a:r>
              <a:rPr lang="en-US" dirty="0" smtClean="0"/>
              <a:t>game )</a:t>
            </a:r>
            <a:endParaRPr lang="en-US" dirty="0"/>
          </a:p>
        </p:txBody>
      </p:sp>
      <p:pic>
        <p:nvPicPr>
          <p:cNvPr id="3074" name="Picture 2" descr="D:\lesson\software design\GUI\o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00100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1905000"/>
            <a:ext cx="32385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69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295400"/>
            <a:ext cx="3581400" cy="5334000"/>
          </a:xfrm>
        </p:spPr>
        <p:txBody>
          <a:bodyPr>
            <a:normAutofit/>
          </a:bodyPr>
          <a:lstStyle/>
          <a:p>
            <a:r>
              <a:rPr lang="en-US" b="1" dirty="0" smtClean="0"/>
              <a:t>Player1: </a:t>
            </a:r>
            <a:r>
              <a:rPr lang="en-US" dirty="0" smtClean="0"/>
              <a:t>This </a:t>
            </a:r>
            <a:r>
              <a:rPr lang="en-US" dirty="0"/>
              <a:t>player makes host. Host send request to another </a:t>
            </a:r>
            <a:r>
              <a:rPr lang="en-US" dirty="0" smtClean="0"/>
              <a:t>player(Opponent). </a:t>
            </a:r>
          </a:p>
          <a:p>
            <a:r>
              <a:rPr lang="en-US" b="1" dirty="0"/>
              <a:t>Request</a:t>
            </a:r>
            <a:r>
              <a:rPr lang="en-US" dirty="0"/>
              <a:t>: Connect  </a:t>
            </a:r>
            <a:r>
              <a:rPr lang="en-US" dirty="0" smtClean="0"/>
              <a:t>two players </a:t>
            </a:r>
            <a:r>
              <a:rPr lang="en-US" dirty="0"/>
              <a:t>and sends request to another player.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4267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09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Design</a:t>
            </a:r>
          </a:p>
        </p:txBody>
      </p:sp>
      <p:pic>
        <p:nvPicPr>
          <p:cNvPr id="4" name="Picture 2" descr="D:\lesson\software design\GUI\option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295400"/>
            <a:ext cx="80010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6019800"/>
            <a:ext cx="8001000" cy="685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Player2: </a:t>
            </a:r>
            <a:r>
              <a:rPr lang="en-US" dirty="0" smtClean="0"/>
              <a:t>This </a:t>
            </a:r>
            <a:r>
              <a:rPr lang="en-US" dirty="0"/>
              <a:t>player response to the host’s request. </a:t>
            </a:r>
            <a:r>
              <a:rPr lang="en-US" dirty="0" smtClean="0"/>
              <a:t>(Agree or Cancel)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884218"/>
            <a:ext cx="3228975" cy="2459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72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255"/>
            <a:ext cx="8229600" cy="1143000"/>
          </a:xfrm>
        </p:spPr>
        <p:txBody>
          <a:bodyPr/>
          <a:lstStyle/>
          <a:p>
            <a:r>
              <a:rPr lang="en-US" dirty="0"/>
              <a:t>GUI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0"/>
            <a:ext cx="8001000" cy="609600"/>
          </a:xfrm>
        </p:spPr>
        <p:txBody>
          <a:bodyPr>
            <a:normAutofit/>
          </a:bodyPr>
          <a:lstStyle/>
          <a:p>
            <a:r>
              <a:rPr lang="en-US" dirty="0"/>
              <a:t>The two </a:t>
            </a:r>
            <a:r>
              <a:rPr lang="en-US" dirty="0" smtClean="0"/>
              <a:t>player </a:t>
            </a:r>
            <a:r>
              <a:rPr lang="en-US" dirty="0"/>
              <a:t>airplane shooting game starts. </a:t>
            </a:r>
          </a:p>
        </p:txBody>
      </p:sp>
      <p:pic>
        <p:nvPicPr>
          <p:cNvPr id="4098" name="Picture 2" descr="D:\lesson\software design\GUI\3 place plan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3058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16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48400"/>
            <a:ext cx="7696200" cy="3810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pic>
        <p:nvPicPr>
          <p:cNvPr id="5122" name="Picture 2" descr="D:\lesson\software design\GUI\4 airplane gamepl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7772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88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Design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 flipV="1">
            <a:off x="457200" y="6156960"/>
            <a:ext cx="8229600" cy="9144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77724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1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your attention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676400"/>
            <a:ext cx="8534400" cy="5181599"/>
          </a:xfrm>
        </p:spPr>
      </p:pic>
    </p:spTree>
    <p:extLst>
      <p:ext uri="{BB962C8B-B14F-4D97-AF65-F5344CB8AC3E}">
        <p14:creationId xmlns:p14="http://schemas.microsoft.com/office/powerpoint/2010/main" val="388418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257</TotalTime>
  <Words>130</Words>
  <Application>Microsoft Office PowerPoint</Application>
  <PresentationFormat>On-screen Show (4:3)</PresentationFormat>
  <Paragraphs>24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The Airplane shooter</vt:lpstr>
      <vt:lpstr>GUI Design</vt:lpstr>
      <vt:lpstr>GUI Design</vt:lpstr>
      <vt:lpstr>GUI Design</vt:lpstr>
      <vt:lpstr>GUI Design</vt:lpstr>
      <vt:lpstr>GUI Design</vt:lpstr>
      <vt:lpstr>GUI Design</vt:lpstr>
      <vt:lpstr>Class Design</vt:lpstr>
      <vt:lpstr>Thanks for your attention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Munkhbayar</dc:creator>
  <cp:lastModifiedBy>Munkhbayar</cp:lastModifiedBy>
  <cp:revision>18</cp:revision>
  <dcterms:created xsi:type="dcterms:W3CDTF">2006-08-16T00:00:00Z</dcterms:created>
  <dcterms:modified xsi:type="dcterms:W3CDTF">2012-04-04T01:19:12Z</dcterms:modified>
</cp:coreProperties>
</file>